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9" r:id="rId8"/>
    <p:sldId id="259" r:id="rId9"/>
    <p:sldId id="261" r:id="rId10"/>
    <p:sldId id="265" r:id="rId11"/>
    <p:sldId id="266" r:id="rId12"/>
    <p:sldId id="270" r:id="rId13"/>
    <p:sldId id="273" r:id="rId14"/>
    <p:sldId id="267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F816E-7BD1-4EA4-B06F-AF53430A0913}" v="15" dt="2024-12-11T17:22:35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se Watt" userId="fa9b3bc9-50d4-4fe8-ba2e-36df40116491" providerId="ADAL" clId="{F8FF816E-7BD1-4EA4-B06F-AF53430A0913}"/>
    <pc:docChg chg="undo custSel addSld delSld modSld sldOrd">
      <pc:chgData name="Reese Watt" userId="fa9b3bc9-50d4-4fe8-ba2e-36df40116491" providerId="ADAL" clId="{F8FF816E-7BD1-4EA4-B06F-AF53430A0913}" dt="2024-12-11T19:51:02.082" v="1039"/>
      <pc:docMkLst>
        <pc:docMk/>
      </pc:docMkLst>
      <pc:sldChg chg="modSp mod">
        <pc:chgData name="Reese Watt" userId="fa9b3bc9-50d4-4fe8-ba2e-36df40116491" providerId="ADAL" clId="{F8FF816E-7BD1-4EA4-B06F-AF53430A0913}" dt="2024-12-11T15:18:15.905" v="129" actId="1076"/>
        <pc:sldMkLst>
          <pc:docMk/>
          <pc:sldMk cId="1510376923" sldId="256"/>
        </pc:sldMkLst>
        <pc:spChg chg="mod">
          <ac:chgData name="Reese Watt" userId="fa9b3bc9-50d4-4fe8-ba2e-36df40116491" providerId="ADAL" clId="{F8FF816E-7BD1-4EA4-B06F-AF53430A0913}" dt="2024-12-11T15:18:14.089" v="128" actId="1076"/>
          <ac:spMkLst>
            <pc:docMk/>
            <pc:sldMk cId="1510376923" sldId="256"/>
            <ac:spMk id="4" creationId="{D14607CF-094F-F2B8-2A5D-3825B4FC46DE}"/>
          </ac:spMkLst>
        </pc:spChg>
        <pc:spChg chg="mod">
          <ac:chgData name="Reese Watt" userId="fa9b3bc9-50d4-4fe8-ba2e-36df40116491" providerId="ADAL" clId="{F8FF816E-7BD1-4EA4-B06F-AF53430A0913}" dt="2024-12-11T15:18:15.905" v="129" actId="1076"/>
          <ac:spMkLst>
            <pc:docMk/>
            <pc:sldMk cId="1510376923" sldId="256"/>
            <ac:spMk id="5" creationId="{AFFD856A-6026-093A-23E3-DF6866E52FB8}"/>
          </ac:spMkLst>
        </pc:spChg>
      </pc:sldChg>
      <pc:sldChg chg="modSp mod">
        <pc:chgData name="Reese Watt" userId="fa9b3bc9-50d4-4fe8-ba2e-36df40116491" providerId="ADAL" clId="{F8FF816E-7BD1-4EA4-B06F-AF53430A0913}" dt="2024-12-11T15:20:02.227" v="132" actId="20577"/>
        <pc:sldMkLst>
          <pc:docMk/>
          <pc:sldMk cId="881528491" sldId="257"/>
        </pc:sldMkLst>
        <pc:spChg chg="mod">
          <ac:chgData name="Reese Watt" userId="fa9b3bc9-50d4-4fe8-ba2e-36df40116491" providerId="ADAL" clId="{F8FF816E-7BD1-4EA4-B06F-AF53430A0913}" dt="2024-12-11T15:20:02.227" v="132" actId="20577"/>
          <ac:spMkLst>
            <pc:docMk/>
            <pc:sldMk cId="881528491" sldId="257"/>
            <ac:spMk id="3" creationId="{F028DBD2-B073-4614-230A-8301D2A03CCD}"/>
          </ac:spMkLst>
        </pc:spChg>
      </pc:sldChg>
      <pc:sldChg chg="addSp delSp modSp mod">
        <pc:chgData name="Reese Watt" userId="fa9b3bc9-50d4-4fe8-ba2e-36df40116491" providerId="ADAL" clId="{F8FF816E-7BD1-4EA4-B06F-AF53430A0913}" dt="2024-12-11T18:40:51.040" v="1033" actId="1076"/>
        <pc:sldMkLst>
          <pc:docMk/>
          <pc:sldMk cId="4247508903" sldId="258"/>
        </pc:sldMkLst>
        <pc:spChg chg="mod">
          <ac:chgData name="Reese Watt" userId="fa9b3bc9-50d4-4fe8-ba2e-36df40116491" providerId="ADAL" clId="{F8FF816E-7BD1-4EA4-B06F-AF53430A0913}" dt="2024-12-11T02:57:16.559" v="36" actId="1076"/>
          <ac:spMkLst>
            <pc:docMk/>
            <pc:sldMk cId="4247508903" sldId="258"/>
            <ac:spMk id="20" creationId="{648FD0C4-D95C-5DD8-27DA-B4854BCD71D2}"/>
          </ac:spMkLst>
        </pc:spChg>
        <pc:picChg chg="add mod">
          <ac:chgData name="Reese Watt" userId="fa9b3bc9-50d4-4fe8-ba2e-36df40116491" providerId="ADAL" clId="{F8FF816E-7BD1-4EA4-B06F-AF53430A0913}" dt="2024-12-11T18:40:51.040" v="1033" actId="1076"/>
          <ac:picMkLst>
            <pc:docMk/>
            <pc:sldMk cId="4247508903" sldId="258"/>
            <ac:picMk id="3" creationId="{200134B0-C66A-5F2D-900A-6F4F17CBD66E}"/>
          </ac:picMkLst>
        </pc:picChg>
        <pc:picChg chg="del">
          <ac:chgData name="Reese Watt" userId="fa9b3bc9-50d4-4fe8-ba2e-36df40116491" providerId="ADAL" clId="{F8FF816E-7BD1-4EA4-B06F-AF53430A0913}" dt="2024-12-11T18:40:39.734" v="1029" actId="478"/>
          <ac:picMkLst>
            <pc:docMk/>
            <pc:sldMk cId="4247508903" sldId="258"/>
            <ac:picMk id="11" creationId="{946CBEC1-8EE5-3123-A2D8-BFAB99FD595E}"/>
          </ac:picMkLst>
        </pc:picChg>
        <pc:picChg chg="del">
          <ac:chgData name="Reese Watt" userId="fa9b3bc9-50d4-4fe8-ba2e-36df40116491" providerId="ADAL" clId="{F8FF816E-7BD1-4EA4-B06F-AF53430A0913}" dt="2024-12-11T15:09:51.146" v="38" actId="478"/>
          <ac:picMkLst>
            <pc:docMk/>
            <pc:sldMk cId="4247508903" sldId="258"/>
            <ac:picMk id="25" creationId="{51CB476A-DE90-6EF1-0369-44074C9FF58F}"/>
          </ac:picMkLst>
        </pc:picChg>
      </pc:sldChg>
      <pc:sldChg chg="addSp modSp mod">
        <pc:chgData name="Reese Watt" userId="fa9b3bc9-50d4-4fe8-ba2e-36df40116491" providerId="ADAL" clId="{F8FF816E-7BD1-4EA4-B06F-AF53430A0913}" dt="2024-12-11T15:11:06.760" v="83" actId="1076"/>
        <pc:sldMkLst>
          <pc:docMk/>
          <pc:sldMk cId="3455718275" sldId="259"/>
        </pc:sldMkLst>
        <pc:spChg chg="mod">
          <ac:chgData name="Reese Watt" userId="fa9b3bc9-50d4-4fe8-ba2e-36df40116491" providerId="ADAL" clId="{F8FF816E-7BD1-4EA4-B06F-AF53430A0913}" dt="2024-12-11T15:10:59.581" v="82" actId="5793"/>
          <ac:spMkLst>
            <pc:docMk/>
            <pc:sldMk cId="3455718275" sldId="259"/>
            <ac:spMk id="11" creationId="{75ADB392-B833-E800-7D4B-BEF7A2C410C0}"/>
          </ac:spMkLst>
        </pc:spChg>
        <pc:picChg chg="add mod">
          <ac:chgData name="Reese Watt" userId="fa9b3bc9-50d4-4fe8-ba2e-36df40116491" providerId="ADAL" clId="{F8FF816E-7BD1-4EA4-B06F-AF53430A0913}" dt="2024-12-11T15:11:06.760" v="83" actId="1076"/>
          <ac:picMkLst>
            <pc:docMk/>
            <pc:sldMk cId="3455718275" sldId="259"/>
            <ac:picMk id="2" creationId="{A54F1C52-CAB4-E5D9-4835-309627DF1A5B}"/>
          </ac:picMkLst>
        </pc:picChg>
      </pc:sldChg>
      <pc:sldChg chg="delSp">
        <pc:chgData name="Reese Watt" userId="fa9b3bc9-50d4-4fe8-ba2e-36df40116491" providerId="ADAL" clId="{F8FF816E-7BD1-4EA4-B06F-AF53430A0913}" dt="2024-12-11T03:22:46.688" v="37" actId="478"/>
        <pc:sldMkLst>
          <pc:docMk/>
          <pc:sldMk cId="3645199603" sldId="261"/>
        </pc:sldMkLst>
        <pc:picChg chg="del">
          <ac:chgData name="Reese Watt" userId="fa9b3bc9-50d4-4fe8-ba2e-36df40116491" providerId="ADAL" clId="{F8FF816E-7BD1-4EA4-B06F-AF53430A0913}" dt="2024-12-11T03:22:46.688" v="37" actId="478"/>
          <ac:picMkLst>
            <pc:docMk/>
            <pc:sldMk cId="3645199603" sldId="261"/>
            <ac:picMk id="4" creationId="{DF777B7F-FCAE-F9DA-9141-310B51D6342A}"/>
          </ac:picMkLst>
        </pc:picChg>
      </pc:sldChg>
      <pc:sldChg chg="del">
        <pc:chgData name="Reese Watt" userId="fa9b3bc9-50d4-4fe8-ba2e-36df40116491" providerId="ADAL" clId="{F8FF816E-7BD1-4EA4-B06F-AF53430A0913}" dt="2024-12-11T15:15:27.766" v="98" actId="47"/>
        <pc:sldMkLst>
          <pc:docMk/>
          <pc:sldMk cId="1530270337" sldId="264"/>
        </pc:sldMkLst>
      </pc:sldChg>
      <pc:sldChg chg="addSp delSp modSp">
        <pc:chgData name="Reese Watt" userId="fa9b3bc9-50d4-4fe8-ba2e-36df40116491" providerId="ADAL" clId="{F8FF816E-7BD1-4EA4-B06F-AF53430A0913}" dt="2024-12-11T15:11:36.107" v="86" actId="14100"/>
        <pc:sldMkLst>
          <pc:docMk/>
          <pc:sldMk cId="324584783" sldId="265"/>
        </pc:sldMkLst>
        <pc:picChg chg="add del mod">
          <ac:chgData name="Reese Watt" userId="fa9b3bc9-50d4-4fe8-ba2e-36df40116491" providerId="ADAL" clId="{F8FF816E-7BD1-4EA4-B06F-AF53430A0913}" dt="2024-12-11T15:11:36.107" v="86" actId="14100"/>
          <ac:picMkLst>
            <pc:docMk/>
            <pc:sldMk cId="324584783" sldId="265"/>
            <ac:picMk id="9" creationId="{835BF16B-98CB-588A-475F-D30F7DFD63BE}"/>
          </ac:picMkLst>
        </pc:picChg>
      </pc:sldChg>
      <pc:sldChg chg="addSp modSp mod">
        <pc:chgData name="Reese Watt" userId="fa9b3bc9-50d4-4fe8-ba2e-36df40116491" providerId="ADAL" clId="{F8FF816E-7BD1-4EA4-B06F-AF53430A0913}" dt="2024-12-11T15:14:34.626" v="89" actId="1076"/>
        <pc:sldMkLst>
          <pc:docMk/>
          <pc:sldMk cId="3677760266" sldId="266"/>
        </pc:sldMkLst>
        <pc:picChg chg="add mod">
          <ac:chgData name="Reese Watt" userId="fa9b3bc9-50d4-4fe8-ba2e-36df40116491" providerId="ADAL" clId="{F8FF816E-7BD1-4EA4-B06F-AF53430A0913}" dt="2024-12-11T15:14:34.626" v="89" actId="1076"/>
          <ac:picMkLst>
            <pc:docMk/>
            <pc:sldMk cId="3677760266" sldId="266"/>
            <ac:picMk id="4" creationId="{D381518E-58FE-85F8-FA00-0EC16202E6BA}"/>
          </ac:picMkLst>
        </pc:picChg>
      </pc:sldChg>
      <pc:sldChg chg="addSp modSp mod">
        <pc:chgData name="Reese Watt" userId="fa9b3bc9-50d4-4fe8-ba2e-36df40116491" providerId="ADAL" clId="{F8FF816E-7BD1-4EA4-B06F-AF53430A0913}" dt="2024-12-11T15:16:12.734" v="102" actId="1076"/>
        <pc:sldMkLst>
          <pc:docMk/>
          <pc:sldMk cId="3833146908" sldId="268"/>
        </pc:sldMkLst>
        <pc:picChg chg="add mod">
          <ac:chgData name="Reese Watt" userId="fa9b3bc9-50d4-4fe8-ba2e-36df40116491" providerId="ADAL" clId="{F8FF816E-7BD1-4EA4-B06F-AF53430A0913}" dt="2024-12-11T15:16:12.734" v="102" actId="1076"/>
          <ac:picMkLst>
            <pc:docMk/>
            <pc:sldMk cId="3833146908" sldId="268"/>
            <ac:picMk id="4" creationId="{371A14B4-C2E2-5FEA-32FB-D1DBC4568A7E}"/>
          </ac:picMkLst>
        </pc:picChg>
      </pc:sldChg>
      <pc:sldChg chg="ord">
        <pc:chgData name="Reese Watt" userId="fa9b3bc9-50d4-4fe8-ba2e-36df40116491" providerId="ADAL" clId="{F8FF816E-7BD1-4EA4-B06F-AF53430A0913}" dt="2024-12-11T19:51:02.082" v="1039"/>
        <pc:sldMkLst>
          <pc:docMk/>
          <pc:sldMk cId="3089165466" sldId="269"/>
        </pc:sldMkLst>
      </pc:sldChg>
      <pc:sldChg chg="addSp delSp modSp mod">
        <pc:chgData name="Reese Watt" userId="fa9b3bc9-50d4-4fe8-ba2e-36df40116491" providerId="ADAL" clId="{F8FF816E-7BD1-4EA4-B06F-AF53430A0913}" dt="2024-12-11T18:43:48.720" v="1037" actId="1076"/>
        <pc:sldMkLst>
          <pc:docMk/>
          <pc:sldMk cId="1383410855" sldId="270"/>
        </pc:sldMkLst>
        <pc:spChg chg="mod">
          <ac:chgData name="Reese Watt" userId="fa9b3bc9-50d4-4fe8-ba2e-36df40116491" providerId="ADAL" clId="{F8FF816E-7BD1-4EA4-B06F-AF53430A0913}" dt="2024-12-11T15:15:20.998" v="97" actId="20577"/>
          <ac:spMkLst>
            <pc:docMk/>
            <pc:sldMk cId="1383410855" sldId="270"/>
            <ac:spMk id="2" creationId="{F2E5E38F-7999-9700-E59F-611571D3FF5E}"/>
          </ac:spMkLst>
        </pc:spChg>
        <pc:picChg chg="add del mod">
          <ac:chgData name="Reese Watt" userId="fa9b3bc9-50d4-4fe8-ba2e-36df40116491" providerId="ADAL" clId="{F8FF816E-7BD1-4EA4-B06F-AF53430A0913}" dt="2024-12-11T18:43:40.183" v="1034" actId="478"/>
          <ac:picMkLst>
            <pc:docMk/>
            <pc:sldMk cId="1383410855" sldId="270"/>
            <ac:picMk id="4" creationId="{C96ACF3F-C016-FA72-CD82-31988D39A592}"/>
          </ac:picMkLst>
        </pc:picChg>
        <pc:picChg chg="add mod">
          <ac:chgData name="Reese Watt" userId="fa9b3bc9-50d4-4fe8-ba2e-36df40116491" providerId="ADAL" clId="{F8FF816E-7BD1-4EA4-B06F-AF53430A0913}" dt="2024-12-11T18:43:48.720" v="1037" actId="1076"/>
          <ac:picMkLst>
            <pc:docMk/>
            <pc:sldMk cId="1383410855" sldId="270"/>
            <ac:picMk id="6" creationId="{152F1510-AAF3-3AB6-9093-5D6263FBB721}"/>
          </ac:picMkLst>
        </pc:picChg>
      </pc:sldChg>
      <pc:sldChg chg="delSp">
        <pc:chgData name="Reese Watt" userId="fa9b3bc9-50d4-4fe8-ba2e-36df40116491" providerId="ADAL" clId="{F8FF816E-7BD1-4EA4-B06F-AF53430A0913}" dt="2024-12-11T15:26:24.465" v="135" actId="478"/>
        <pc:sldMkLst>
          <pc:docMk/>
          <pc:sldMk cId="4048923358" sldId="272"/>
        </pc:sldMkLst>
        <pc:picChg chg="del">
          <ac:chgData name="Reese Watt" userId="fa9b3bc9-50d4-4fe8-ba2e-36df40116491" providerId="ADAL" clId="{F8FF816E-7BD1-4EA4-B06F-AF53430A0913}" dt="2024-12-11T15:26:24.465" v="135" actId="478"/>
          <ac:picMkLst>
            <pc:docMk/>
            <pc:sldMk cId="4048923358" sldId="272"/>
            <ac:picMk id="6" creationId="{314B0031-094A-27BD-27BA-B0679A8E4DAD}"/>
          </ac:picMkLst>
        </pc:picChg>
      </pc:sldChg>
      <pc:sldChg chg="addSp delSp modSp new mod">
        <pc:chgData name="Reese Watt" userId="fa9b3bc9-50d4-4fe8-ba2e-36df40116491" providerId="ADAL" clId="{F8FF816E-7BD1-4EA4-B06F-AF53430A0913}" dt="2024-12-11T17:45:07.670" v="1028" actId="6549"/>
        <pc:sldMkLst>
          <pc:docMk/>
          <pc:sldMk cId="2012023629" sldId="273"/>
        </pc:sldMkLst>
        <pc:spChg chg="del">
          <ac:chgData name="Reese Watt" userId="fa9b3bc9-50d4-4fe8-ba2e-36df40116491" providerId="ADAL" clId="{F8FF816E-7BD1-4EA4-B06F-AF53430A0913}" dt="2024-12-11T15:47:02.123" v="137" actId="478"/>
          <ac:spMkLst>
            <pc:docMk/>
            <pc:sldMk cId="2012023629" sldId="273"/>
            <ac:spMk id="2" creationId="{2A31D3E3-5EC1-515F-4622-437EB24558D9}"/>
          </ac:spMkLst>
        </pc:spChg>
        <pc:spChg chg="del">
          <ac:chgData name="Reese Watt" userId="fa9b3bc9-50d4-4fe8-ba2e-36df40116491" providerId="ADAL" clId="{F8FF816E-7BD1-4EA4-B06F-AF53430A0913}" dt="2024-12-11T15:47:13.768" v="174" actId="478"/>
          <ac:spMkLst>
            <pc:docMk/>
            <pc:sldMk cId="2012023629" sldId="273"/>
            <ac:spMk id="3" creationId="{E7AFED5D-91E9-F87E-C567-AC94E7BD7CEE}"/>
          </ac:spMkLst>
        </pc:spChg>
        <pc:spChg chg="add mod">
          <ac:chgData name="Reese Watt" userId="fa9b3bc9-50d4-4fe8-ba2e-36df40116491" providerId="ADAL" clId="{F8FF816E-7BD1-4EA4-B06F-AF53430A0913}" dt="2024-12-11T17:44:30.782" v="987" actId="14100"/>
          <ac:spMkLst>
            <pc:docMk/>
            <pc:sldMk cId="2012023629" sldId="273"/>
            <ac:spMk id="4" creationId="{364C0CA4-E3AB-2538-80A3-249BB9C444E2}"/>
          </ac:spMkLst>
        </pc:spChg>
        <pc:spChg chg="add mod">
          <ac:chgData name="Reese Watt" userId="fa9b3bc9-50d4-4fe8-ba2e-36df40116491" providerId="ADAL" clId="{F8FF816E-7BD1-4EA4-B06F-AF53430A0913}" dt="2024-12-11T17:45:07.670" v="1028" actId="6549"/>
          <ac:spMkLst>
            <pc:docMk/>
            <pc:sldMk cId="2012023629" sldId="273"/>
            <ac:spMk id="5" creationId="{58639302-5429-89E0-9661-817D7D9D114F}"/>
          </ac:spMkLst>
        </pc:spChg>
        <pc:spChg chg="add del mod">
          <ac:chgData name="Reese Watt" userId="fa9b3bc9-50d4-4fe8-ba2e-36df40116491" providerId="ADAL" clId="{F8FF816E-7BD1-4EA4-B06F-AF53430A0913}" dt="2024-12-11T17:22:42.781" v="365" actId="478"/>
          <ac:spMkLst>
            <pc:docMk/>
            <pc:sldMk cId="2012023629" sldId="273"/>
            <ac:spMk id="6" creationId="{F06BB5A0-FADA-3999-97B9-3F6B0362A8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E6932-336E-7BB3-AADC-7EC948574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B4CA8-21E3-40C9-D511-FA42DCEF2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1611A-0800-1C9A-648D-7B86CD21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BF791-D65B-57A5-23C3-3BAD8F0D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3E10F-DB3D-287C-752A-4CAA918E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DF8D-E1DC-D32C-6477-2B2CCE3F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C558B-79B4-1A93-5C07-E75A0D881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2D6A2-2580-5DFB-F4C8-15BE35D2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18849-EB27-65E3-D9FC-C0724E3D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6CE5-EABA-6546-6305-7DB9E09A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27C45-DC09-66FA-4E26-6A13CB6E1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8B5CD-13A0-A237-F1F4-B97A9B679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E4604-0282-13B7-22A5-FED75FDC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091FD-E10A-BB48-986A-C1ADF76D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EBAAF-46A9-19CB-A9AB-C94329C1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1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84B2-01ED-1ADC-DD53-CFD6C607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FAEE0-E5A3-FB2C-EA87-EE49DBAC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9F0AC-E709-0C0D-B1CD-607A6900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A3D60-25FC-9754-13FD-E1AB0D6B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A918B-B7E9-987A-F5D5-12F62E09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1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B1F2-AD96-9C01-99F1-3D3D6792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CE401-381A-8102-DD17-C4CD184DB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ADC6A-BE62-7E9E-B7E9-DB22F7B0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8AC5F-03F0-C870-2CC3-7771DF1B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CEF7-A85A-F13D-695B-2E577AAD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83A4-D953-544D-61F0-80E5375D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178C-9187-10CB-31AD-473B26F59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47865-D0FC-EC2F-824C-FAFA238C3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1A3BB-30E9-43FA-0D50-0235E3A0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9C20F-F64A-DA61-DED7-57083F10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A6FEF-B963-07DD-1C78-FE48BEA1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F1F4-126F-6068-C5FA-74F6355C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F2675-9BAE-0ADA-CDD0-76A41D46B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5BC4E-506B-737C-B1DB-50E66BD85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741D0-FFA7-C3AC-0582-E0AF63E44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B271F-31F4-F73A-A59B-A0CF21119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C157C-83B2-1979-1777-1F5E1774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A083A-A333-5B75-14CE-A37D0855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33A98-E68A-922D-B721-1A081BDA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1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FE87-6C0C-2739-ED04-2DF75630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AF315-66DB-9E78-3CAA-ECF3A519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6F48A-0663-7301-ABA6-960C44CD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A38B9-0B04-AF3D-821A-33BA3447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1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30732-D31D-3785-6693-A47A5D6F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43A5F-A5B3-26AC-72FB-9CE53224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5018D-88B5-ADBF-F22E-D836A6C3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8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7812-07C2-637C-D4F2-8548620A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286E-622A-DC3A-1336-6DEA34E0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72914-1228-0942-66A1-E3BC47E36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1C7B7-DD67-D15D-93C0-BDDA5C0C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D7BA5-761D-00FE-9E05-A37F66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19ED6-DC20-837E-A586-77EF8823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9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9580-F976-B9F5-88A1-ABC4A29A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07874-D1FC-2BED-56E4-4FEA0C906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76BF7-A62E-C3D7-6C3A-49BA82F56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1EFD6-0D9E-3812-3C35-4D2105C0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E0BF3-3807-D4EB-4254-7BC01ABC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BA07A-946D-4E3A-7E91-0EE8BE80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7D11F-F4BE-E730-7CDE-B56F866A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D08DF-F600-5FAF-ECC4-418120F0B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F4AF-7C65-0479-D674-7D37831E4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651A98-E6A0-45D6-9951-768278043C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F779C-D80E-51EA-8B11-D16336F3E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40B2-4ADC-8E91-6D8D-1BA078A50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33E438-1951-442C-AFBB-3878033A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5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ctionflow.net/slab-processing-best-practi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east Tamer's Journey | Story.com">
            <a:extLst>
              <a:ext uri="{FF2B5EF4-FFF2-40B4-BE49-F238E27FC236}">
                <a16:creationId xmlns:a16="http://schemas.microsoft.com/office/drawing/2014/main" id="{B680BAA6-88D9-42F4-F806-4BEBC39B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05" y="2356234"/>
            <a:ext cx="3965188" cy="39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tionFlow">
            <a:extLst>
              <a:ext uri="{FF2B5EF4-FFF2-40B4-BE49-F238E27FC236}">
                <a16:creationId xmlns:a16="http://schemas.microsoft.com/office/drawing/2014/main" id="{28FB3FDA-77CD-3A70-7B78-B584CFF8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4" y="346139"/>
            <a:ext cx="28575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607CF-094F-F2B8-2A5D-3825B4FC46DE}"/>
              </a:ext>
            </a:extLst>
          </p:cNvPr>
          <p:cNvSpPr txBox="1"/>
          <p:nvPr/>
        </p:nvSpPr>
        <p:spPr>
          <a:xfrm>
            <a:off x="4070843" y="1098614"/>
            <a:ext cx="3364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Tame the Beast!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D856A-6026-093A-23E3-DF6866E52FB8}"/>
              </a:ext>
            </a:extLst>
          </p:cNvPr>
          <p:cNvSpPr txBox="1"/>
          <p:nvPr/>
        </p:nvSpPr>
        <p:spPr>
          <a:xfrm>
            <a:off x="3137959" y="1744945"/>
            <a:ext cx="523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Inventory Best Practices in ActionFlow</a:t>
            </a:r>
          </a:p>
        </p:txBody>
      </p:sp>
    </p:spTree>
    <p:extLst>
      <p:ext uri="{BB962C8B-B14F-4D97-AF65-F5344CB8AC3E}">
        <p14:creationId xmlns:p14="http://schemas.microsoft.com/office/powerpoint/2010/main" val="151037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4C0CA4-E3AB-2538-80A3-249BB9C4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7" y="594360"/>
            <a:ext cx="8695944" cy="13167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Inventory Data for Upcoming Jobs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(new version of ‘Upcoming Jobs with Inventory Data’)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39302-5429-89E0-9661-817D7D9D114F}"/>
              </a:ext>
            </a:extLst>
          </p:cNvPr>
          <p:cNvSpPr txBox="1"/>
          <p:nvPr/>
        </p:nvSpPr>
        <p:spPr>
          <a:xfrm>
            <a:off x="3233067" y="2575250"/>
            <a:ext cx="57258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Goal: 	What slabs need to be ‘staged’?</a:t>
            </a:r>
          </a:p>
          <a:p>
            <a:r>
              <a:rPr lang="en-US" dirty="0"/>
              <a:t>Role: 		Forklift driver</a:t>
            </a:r>
          </a:p>
          <a:p>
            <a:endParaRPr lang="en-US" dirty="0"/>
          </a:p>
          <a:p>
            <a:r>
              <a:rPr lang="en-US" dirty="0"/>
              <a:t>Secondary Goal:  	Double-check that slabs are ready</a:t>
            </a:r>
          </a:p>
          <a:p>
            <a:r>
              <a:rPr lang="en-US" dirty="0"/>
              <a:t>Role: 		Inventory Manager</a:t>
            </a:r>
          </a:p>
          <a:p>
            <a:endParaRPr lang="en-US" dirty="0"/>
          </a:p>
          <a:p>
            <a:r>
              <a:rPr lang="en-US" dirty="0"/>
              <a:t>Warning:  	Not intended as primary ordering tool</a:t>
            </a:r>
          </a:p>
        </p:txBody>
      </p:sp>
    </p:spTree>
    <p:extLst>
      <p:ext uri="{BB962C8B-B14F-4D97-AF65-F5344CB8AC3E}">
        <p14:creationId xmlns:p14="http://schemas.microsoft.com/office/powerpoint/2010/main" val="201202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6FF31-D115-31CC-1BAB-D3C89EB41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2992-7D3D-5961-9444-2D706F00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048" y="346837"/>
            <a:ext cx="5654040" cy="6864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SlabsmithAF</a:t>
            </a:r>
            <a:br>
              <a:rPr lang="en-US" sz="3200" dirty="0"/>
            </a:br>
            <a:r>
              <a:rPr lang="en-US" sz="3200" dirty="0"/>
              <a:t>(Slabsmith Integration)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F909A-D72C-7957-332E-01F03B96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094"/>
          <a:stretch/>
        </p:blipFill>
        <p:spPr>
          <a:xfrm>
            <a:off x="2961631" y="1181355"/>
            <a:ext cx="5832873" cy="5229224"/>
          </a:xfrm>
          <a:prstGeom prst="rect">
            <a:avLst/>
          </a:prstGeom>
        </p:spPr>
      </p:pic>
      <p:pic>
        <p:nvPicPr>
          <p:cNvPr id="5" name="Picture 2" descr="The Beast Tamer's Journey | Story.com">
            <a:extLst>
              <a:ext uri="{FF2B5EF4-FFF2-40B4-BE49-F238E27FC236}">
                <a16:creationId xmlns:a16="http://schemas.microsoft.com/office/drawing/2014/main" id="{1CC18F44-1CA2-C86A-DA4B-40153DDB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798" y="1181355"/>
            <a:ext cx="744345" cy="7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5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071B-7F47-7FF2-36C5-0E8A55967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34DD-8F50-54D3-CA5D-1E9BEC9E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048" y="346837"/>
            <a:ext cx="5654040" cy="68643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Slabsmith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A14B4-C2E2-5FEA-32FB-D1DBC456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79" y="1152525"/>
            <a:ext cx="8791841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170F-8691-04C6-1E94-EBBC6790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FFDF-94B0-CD96-D8CA-E32541A7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048" y="346837"/>
            <a:ext cx="5654040" cy="68643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Nonserialized</a:t>
            </a:r>
            <a:r>
              <a:rPr lang="en-US" sz="3200" dirty="0"/>
              <a:t> Inventory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464EF-AB00-AEEF-A34F-FDD298F6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28" y="1395984"/>
            <a:ext cx="9686544" cy="48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C55EF-D407-582B-0C59-0D073FB54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BE92-6EEE-B68C-F219-488777B2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048" y="346837"/>
            <a:ext cx="5654040" cy="68643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Nonserialized</a:t>
            </a:r>
            <a:r>
              <a:rPr lang="en-US" sz="3200" dirty="0"/>
              <a:t> Snapshot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BDB48-8043-ECC0-022D-0DEFFABC2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88" y="1271510"/>
            <a:ext cx="10024872" cy="53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2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8971-4F9F-04F3-43FC-5436D6B1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104" y="365125"/>
            <a:ext cx="2145792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DBD2-B073-4614-230A-8301D2A03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496" y="1744600"/>
            <a:ext cx="9701784" cy="4351338"/>
          </a:xfrm>
        </p:spPr>
        <p:txBody>
          <a:bodyPr>
            <a:normAutofit/>
          </a:bodyPr>
          <a:lstStyle/>
          <a:p>
            <a:r>
              <a:rPr lang="en-US" dirty="0"/>
              <a:t>Serialized Inventory (Slabs, Sinks)</a:t>
            </a:r>
          </a:p>
          <a:p>
            <a:pPr lvl="1"/>
            <a:r>
              <a:rPr lang="en-US" i="1" dirty="0"/>
              <a:t>Slab Processing Best Practices</a:t>
            </a:r>
          </a:p>
          <a:p>
            <a:pPr lvl="2"/>
            <a:r>
              <a:rPr lang="en-US" dirty="0"/>
              <a:t>Overview</a:t>
            </a:r>
          </a:p>
          <a:p>
            <a:pPr lvl="1"/>
            <a:r>
              <a:rPr lang="en-US" dirty="0"/>
              <a:t>Ordering Slabs</a:t>
            </a:r>
          </a:p>
          <a:p>
            <a:pPr lvl="2"/>
            <a:r>
              <a:rPr lang="en-US" dirty="0"/>
              <a:t>Slab usage estimation</a:t>
            </a:r>
          </a:p>
          <a:p>
            <a:pPr lvl="2"/>
            <a:r>
              <a:rPr lang="en-US" dirty="0"/>
              <a:t>Slab projection reports</a:t>
            </a:r>
          </a:p>
          <a:p>
            <a:pPr lvl="1"/>
            <a:r>
              <a:rPr lang="en-US" dirty="0"/>
              <a:t>SlabsmithAF (Slabsmith Integration)</a:t>
            </a:r>
          </a:p>
          <a:p>
            <a:pPr lvl="1"/>
            <a:r>
              <a:rPr lang="en-US" dirty="0"/>
              <a:t>Slab Reconciliation</a:t>
            </a:r>
          </a:p>
          <a:p>
            <a:r>
              <a:rPr lang="en-US" dirty="0" err="1"/>
              <a:t>Nonserialized</a:t>
            </a:r>
            <a:r>
              <a:rPr lang="en-US" dirty="0"/>
              <a:t> Inventory (Brackets, tubes of adhesive, etc.)</a:t>
            </a:r>
          </a:p>
          <a:p>
            <a:pPr lvl="1"/>
            <a:r>
              <a:rPr lang="en-US" dirty="0"/>
              <a:t>Items that don’t have a serial number</a:t>
            </a:r>
          </a:p>
        </p:txBody>
      </p:sp>
    </p:spTree>
    <p:extLst>
      <p:ext uri="{BB962C8B-B14F-4D97-AF65-F5344CB8AC3E}">
        <p14:creationId xmlns:p14="http://schemas.microsoft.com/office/powerpoint/2010/main" val="88152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3BC26-82E9-E060-6389-B353A3C65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D1DE96-6E61-5CBF-C21A-3B2B2A56F2A0}"/>
              </a:ext>
            </a:extLst>
          </p:cNvPr>
          <p:cNvSpPr txBox="1"/>
          <p:nvPr/>
        </p:nvSpPr>
        <p:spPr>
          <a:xfrm>
            <a:off x="3718811" y="244130"/>
            <a:ext cx="3901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Best Practices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18577F-98BC-F1EA-1DF8-0D8C9614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564" y="1409777"/>
            <a:ext cx="2421388" cy="13014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BF2215-DE84-A730-2FBD-96292B473D3E}"/>
              </a:ext>
            </a:extLst>
          </p:cNvPr>
          <p:cNvSpPr txBox="1"/>
          <p:nvPr/>
        </p:nvSpPr>
        <p:spPr>
          <a:xfrm>
            <a:off x="5833872" y="1741148"/>
            <a:ext cx="227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Actions (Process):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2721F-7D1B-EB48-2923-5FEA3EE232CF}"/>
              </a:ext>
            </a:extLst>
          </p:cNvPr>
          <p:cNvSpPr txBox="1"/>
          <p:nvPr/>
        </p:nvSpPr>
        <p:spPr>
          <a:xfrm>
            <a:off x="5833872" y="3022723"/>
            <a:ext cx="206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Views &amp; Reports: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A6C77D-204B-CF70-8029-53D355EA3ADD}"/>
              </a:ext>
            </a:extLst>
          </p:cNvPr>
          <p:cNvSpPr txBox="1"/>
          <p:nvPr/>
        </p:nvSpPr>
        <p:spPr>
          <a:xfrm>
            <a:off x="5846445" y="4042152"/>
            <a:ext cx="178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Tasks: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9F9315-967E-5FEA-EAB1-F25289480A1E}"/>
              </a:ext>
            </a:extLst>
          </p:cNvPr>
          <p:cNvSpPr txBox="1"/>
          <p:nvPr/>
        </p:nvSpPr>
        <p:spPr>
          <a:xfrm>
            <a:off x="8243564" y="4071604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Tasks outside of ActionFlow, or just outside of Actions/Views/Reports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8FD0C4-D95C-5DD8-27DA-B4854BCD71D2}"/>
              </a:ext>
            </a:extLst>
          </p:cNvPr>
          <p:cNvSpPr txBox="1"/>
          <p:nvPr/>
        </p:nvSpPr>
        <p:spPr>
          <a:xfrm>
            <a:off x="8243564" y="3068889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Throughout ActionFlow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01A1AB-8814-A0D9-CB08-431328604FA5}"/>
              </a:ext>
            </a:extLst>
          </p:cNvPr>
          <p:cNvSpPr txBox="1"/>
          <p:nvPr/>
        </p:nvSpPr>
        <p:spPr>
          <a:xfrm>
            <a:off x="5846445" y="5015882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SlabsmithAF: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3A8FA4-6837-4168-8E29-FB0EC8BF2AA8}"/>
              </a:ext>
            </a:extLst>
          </p:cNvPr>
          <p:cNvSpPr txBox="1"/>
          <p:nvPr/>
        </p:nvSpPr>
        <p:spPr>
          <a:xfrm>
            <a:off x="8243564" y="5015882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Tasks performed by the Slabsmith integration application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B3F631-9409-2E4F-71F8-45DA02CE755D}"/>
              </a:ext>
            </a:extLst>
          </p:cNvPr>
          <p:cNvSpPr txBox="1"/>
          <p:nvPr/>
        </p:nvSpPr>
        <p:spPr>
          <a:xfrm>
            <a:off x="510350" y="6217350"/>
            <a:ext cx="5149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https://support.actionflow.net/slab-processing-best-practices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134B0-C66A-5F2D-900A-6F4F17CBD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659" y="767350"/>
            <a:ext cx="2755072" cy="53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0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6F3FF-9478-4F78-757D-81041A84D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3520-EA2C-BDFB-9540-84FB6D7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048" y="346837"/>
            <a:ext cx="5654040" cy="68643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Scan Import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40A97-FF68-3A6F-E357-04B16AE56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1189077"/>
            <a:ext cx="11115675" cy="53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6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2E0BBF-B72F-BD8F-0C4E-23872C829D30}"/>
              </a:ext>
            </a:extLst>
          </p:cNvPr>
          <p:cNvSpPr txBox="1">
            <a:spLocks/>
          </p:cNvSpPr>
          <p:nvPr/>
        </p:nvSpPr>
        <p:spPr>
          <a:xfrm>
            <a:off x="3504057" y="831469"/>
            <a:ext cx="5183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 Obvious Question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5BF430-57DE-AAD5-AB17-D24A51E4CD3A}"/>
              </a:ext>
            </a:extLst>
          </p:cNvPr>
          <p:cNvSpPr txBox="1">
            <a:spLocks/>
          </p:cNvSpPr>
          <p:nvPr/>
        </p:nvSpPr>
        <p:spPr>
          <a:xfrm>
            <a:off x="3321558" y="2656490"/>
            <a:ext cx="53660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i="1" dirty="0"/>
              <a:t>How do I order slabs?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ADB392-B833-E800-7D4B-BEF7A2C410C0}"/>
              </a:ext>
            </a:extLst>
          </p:cNvPr>
          <p:cNvSpPr txBox="1">
            <a:spLocks/>
          </p:cNvSpPr>
          <p:nvPr/>
        </p:nvSpPr>
        <p:spPr>
          <a:xfrm>
            <a:off x="3321558" y="4450618"/>
            <a:ext cx="7066407" cy="1858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Obvious, but not easy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It’s a </a:t>
            </a:r>
            <a:r>
              <a:rPr lang="en-US" sz="2400" u="sng" dirty="0"/>
              <a:t>beast</a:t>
            </a:r>
            <a:r>
              <a:rPr lang="en-US" sz="2400" dirty="0"/>
              <a:t> of a question!</a:t>
            </a:r>
          </a:p>
          <a:p>
            <a:pPr lvl="1"/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Crucial to the business of countertops</a:t>
            </a:r>
          </a:p>
        </p:txBody>
      </p:sp>
      <p:pic>
        <p:nvPicPr>
          <p:cNvPr id="2" name="Picture 2" descr="The Beast Tamer's Journey | Story.com">
            <a:extLst>
              <a:ext uri="{FF2B5EF4-FFF2-40B4-BE49-F238E27FC236}">
                <a16:creationId xmlns:a16="http://schemas.microsoft.com/office/drawing/2014/main" id="{A54F1C52-CAB4-E5D9-4835-309627DF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38" y="4638043"/>
            <a:ext cx="676524" cy="6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1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7580D-9E17-864C-413E-703705BCE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7B47F4-B93A-7990-70A3-50B7F8670163}"/>
              </a:ext>
            </a:extLst>
          </p:cNvPr>
          <p:cNvSpPr txBox="1">
            <a:spLocks/>
          </p:cNvSpPr>
          <p:nvPr/>
        </p:nvSpPr>
        <p:spPr>
          <a:xfrm>
            <a:off x="3483864" y="227965"/>
            <a:ext cx="56250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/>
              <a:t>How do I order slabs?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A4B70D-0A81-6DF2-49F6-624EAC878C15}"/>
              </a:ext>
            </a:extLst>
          </p:cNvPr>
          <p:cNvSpPr txBox="1">
            <a:spLocks/>
          </p:cNvSpPr>
          <p:nvPr/>
        </p:nvSpPr>
        <p:spPr>
          <a:xfrm>
            <a:off x="301752" y="1935067"/>
            <a:ext cx="2384298" cy="2408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/>
              <a:t>Enter slabs needed for every job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known, assign specific slabs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known, assign Lot Number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CD9D6-0DD3-564E-5E51-C6B18744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49" y="1686688"/>
            <a:ext cx="8791799" cy="467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9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99E97-96AA-6CAD-F6B3-664647FB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247A-4E2B-F60D-6AFD-0666903B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824" y="160911"/>
            <a:ext cx="5475351" cy="68643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Usable Inventory Items By Job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58559-3C4F-399A-5991-9989F00FC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8" y="952380"/>
            <a:ext cx="10671943" cy="5686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A0DEC2-D5E7-F594-330C-F22861AE5ED6}"/>
              </a:ext>
            </a:extLst>
          </p:cNvPr>
          <p:cNvSpPr txBox="1"/>
          <p:nvPr/>
        </p:nvSpPr>
        <p:spPr>
          <a:xfrm>
            <a:off x="5367528" y="5413248"/>
            <a:ext cx="646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9" name="Picture 2" descr="The Beast Tamer's Journey | Story.com">
            <a:extLst>
              <a:ext uri="{FF2B5EF4-FFF2-40B4-BE49-F238E27FC236}">
                <a16:creationId xmlns:a16="http://schemas.microsoft.com/office/drawing/2014/main" id="{835BF16B-98CB-588A-475F-D30F7DFD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2667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E216E-588A-CB04-26A1-DE1FDACBE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C575-481A-A88E-FAA3-728C6729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352" y="218821"/>
            <a:ext cx="5654040" cy="68643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Inventory Alerts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1518E-58FE-85F8-FA00-0EC16202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905256"/>
            <a:ext cx="10839450" cy="57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C8210-B3E2-C061-68A9-2281E11D4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E38F-7999-9700-E59F-611571D3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352" y="218821"/>
            <a:ext cx="5654040" cy="68643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Slabs Needed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F1510-AAF3-3AB6-9093-5D6263FBB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01" y="905256"/>
            <a:ext cx="9381197" cy="58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0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04A4D98A3FE4CB090E769C0607412" ma:contentTypeVersion="18" ma:contentTypeDescription="Create a new document." ma:contentTypeScope="" ma:versionID="a42774ad52ae11c30ddcb226affd11d7">
  <xsd:schema xmlns:xsd="http://www.w3.org/2001/XMLSchema" xmlns:xs="http://www.w3.org/2001/XMLSchema" xmlns:p="http://schemas.microsoft.com/office/2006/metadata/properties" xmlns:ns2="7b211c71-29c3-40d3-96bc-064d3b849c23" xmlns:ns3="73c36765-265c-4c37-bcb5-6eb3616207c2" targetNamespace="http://schemas.microsoft.com/office/2006/metadata/properties" ma:root="true" ma:fieldsID="047bb4b019c98a5ecd8eb2a069fed717" ns2:_="" ns3:_="">
    <xsd:import namespace="7b211c71-29c3-40d3-96bc-064d3b849c23"/>
    <xsd:import namespace="73c36765-265c-4c37-bcb5-6eb3616207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11c71-29c3-40d3-96bc-064d3b849c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25ae35-39b5-48d9-9441-0445592311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36765-265c-4c37-bcb5-6eb3616207c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685a92-c99c-40f1-9232-15d77e52d91f}" ma:internalName="TaxCatchAll" ma:showField="CatchAllData" ma:web="73c36765-265c-4c37-bcb5-6eb3616207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11c71-29c3-40d3-96bc-064d3b849c23">
      <Terms xmlns="http://schemas.microsoft.com/office/infopath/2007/PartnerControls"/>
    </lcf76f155ced4ddcb4097134ff3c332f>
    <TaxCatchAll xmlns="73c36765-265c-4c37-bcb5-6eb3616207c2" xsi:nil="true"/>
  </documentManagement>
</p:properties>
</file>

<file path=customXml/itemProps1.xml><?xml version="1.0" encoding="utf-8"?>
<ds:datastoreItem xmlns:ds="http://schemas.openxmlformats.org/officeDocument/2006/customXml" ds:itemID="{1185BB2A-F8FD-41BB-8E37-3E262D1C2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383E45-AD4E-4F1E-939D-0EDC815D8E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11c71-29c3-40d3-96bc-064d3b849c23"/>
    <ds:schemaRef ds:uri="73c36765-265c-4c37-bcb5-6eb3616207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81F58-AA5E-41F1-A2F4-7915157FEFB5}">
  <ds:schemaRefs>
    <ds:schemaRef ds:uri="http://schemas.microsoft.com/office/2006/metadata/properties"/>
    <ds:schemaRef ds:uri="http://schemas.microsoft.com/office/infopath/2007/PartnerControls"/>
    <ds:schemaRef ds:uri="7b211c71-29c3-40d3-96bc-064d3b849c23"/>
    <ds:schemaRef ds:uri="73c36765-265c-4c37-bcb5-6eb3616207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239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Agenda</vt:lpstr>
      <vt:lpstr>PowerPoint Presentation</vt:lpstr>
      <vt:lpstr>Scan Import</vt:lpstr>
      <vt:lpstr>PowerPoint Presentation</vt:lpstr>
      <vt:lpstr>PowerPoint Presentation</vt:lpstr>
      <vt:lpstr>Usable Inventory Items By Job</vt:lpstr>
      <vt:lpstr>Inventory Alerts</vt:lpstr>
      <vt:lpstr>Slabs Needed View</vt:lpstr>
      <vt:lpstr>Inventory Data for Upcoming Jobs  (new version of ‘Upcoming Jobs with Inventory Data’)</vt:lpstr>
      <vt:lpstr>SlabsmithAF (Slabsmith Integration)</vt:lpstr>
      <vt:lpstr>Slabsmith Map</vt:lpstr>
      <vt:lpstr>Nonserialized Inventory</vt:lpstr>
      <vt:lpstr>Nonserialized Snapshot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Reese Watt</dc:creator>
  <cp:lastModifiedBy>Reese Watt</cp:lastModifiedBy>
  <cp:revision>1</cp:revision>
  <dcterms:created xsi:type="dcterms:W3CDTF">2024-12-10T17:34:12Z</dcterms:created>
  <dcterms:modified xsi:type="dcterms:W3CDTF">2024-12-11T19:51:04Z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0x010100E7604A4D98A3FE4CB090E769C0607412</vt:lpwstr>
  </property>
  <property fmtid="{D5CDD505-2E9C-101B-9397-08002B2CF9AE}" pid="3" name="MediaServiceImageTags">
    <vt:lpwstr/>
  </property>
</Properties>
</file>