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5" r:id="rId7"/>
    <p:sldId id="261" r:id="rId8"/>
    <p:sldId id="266" r:id="rId9"/>
    <p:sldId id="263" r:id="rId10"/>
    <p:sldId id="264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48056-3BED-4A75-B4DE-57D5B18C8AAC}" v="1" dt="2024-11-13T04:53:26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14" autoAdjust="0"/>
  </p:normalViewPr>
  <p:slideViewPr>
    <p:cSldViewPr snapToGrid="0">
      <p:cViewPr varScale="1">
        <p:scale>
          <a:sx n="97" d="100"/>
          <a:sy n="97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d Staheli" userId="e8111099d4c3e803" providerId="LiveId" clId="{8C648056-3BED-4A75-B4DE-57D5B18C8AAC}"/>
    <pc:docChg chg="custSel addSld modSld sldOrd">
      <pc:chgData name="Chad Staheli" userId="e8111099d4c3e803" providerId="LiveId" clId="{8C648056-3BED-4A75-B4DE-57D5B18C8AAC}" dt="2024-11-13T18:13:30.996" v="1314" actId="20577"/>
      <pc:docMkLst>
        <pc:docMk/>
      </pc:docMkLst>
      <pc:sldChg chg="modSp mod">
        <pc:chgData name="Chad Staheli" userId="e8111099d4c3e803" providerId="LiveId" clId="{8C648056-3BED-4A75-B4DE-57D5B18C8AAC}" dt="2024-11-13T15:48:25.156" v="1273" actId="207"/>
        <pc:sldMkLst>
          <pc:docMk/>
          <pc:sldMk cId="3395656480" sldId="256"/>
        </pc:sldMkLst>
        <pc:spChg chg="mod">
          <ac:chgData name="Chad Staheli" userId="e8111099d4c3e803" providerId="LiveId" clId="{8C648056-3BED-4A75-B4DE-57D5B18C8AAC}" dt="2024-11-13T15:48:25.156" v="1273" actId="207"/>
          <ac:spMkLst>
            <pc:docMk/>
            <pc:sldMk cId="3395656480" sldId="256"/>
            <ac:spMk id="4" creationId="{95DA39C8-1570-D4BD-481F-E80C48F6E1E8}"/>
          </ac:spMkLst>
        </pc:spChg>
      </pc:sldChg>
      <pc:sldChg chg="modSp mod">
        <pc:chgData name="Chad Staheli" userId="e8111099d4c3e803" providerId="LiveId" clId="{8C648056-3BED-4A75-B4DE-57D5B18C8AAC}" dt="2024-11-13T15:47:46.053" v="1269" actId="13926"/>
        <pc:sldMkLst>
          <pc:docMk/>
          <pc:sldMk cId="378168511" sldId="257"/>
        </pc:sldMkLst>
        <pc:spChg chg="mod">
          <ac:chgData name="Chad Staheli" userId="e8111099d4c3e803" providerId="LiveId" clId="{8C648056-3BED-4A75-B4DE-57D5B18C8AAC}" dt="2024-11-13T15:47:46.053" v="1269" actId="13926"/>
          <ac:spMkLst>
            <pc:docMk/>
            <pc:sldMk cId="378168511" sldId="257"/>
            <ac:spMk id="2" creationId="{41B50FC9-C33A-7A94-3F85-C46EEA9EDBD1}"/>
          </ac:spMkLst>
        </pc:spChg>
      </pc:sldChg>
      <pc:sldChg chg="modSp mod">
        <pc:chgData name="Chad Staheli" userId="e8111099d4c3e803" providerId="LiveId" clId="{8C648056-3BED-4A75-B4DE-57D5B18C8AAC}" dt="2024-11-13T17:46:58.152" v="1278" actId="255"/>
        <pc:sldMkLst>
          <pc:docMk/>
          <pc:sldMk cId="1614524926" sldId="258"/>
        </pc:sldMkLst>
        <pc:spChg chg="mod">
          <ac:chgData name="Chad Staheli" userId="e8111099d4c3e803" providerId="LiveId" clId="{8C648056-3BED-4A75-B4DE-57D5B18C8AAC}" dt="2024-11-13T15:47:27.690" v="1267" actId="13926"/>
          <ac:spMkLst>
            <pc:docMk/>
            <pc:sldMk cId="1614524926" sldId="258"/>
            <ac:spMk id="2" creationId="{C710D86E-6A03-01BA-641C-18756FFD1E36}"/>
          </ac:spMkLst>
        </pc:spChg>
        <pc:spChg chg="mod">
          <ac:chgData name="Chad Staheli" userId="e8111099d4c3e803" providerId="LiveId" clId="{8C648056-3BED-4A75-B4DE-57D5B18C8AAC}" dt="2024-11-13T17:46:58.152" v="1278" actId="255"/>
          <ac:spMkLst>
            <pc:docMk/>
            <pc:sldMk cId="1614524926" sldId="258"/>
            <ac:spMk id="15" creationId="{99896E34-738B-2160-C974-CB607621C5AF}"/>
          </ac:spMkLst>
        </pc:spChg>
      </pc:sldChg>
      <pc:sldChg chg="modSp mod ord">
        <pc:chgData name="Chad Staheli" userId="e8111099d4c3e803" providerId="LiveId" clId="{8C648056-3BED-4A75-B4DE-57D5B18C8AAC}" dt="2024-11-13T15:47:10.760" v="1266" actId="13926"/>
        <pc:sldMkLst>
          <pc:docMk/>
          <pc:sldMk cId="17995763" sldId="259"/>
        </pc:sldMkLst>
        <pc:spChg chg="mod">
          <ac:chgData name="Chad Staheli" userId="e8111099d4c3e803" providerId="LiveId" clId="{8C648056-3BED-4A75-B4DE-57D5B18C8AAC}" dt="2024-11-13T15:47:10.760" v="1266" actId="13926"/>
          <ac:spMkLst>
            <pc:docMk/>
            <pc:sldMk cId="17995763" sldId="259"/>
            <ac:spMk id="2" creationId="{FC162175-F98B-2DEB-D7D0-8A86BE2AAA96}"/>
          </ac:spMkLst>
        </pc:spChg>
        <pc:spChg chg="mod">
          <ac:chgData name="Chad Staheli" userId="e8111099d4c3e803" providerId="LiveId" clId="{8C648056-3BED-4A75-B4DE-57D5B18C8AAC}" dt="2024-11-13T04:04:25.852" v="106" actId="20577"/>
          <ac:spMkLst>
            <pc:docMk/>
            <pc:sldMk cId="17995763" sldId="259"/>
            <ac:spMk id="3" creationId="{3FAFA0F1-9E7C-21BC-3703-42950E4F4A9E}"/>
          </ac:spMkLst>
        </pc:spChg>
      </pc:sldChg>
      <pc:sldChg chg="addSp modSp mod setBg modNotesTx">
        <pc:chgData name="Chad Staheli" userId="e8111099d4c3e803" providerId="LiveId" clId="{8C648056-3BED-4A75-B4DE-57D5B18C8AAC}" dt="2024-11-13T15:46:04.933" v="1259" actId="13926"/>
        <pc:sldMkLst>
          <pc:docMk/>
          <pc:sldMk cId="2605376207" sldId="260"/>
        </pc:sldMkLst>
        <pc:spChg chg="mod">
          <ac:chgData name="Chad Staheli" userId="e8111099d4c3e803" providerId="LiveId" clId="{8C648056-3BED-4A75-B4DE-57D5B18C8AAC}" dt="2024-11-13T15:46:04.933" v="1259" actId="13926"/>
          <ac:spMkLst>
            <pc:docMk/>
            <pc:sldMk cId="2605376207" sldId="260"/>
            <ac:spMk id="2" creationId="{CA58C3B6-7060-2D31-30A2-127800C3FCE2}"/>
          </ac:spMkLst>
        </pc:spChg>
        <pc:spChg chg="add">
          <ac:chgData name="Chad Staheli" userId="e8111099d4c3e803" providerId="LiveId" clId="{8C648056-3BED-4A75-B4DE-57D5B18C8AAC}" dt="2024-11-13T04:51:04.808" v="1091" actId="26606"/>
          <ac:spMkLst>
            <pc:docMk/>
            <pc:sldMk cId="2605376207" sldId="260"/>
            <ac:spMk id="14" creationId="{0D62E216-74AA-4F99-82B7-C38E49015B69}"/>
          </ac:spMkLst>
        </pc:spChg>
        <pc:spChg chg="add">
          <ac:chgData name="Chad Staheli" userId="e8111099d4c3e803" providerId="LiveId" clId="{8C648056-3BED-4A75-B4DE-57D5B18C8AAC}" dt="2024-11-13T04:51:04.808" v="1091" actId="26606"/>
          <ac:spMkLst>
            <pc:docMk/>
            <pc:sldMk cId="2605376207" sldId="260"/>
            <ac:spMk id="16" creationId="{013A83A9-D622-44F4-98DB-A8E46D83FEAA}"/>
          </ac:spMkLst>
        </pc:spChg>
        <pc:picChg chg="mod">
          <ac:chgData name="Chad Staheli" userId="e8111099d4c3e803" providerId="LiveId" clId="{8C648056-3BED-4A75-B4DE-57D5B18C8AAC}" dt="2024-11-13T04:51:33.868" v="1093" actId="27614"/>
          <ac:picMkLst>
            <pc:docMk/>
            <pc:sldMk cId="2605376207" sldId="260"/>
            <ac:picMk id="9" creationId="{3E0BA043-56D6-F9F3-9CE1-0B787F2F741B}"/>
          </ac:picMkLst>
        </pc:picChg>
      </pc:sldChg>
      <pc:sldChg chg="addSp delSp modSp mod ord setBg">
        <pc:chgData name="Chad Staheli" userId="e8111099d4c3e803" providerId="LiveId" clId="{8C648056-3BED-4A75-B4DE-57D5B18C8AAC}" dt="2024-11-13T15:56:45.615" v="1275"/>
        <pc:sldMkLst>
          <pc:docMk/>
          <pc:sldMk cId="1727734392" sldId="261"/>
        </pc:sldMkLst>
        <pc:spChg chg="mod">
          <ac:chgData name="Chad Staheli" userId="e8111099d4c3e803" providerId="LiveId" clId="{8C648056-3BED-4A75-B4DE-57D5B18C8AAC}" dt="2024-11-13T15:45:22.141" v="1255" actId="122"/>
          <ac:spMkLst>
            <pc:docMk/>
            <pc:sldMk cId="1727734392" sldId="261"/>
            <ac:spMk id="2" creationId="{F3E6D603-6056-893B-CE89-A47185EA222B}"/>
          </ac:spMkLst>
        </pc:spChg>
        <pc:spChg chg="add">
          <ac:chgData name="Chad Staheli" userId="e8111099d4c3e803" providerId="LiveId" clId="{8C648056-3BED-4A75-B4DE-57D5B18C8AAC}" dt="2024-11-13T04:52:59.565" v="1107" actId="26606"/>
          <ac:spMkLst>
            <pc:docMk/>
            <pc:sldMk cId="1727734392" sldId="261"/>
            <ac:spMk id="13" creationId="{0D62E216-74AA-4F99-82B7-C38E49015B69}"/>
          </ac:spMkLst>
        </pc:spChg>
        <pc:spChg chg="add">
          <ac:chgData name="Chad Staheli" userId="e8111099d4c3e803" providerId="LiveId" clId="{8C648056-3BED-4A75-B4DE-57D5B18C8AAC}" dt="2024-11-13T04:52:59.565" v="1107" actId="26606"/>
          <ac:spMkLst>
            <pc:docMk/>
            <pc:sldMk cId="1727734392" sldId="261"/>
            <ac:spMk id="15" creationId="{013A83A9-D622-44F4-98DB-A8E46D83FEAA}"/>
          </ac:spMkLst>
        </pc:spChg>
        <pc:picChg chg="del">
          <ac:chgData name="Chad Staheli" userId="e8111099d4c3e803" providerId="LiveId" clId="{8C648056-3BED-4A75-B4DE-57D5B18C8AAC}" dt="2024-11-13T04:41:40.567" v="1043" actId="478"/>
          <ac:picMkLst>
            <pc:docMk/>
            <pc:sldMk cId="1727734392" sldId="261"/>
            <ac:picMk id="4" creationId="{B91DDE68-9062-BB76-AC32-B526DCB905B5}"/>
          </ac:picMkLst>
        </pc:picChg>
        <pc:picChg chg="del">
          <ac:chgData name="Chad Staheli" userId="e8111099d4c3e803" providerId="LiveId" clId="{8C648056-3BED-4A75-B4DE-57D5B18C8AAC}" dt="2024-11-13T04:41:41.619" v="1044" actId="478"/>
          <ac:picMkLst>
            <pc:docMk/>
            <pc:sldMk cId="1727734392" sldId="261"/>
            <ac:picMk id="6" creationId="{6CA7406A-FA21-C09B-B77F-5BFB62C0E4E9}"/>
          </ac:picMkLst>
        </pc:picChg>
        <pc:picChg chg="add mod">
          <ac:chgData name="Chad Staheli" userId="e8111099d4c3e803" providerId="LiveId" clId="{8C648056-3BED-4A75-B4DE-57D5B18C8AAC}" dt="2024-11-13T15:45:31.679" v="1256" actId="1076"/>
          <ac:picMkLst>
            <pc:docMk/>
            <pc:sldMk cId="1727734392" sldId="261"/>
            <ac:picMk id="8" creationId="{BB25D1DC-3837-EEF2-5257-4887A19E387D}"/>
          </ac:picMkLst>
        </pc:picChg>
      </pc:sldChg>
      <pc:sldChg chg="modSp mod modNotesTx">
        <pc:chgData name="Chad Staheli" userId="e8111099d4c3e803" providerId="LiveId" clId="{8C648056-3BED-4A75-B4DE-57D5B18C8AAC}" dt="2024-11-13T18:13:30.996" v="1314" actId="20577"/>
        <pc:sldMkLst>
          <pc:docMk/>
          <pc:sldMk cId="1385866751" sldId="262"/>
        </pc:sldMkLst>
        <pc:spChg chg="mod">
          <ac:chgData name="Chad Staheli" userId="e8111099d4c3e803" providerId="LiveId" clId="{8C648056-3BED-4A75-B4DE-57D5B18C8AAC}" dt="2024-11-13T15:46:48.488" v="1264" actId="122"/>
          <ac:spMkLst>
            <pc:docMk/>
            <pc:sldMk cId="1385866751" sldId="262"/>
            <ac:spMk id="2" creationId="{8297DF2D-A523-C9E4-3602-7315AAE44127}"/>
          </ac:spMkLst>
        </pc:spChg>
        <pc:picChg chg="mod">
          <ac:chgData name="Chad Staheli" userId="e8111099d4c3e803" providerId="LiveId" clId="{8C648056-3BED-4A75-B4DE-57D5B18C8AAC}" dt="2024-11-13T15:46:56.856" v="1265" actId="1076"/>
          <ac:picMkLst>
            <pc:docMk/>
            <pc:sldMk cId="1385866751" sldId="262"/>
            <ac:picMk id="9" creationId="{39194622-8434-0B26-70F2-832BE1497852}"/>
          </ac:picMkLst>
        </pc:picChg>
      </pc:sldChg>
      <pc:sldChg chg="addSp delSp modSp mod ord setBg modNotesTx">
        <pc:chgData name="Chad Staheli" userId="e8111099d4c3e803" providerId="LiveId" clId="{8C648056-3BED-4A75-B4DE-57D5B18C8AAC}" dt="2024-11-13T15:46:21.176" v="1261" actId="13926"/>
        <pc:sldMkLst>
          <pc:docMk/>
          <pc:sldMk cId="3178032450" sldId="263"/>
        </pc:sldMkLst>
        <pc:spChg chg="mod">
          <ac:chgData name="Chad Staheli" userId="e8111099d4c3e803" providerId="LiveId" clId="{8C648056-3BED-4A75-B4DE-57D5B18C8AAC}" dt="2024-11-13T15:46:21.176" v="1261" actId="13926"/>
          <ac:spMkLst>
            <pc:docMk/>
            <pc:sldMk cId="3178032450" sldId="263"/>
            <ac:spMk id="2" creationId="{5C6CDB6D-4DE2-051F-88E1-9BEFCF558995}"/>
          </ac:spMkLst>
        </pc:spChg>
        <pc:spChg chg="del">
          <ac:chgData name="Chad Staheli" userId="e8111099d4c3e803" providerId="LiveId" clId="{8C648056-3BED-4A75-B4DE-57D5B18C8AAC}" dt="2024-11-13T04:00:54.491" v="30" actId="22"/>
          <ac:spMkLst>
            <pc:docMk/>
            <pc:sldMk cId="3178032450" sldId="263"/>
            <ac:spMk id="3" creationId="{FC62FAAF-E9CE-2DED-B7F7-794D5E421273}"/>
          </ac:spMkLst>
        </pc:spChg>
        <pc:spChg chg="add">
          <ac:chgData name="Chad Staheli" userId="e8111099d4c3e803" providerId="LiveId" clId="{8C648056-3BED-4A75-B4DE-57D5B18C8AAC}" dt="2024-11-13T04:01:01.238" v="31" actId="26606"/>
          <ac:spMkLst>
            <pc:docMk/>
            <pc:sldMk cId="3178032450" sldId="263"/>
            <ac:spMk id="10" creationId="{A5E249D0-CECF-4029-A080-EDA940EFE816}"/>
          </ac:spMkLst>
        </pc:spChg>
        <pc:spChg chg="add">
          <ac:chgData name="Chad Staheli" userId="e8111099d4c3e803" providerId="LiveId" clId="{8C648056-3BED-4A75-B4DE-57D5B18C8AAC}" dt="2024-11-13T04:01:01.238" v="31" actId="26606"/>
          <ac:spMkLst>
            <pc:docMk/>
            <pc:sldMk cId="3178032450" sldId="263"/>
            <ac:spMk id="12" creationId="{1A479AAA-D507-4F30-9F59-F5D276887CC3}"/>
          </ac:spMkLst>
        </pc:spChg>
        <pc:picChg chg="add mod ord">
          <ac:chgData name="Chad Staheli" userId="e8111099d4c3e803" providerId="LiveId" clId="{8C648056-3BED-4A75-B4DE-57D5B18C8AAC}" dt="2024-11-13T04:01:17.374" v="35" actId="14100"/>
          <ac:picMkLst>
            <pc:docMk/>
            <pc:sldMk cId="3178032450" sldId="263"/>
            <ac:picMk id="5" creationId="{694AED52-6CE1-F20D-25A1-C0846A47C7C5}"/>
          </ac:picMkLst>
        </pc:picChg>
      </pc:sldChg>
      <pc:sldChg chg="addSp delSp modSp new mod ord setBg modNotesTx">
        <pc:chgData name="Chad Staheli" userId="e8111099d4c3e803" providerId="LiveId" clId="{8C648056-3BED-4A75-B4DE-57D5B18C8AAC}" dt="2024-11-13T15:46:13.568" v="1260" actId="13926"/>
        <pc:sldMkLst>
          <pc:docMk/>
          <pc:sldMk cId="3686957173" sldId="264"/>
        </pc:sldMkLst>
        <pc:spChg chg="mod">
          <ac:chgData name="Chad Staheli" userId="e8111099d4c3e803" providerId="LiveId" clId="{8C648056-3BED-4A75-B4DE-57D5B18C8AAC}" dt="2024-11-13T15:46:13.568" v="1260" actId="13926"/>
          <ac:spMkLst>
            <pc:docMk/>
            <pc:sldMk cId="3686957173" sldId="264"/>
            <ac:spMk id="2" creationId="{305D979B-E913-A84F-5A91-784D15D85719}"/>
          </ac:spMkLst>
        </pc:spChg>
        <pc:spChg chg="del">
          <ac:chgData name="Chad Staheli" userId="e8111099d4c3e803" providerId="LiveId" clId="{8C648056-3BED-4A75-B4DE-57D5B18C8AAC}" dt="2024-11-13T04:05:41.127" v="123" actId="22"/>
          <ac:spMkLst>
            <pc:docMk/>
            <pc:sldMk cId="3686957173" sldId="264"/>
            <ac:spMk id="3" creationId="{42DCE654-1952-BB1D-7DE4-2BCA72D643ED}"/>
          </ac:spMkLst>
        </pc:spChg>
        <pc:spChg chg="add">
          <ac:chgData name="Chad Staheli" userId="e8111099d4c3e803" providerId="LiveId" clId="{8C648056-3BED-4A75-B4DE-57D5B18C8AAC}" dt="2024-11-13T04:05:45.600" v="124" actId="26606"/>
          <ac:spMkLst>
            <pc:docMk/>
            <pc:sldMk cId="3686957173" sldId="264"/>
            <ac:spMk id="10" creationId="{A5E249D0-CECF-4029-A080-EDA940EFE816}"/>
          </ac:spMkLst>
        </pc:spChg>
        <pc:spChg chg="add">
          <ac:chgData name="Chad Staheli" userId="e8111099d4c3e803" providerId="LiveId" clId="{8C648056-3BED-4A75-B4DE-57D5B18C8AAC}" dt="2024-11-13T04:05:45.600" v="124" actId="26606"/>
          <ac:spMkLst>
            <pc:docMk/>
            <pc:sldMk cId="3686957173" sldId="264"/>
            <ac:spMk id="12" creationId="{1A479AAA-D507-4F30-9F59-F5D276887CC3}"/>
          </ac:spMkLst>
        </pc:spChg>
        <pc:picChg chg="add mod ord">
          <ac:chgData name="Chad Staheli" userId="e8111099d4c3e803" providerId="LiveId" clId="{8C648056-3BED-4A75-B4DE-57D5B18C8AAC}" dt="2024-11-13T04:06:03.318" v="128" actId="14100"/>
          <ac:picMkLst>
            <pc:docMk/>
            <pc:sldMk cId="3686957173" sldId="264"/>
            <ac:picMk id="5" creationId="{DBAACF74-7D36-5140-6D9A-01A850FF1F7F}"/>
          </ac:picMkLst>
        </pc:picChg>
      </pc:sldChg>
      <pc:sldChg chg="addSp delSp modSp new mod setBg modNotesTx">
        <pc:chgData name="Chad Staheli" userId="e8111099d4c3e803" providerId="LiveId" clId="{8C648056-3BED-4A75-B4DE-57D5B18C8AAC}" dt="2024-11-13T15:46:29.764" v="1262" actId="13926"/>
        <pc:sldMkLst>
          <pc:docMk/>
          <pc:sldMk cId="2924668463" sldId="265"/>
        </pc:sldMkLst>
        <pc:spChg chg="mod">
          <ac:chgData name="Chad Staheli" userId="e8111099d4c3e803" providerId="LiveId" clId="{8C648056-3BED-4A75-B4DE-57D5B18C8AAC}" dt="2024-11-13T15:46:29.764" v="1262" actId="13926"/>
          <ac:spMkLst>
            <pc:docMk/>
            <pc:sldMk cId="2924668463" sldId="265"/>
            <ac:spMk id="2" creationId="{29CF3B7C-9F3B-D35C-D31D-A708BA7CC675}"/>
          </ac:spMkLst>
        </pc:spChg>
        <pc:spChg chg="del">
          <ac:chgData name="Chad Staheli" userId="e8111099d4c3e803" providerId="LiveId" clId="{8C648056-3BED-4A75-B4DE-57D5B18C8AAC}" dt="2024-11-13T04:12:06.001" v="188" actId="22"/>
          <ac:spMkLst>
            <pc:docMk/>
            <pc:sldMk cId="2924668463" sldId="265"/>
            <ac:spMk id="3" creationId="{5376180F-5475-3DAF-9E6D-0F6018A82A21}"/>
          </ac:spMkLst>
        </pc:spChg>
        <pc:spChg chg="add">
          <ac:chgData name="Chad Staheli" userId="e8111099d4c3e803" providerId="LiveId" clId="{8C648056-3BED-4A75-B4DE-57D5B18C8AAC}" dt="2024-11-13T04:12:18.527" v="189" actId="26606"/>
          <ac:spMkLst>
            <pc:docMk/>
            <pc:sldMk cId="2924668463" sldId="265"/>
            <ac:spMk id="10" creationId="{0D62E216-74AA-4F99-82B7-C38E49015B69}"/>
          </ac:spMkLst>
        </pc:spChg>
        <pc:spChg chg="add">
          <ac:chgData name="Chad Staheli" userId="e8111099d4c3e803" providerId="LiveId" clId="{8C648056-3BED-4A75-B4DE-57D5B18C8AAC}" dt="2024-11-13T04:12:18.527" v="189" actId="26606"/>
          <ac:spMkLst>
            <pc:docMk/>
            <pc:sldMk cId="2924668463" sldId="265"/>
            <ac:spMk id="12" creationId="{013A83A9-D622-44F4-98DB-A8E46D83FEAA}"/>
          </ac:spMkLst>
        </pc:spChg>
        <pc:picChg chg="add mod ord">
          <ac:chgData name="Chad Staheli" userId="e8111099d4c3e803" providerId="LiveId" clId="{8C648056-3BED-4A75-B4DE-57D5B18C8AAC}" dt="2024-11-13T04:12:29.116" v="191" actId="27614"/>
          <ac:picMkLst>
            <pc:docMk/>
            <pc:sldMk cId="2924668463" sldId="265"/>
            <ac:picMk id="5" creationId="{7F7F76C9-0CF7-AFD9-6B2F-A3F80A049BF0}"/>
          </ac:picMkLst>
        </pc:picChg>
      </pc:sldChg>
      <pc:sldChg chg="addSp modSp new mod ord setBg">
        <pc:chgData name="Chad Staheli" userId="e8111099d4c3e803" providerId="LiveId" clId="{8C648056-3BED-4A75-B4DE-57D5B18C8AAC}" dt="2024-11-13T15:56:49.026" v="1277"/>
        <pc:sldMkLst>
          <pc:docMk/>
          <pc:sldMk cId="4174711128" sldId="266"/>
        </pc:sldMkLst>
        <pc:spChg chg="mod">
          <ac:chgData name="Chad Staheli" userId="e8111099d4c3e803" providerId="LiveId" clId="{8C648056-3BED-4A75-B4DE-57D5B18C8AAC}" dt="2024-11-13T15:45:48.462" v="1258" actId="122"/>
          <ac:spMkLst>
            <pc:docMk/>
            <pc:sldMk cId="4174711128" sldId="266"/>
            <ac:spMk id="2" creationId="{F0CFFF1E-B581-2418-350F-A50216990FA6}"/>
          </ac:spMkLst>
        </pc:spChg>
        <pc:spChg chg="add">
          <ac:chgData name="Chad Staheli" userId="e8111099d4c3e803" providerId="LiveId" clId="{8C648056-3BED-4A75-B4DE-57D5B18C8AAC}" dt="2024-11-13T04:54:19.289" v="1120" actId="26606"/>
          <ac:spMkLst>
            <pc:docMk/>
            <pc:sldMk cId="4174711128" sldId="266"/>
            <ac:spMk id="8" creationId="{0D62E216-74AA-4F99-82B7-C38E49015B69}"/>
          </ac:spMkLst>
        </pc:spChg>
        <pc:spChg chg="add">
          <ac:chgData name="Chad Staheli" userId="e8111099d4c3e803" providerId="LiveId" clId="{8C648056-3BED-4A75-B4DE-57D5B18C8AAC}" dt="2024-11-13T04:54:19.289" v="1120" actId="26606"/>
          <ac:spMkLst>
            <pc:docMk/>
            <pc:sldMk cId="4174711128" sldId="266"/>
            <ac:spMk id="10" creationId="{013A83A9-D622-44F4-98DB-A8E46D83FEAA}"/>
          </ac:spMkLst>
        </pc:spChg>
        <pc:picChg chg="add mod">
          <ac:chgData name="Chad Staheli" userId="e8111099d4c3e803" providerId="LiveId" clId="{8C648056-3BED-4A75-B4DE-57D5B18C8AAC}" dt="2024-11-13T04:54:26.358" v="1121" actId="14100"/>
          <ac:picMkLst>
            <pc:docMk/>
            <pc:sldMk cId="4174711128" sldId="266"/>
            <ac:picMk id="3" creationId="{76BCCDD8-7E94-D3D0-8B7E-E78B7A05D2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5CB8E-BCE3-40DF-9758-FC52E5525AB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79CAA-6957-40DC-BCDE-09DE76663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4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things I like most about ActionFlow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CAA-6957-40DC-BCDE-09DE766638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2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one of my favorite things ActionFlow can do – Hourly </a:t>
            </a:r>
            <a:r>
              <a:rPr lang="en-US" dirty="0" err="1"/>
              <a:t>Definistion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CAA-6957-40DC-BCDE-09DE766638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CAA-6957-40DC-BCDE-09DE766638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most asked question in a Countertop company – behind where is the sink and what are the faucet holes</a:t>
            </a:r>
          </a:p>
          <a:p>
            <a:r>
              <a:rPr lang="en-US" dirty="0"/>
              <a:t>Fear sales asking – What changed                            Where is that problem job   -     When are we getting paid for  XX job                     How are we doing – volume through the 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CAA-6957-40DC-BCDE-09DE766638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8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 Cycle through the shop    -   Updated by completed shop action saw – Created – </a:t>
            </a:r>
            <a:r>
              <a:rPr lang="en-US" dirty="0" err="1"/>
              <a:t>PartialFab</a:t>
            </a:r>
            <a:r>
              <a:rPr lang="en-US" dirty="0"/>
              <a:t>   Updated to Fabricated with completion of final Shop action</a:t>
            </a:r>
          </a:p>
          <a:p>
            <a:endParaRPr lang="en-US" dirty="0"/>
          </a:p>
          <a:p>
            <a:r>
              <a:rPr lang="en-US" dirty="0" err="1"/>
              <a:t>PartialFab</a:t>
            </a:r>
            <a:r>
              <a:rPr lang="en-US" dirty="0"/>
              <a:t> – moves the job allocated Material into WIP (Work in Progress)</a:t>
            </a:r>
          </a:p>
          <a:p>
            <a:endParaRPr lang="en-US" dirty="0"/>
          </a:p>
          <a:p>
            <a:r>
              <a:rPr lang="en-US" dirty="0"/>
              <a:t>Fabricated – moves the job allocated Material into a Finished Goods Statis</a:t>
            </a:r>
          </a:p>
          <a:p>
            <a:endParaRPr lang="en-US" dirty="0"/>
          </a:p>
          <a:p>
            <a:r>
              <a:rPr lang="en-US" dirty="0"/>
              <a:t>These are financial reports and should be monitored and compared month over month</a:t>
            </a:r>
          </a:p>
          <a:p>
            <a:endParaRPr lang="en-US" dirty="0"/>
          </a:p>
          <a:p>
            <a:r>
              <a:rPr lang="en-US" dirty="0"/>
              <a:t>Time Lines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CAA-6957-40DC-BCDE-09DE766638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17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Can/Should include all areas from  post template – CAD/Engineering – Approvals – Slab Layouts and shop specific areas to the install  - Can have calendar views for each or merged</a:t>
            </a:r>
          </a:p>
          <a:p>
            <a:endParaRPr lang="en-US" dirty="0"/>
          </a:p>
          <a:p>
            <a:r>
              <a:rPr lang="en-US" dirty="0"/>
              <a:t>Get as detailed as you want – Customizable to your shop and the way you work and how your jobs flow</a:t>
            </a:r>
          </a:p>
          <a:p>
            <a:endParaRPr lang="en-US" dirty="0"/>
          </a:p>
          <a:p>
            <a:r>
              <a:rPr lang="en-US" dirty="0"/>
              <a:t>Have their </a:t>
            </a:r>
            <a:r>
              <a:rPr lang="en-US"/>
              <a:t>own calendar views!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CAA-6957-40DC-BCDE-09DE766638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Easily track the issues that are going on in the shop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 Issues Category and Reason report can summarize by Fabrication and then issues by incidence and by cost – If you will collect the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CAA-6957-40DC-BCDE-09DE766638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0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CAA-6957-40DC-BCDE-09DE766638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29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set up and use this report was covered in a previous Webinar ~ Issues Tracking February 7, 2024  by Roderick Bley of Fabricators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CAA-6957-40DC-BCDE-09DE766638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5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WIP Report    AS of 10/31 There were 212 Units of Inventory       6846 </a:t>
            </a:r>
            <a:r>
              <a:rPr lang="en-US" dirty="0" err="1"/>
              <a:t>sqft</a:t>
            </a:r>
            <a:r>
              <a:rPr lang="en-US" dirty="0"/>
              <a:t>   Value  $116,291 </a:t>
            </a:r>
          </a:p>
          <a:p>
            <a:endParaRPr lang="en-US" dirty="0"/>
          </a:p>
          <a:p>
            <a:r>
              <a:rPr lang="en-US" dirty="0"/>
              <a:t>WIP is a snap shot report – usually pulled at end of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CAA-6957-40DC-BCDE-09DE766638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7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2"/>
            <a:ext cx="88760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5230134"/>
            <a:ext cx="48768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3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2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54169"/>
            <a:ext cx="2674301" cy="532279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854169"/>
            <a:ext cx="78867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8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0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8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095930"/>
            <a:ext cx="4507931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2938410"/>
            <a:ext cx="4507930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095930"/>
            <a:ext cx="4507932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2938410"/>
            <a:ext cx="4507932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0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9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2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400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2630" y="6356349"/>
            <a:ext cx="3063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099372" y="4308656"/>
            <a:ext cx="347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670" y="6356349"/>
            <a:ext cx="57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341B9C2-0FBF-4B4B-A902-1AFFD384E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9C3E63-AD81-4BD0-AA9C-23229BD5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423953"/>
            <a:ext cx="12192000" cy="2434045"/>
          </a:xfrm>
          <a:custGeom>
            <a:avLst/>
            <a:gdLst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501513 w 12192000"/>
              <a:gd name="connsiteY143" fmla="*/ 1799835 h 2237474"/>
              <a:gd name="connsiteX144" fmla="*/ 4459076 w 12192000"/>
              <a:gd name="connsiteY144" fmla="*/ 1813003 h 2237474"/>
              <a:gd name="connsiteX145" fmla="*/ 4459810 w 12192000"/>
              <a:gd name="connsiteY145" fmla="*/ 1797886 h 2237474"/>
              <a:gd name="connsiteX146" fmla="*/ 4379064 w 12192000"/>
              <a:gd name="connsiteY146" fmla="*/ 1817177 h 2237474"/>
              <a:gd name="connsiteX147" fmla="*/ 4319209 w 12192000"/>
              <a:gd name="connsiteY147" fmla="*/ 1834833 h 2237474"/>
              <a:gd name="connsiteX148" fmla="*/ 4306907 w 12192000"/>
              <a:gd name="connsiteY148" fmla="*/ 1841641 h 2237474"/>
              <a:gd name="connsiteX149" fmla="*/ 4290981 w 12192000"/>
              <a:gd name="connsiteY149" fmla="*/ 1839677 h 2237474"/>
              <a:gd name="connsiteX150" fmla="*/ 4285792 w 12192000"/>
              <a:gd name="connsiteY150" fmla="*/ 1836231 h 2237474"/>
              <a:gd name="connsiteX151" fmla="*/ 4238372 w 12192000"/>
              <a:gd name="connsiteY151" fmla="*/ 1851480 h 2237474"/>
              <a:gd name="connsiteX152" fmla="*/ 4232517 w 12192000"/>
              <a:gd name="connsiteY152" fmla="*/ 1852567 h 2237474"/>
              <a:gd name="connsiteX153" fmla="*/ 4191732 w 12192000"/>
              <a:gd name="connsiteY153" fmla="*/ 1857328 h 2237474"/>
              <a:gd name="connsiteX154" fmla="*/ 4065532 w 12192000"/>
              <a:gd name="connsiteY154" fmla="*/ 1855477 h 2237474"/>
              <a:gd name="connsiteX155" fmla="*/ 4028460 w 12192000"/>
              <a:gd name="connsiteY155" fmla="*/ 1855137 h 2237474"/>
              <a:gd name="connsiteX156" fmla="*/ 4002267 w 12192000"/>
              <a:gd name="connsiteY156" fmla="*/ 1852352 h 2237474"/>
              <a:gd name="connsiteX157" fmla="*/ 3931396 w 12192000"/>
              <a:gd name="connsiteY157" fmla="*/ 1858915 h 2237474"/>
              <a:gd name="connsiteX158" fmla="*/ 3812162 w 12192000"/>
              <a:gd name="connsiteY158" fmla="*/ 1875501 h 2237474"/>
              <a:gd name="connsiteX159" fmla="*/ 3767672 w 12192000"/>
              <a:gd name="connsiteY159" fmla="*/ 1874600 h 2237474"/>
              <a:gd name="connsiteX160" fmla="*/ 3764741 w 12192000"/>
              <a:gd name="connsiteY160" fmla="*/ 1869433 h 2237474"/>
              <a:gd name="connsiteX161" fmla="*/ 3751332 w 12192000"/>
              <a:gd name="connsiteY161" fmla="*/ 1869854 h 2237474"/>
              <a:gd name="connsiteX162" fmla="*/ 3748155 w 12192000"/>
              <a:gd name="connsiteY162" fmla="*/ 1868903 h 2237474"/>
              <a:gd name="connsiteX163" fmla="*/ 3729530 w 12192000"/>
              <a:gd name="connsiteY163" fmla="*/ 1864513 h 2237474"/>
              <a:gd name="connsiteX164" fmla="*/ 3680177 w 12192000"/>
              <a:gd name="connsiteY164" fmla="*/ 1881552 h 2237474"/>
              <a:gd name="connsiteX165" fmla="*/ 3567259 w 12192000"/>
              <a:gd name="connsiteY165" fmla="*/ 1893482 h 2237474"/>
              <a:gd name="connsiteX166" fmla="*/ 3405770 w 12192000"/>
              <a:gd name="connsiteY166" fmla="*/ 1904591 h 2237474"/>
              <a:gd name="connsiteX167" fmla="*/ 3280097 w 12192000"/>
              <a:gd name="connsiteY167" fmla="*/ 1919610 h 2237474"/>
              <a:gd name="connsiteX168" fmla="*/ 3123424 w 12192000"/>
              <a:gd name="connsiteY168" fmla="*/ 1952930 h 2237474"/>
              <a:gd name="connsiteX169" fmla="*/ 3009910 w 12192000"/>
              <a:gd name="connsiteY169" fmla="*/ 1957866 h 2237474"/>
              <a:gd name="connsiteX170" fmla="*/ 2995934 w 12192000"/>
              <a:gd name="connsiteY170" fmla="*/ 1967085 h 2237474"/>
              <a:gd name="connsiteX171" fmla="*/ 2980071 w 12192000"/>
              <a:gd name="connsiteY171" fmla="*/ 1972988 h 2237474"/>
              <a:gd name="connsiteX172" fmla="*/ 2978094 w 12192000"/>
              <a:gd name="connsiteY172" fmla="*/ 1972369 h 2237474"/>
              <a:gd name="connsiteX173" fmla="*/ 2942858 w 12192000"/>
              <a:gd name="connsiteY173" fmla="*/ 1981367 h 2237474"/>
              <a:gd name="connsiteX174" fmla="*/ 2875436 w 12192000"/>
              <a:gd name="connsiteY174" fmla="*/ 1996977 h 2237474"/>
              <a:gd name="connsiteX175" fmla="*/ 2874892 w 12192000"/>
              <a:gd name="connsiteY175" fmla="*/ 1996085 h 2237474"/>
              <a:gd name="connsiteX176" fmla="*/ 2864145 w 12192000"/>
              <a:gd name="connsiteY176" fmla="*/ 1994061 h 2237474"/>
              <a:gd name="connsiteX177" fmla="*/ 2843662 w 12192000"/>
              <a:gd name="connsiteY177" fmla="*/ 1992498 h 2237474"/>
              <a:gd name="connsiteX178" fmla="*/ 2796128 w 12192000"/>
              <a:gd name="connsiteY178" fmla="*/ 1976403 h 2237474"/>
              <a:gd name="connsiteX179" fmla="*/ 2756784 w 12192000"/>
              <a:gd name="connsiteY179" fmla="*/ 1985116 h 2237474"/>
              <a:gd name="connsiteX180" fmla="*/ 2748833 w 12192000"/>
              <a:gd name="connsiteY180" fmla="*/ 1986323 h 2237474"/>
              <a:gd name="connsiteX181" fmla="*/ 2748661 w 12192000"/>
              <a:gd name="connsiteY181" fmla="*/ 1986122 h 2237474"/>
              <a:gd name="connsiteX182" fmla="*/ 2740251 w 12192000"/>
              <a:gd name="connsiteY182" fmla="*/ 1986946 h 2237474"/>
              <a:gd name="connsiteX183" fmla="*/ 2718916 w 12192000"/>
              <a:gd name="connsiteY183" fmla="*/ 1990867 h 2237474"/>
              <a:gd name="connsiteX184" fmla="*/ 2713522 w 12192000"/>
              <a:gd name="connsiteY184" fmla="*/ 1990173 h 2237474"/>
              <a:gd name="connsiteX185" fmla="*/ 2680597 w 12192000"/>
              <a:gd name="connsiteY185" fmla="*/ 1984996 h 2237474"/>
              <a:gd name="connsiteX186" fmla="*/ 2578178 w 12192000"/>
              <a:gd name="connsiteY186" fmla="*/ 1990531 h 2237474"/>
              <a:gd name="connsiteX187" fmla="*/ 2476147 w 12192000"/>
              <a:gd name="connsiteY187" fmla="*/ 1998305 h 2237474"/>
              <a:gd name="connsiteX188" fmla="*/ 2373568 w 12192000"/>
              <a:gd name="connsiteY188" fmla="*/ 2003219 h 2237474"/>
              <a:gd name="connsiteX189" fmla="*/ 2321399 w 12192000"/>
              <a:gd name="connsiteY189" fmla="*/ 1989467 h 2237474"/>
              <a:gd name="connsiteX190" fmla="*/ 2315525 w 12192000"/>
              <a:gd name="connsiteY190" fmla="*/ 1989708 h 2237474"/>
              <a:gd name="connsiteX191" fmla="*/ 2300792 w 12192000"/>
              <a:gd name="connsiteY191" fmla="*/ 1994290 h 2237474"/>
              <a:gd name="connsiteX192" fmla="*/ 2295469 w 12192000"/>
              <a:gd name="connsiteY192" fmla="*/ 1996659 h 2237474"/>
              <a:gd name="connsiteX193" fmla="*/ 2287219 w 12192000"/>
              <a:gd name="connsiteY193" fmla="*/ 1998750 h 2237474"/>
              <a:gd name="connsiteX194" fmla="*/ 2286948 w 12192000"/>
              <a:gd name="connsiteY194" fmla="*/ 1998596 h 2237474"/>
              <a:gd name="connsiteX195" fmla="*/ 2243069 w 12192000"/>
              <a:gd name="connsiteY195" fmla="*/ 2015111 h 2237474"/>
              <a:gd name="connsiteX196" fmla="*/ 2186609 w 12192000"/>
              <a:gd name="connsiteY196" fmla="*/ 2008263 h 2237474"/>
              <a:gd name="connsiteX197" fmla="*/ 2164831 w 12192000"/>
              <a:gd name="connsiteY197" fmla="*/ 2010143 h 2237474"/>
              <a:gd name="connsiteX198" fmla="*/ 2152836 w 12192000"/>
              <a:gd name="connsiteY198" fmla="*/ 2010048 h 2237474"/>
              <a:gd name="connsiteX199" fmla="*/ 2117102 w 12192000"/>
              <a:gd name="connsiteY199" fmla="*/ 2023004 h 2237474"/>
              <a:gd name="connsiteX200" fmla="*/ 2111935 w 12192000"/>
              <a:gd name="connsiteY200" fmla="*/ 2023163 h 2237474"/>
              <a:gd name="connsiteX201" fmla="*/ 2089991 w 12192000"/>
              <a:gd name="connsiteY201" fmla="*/ 2034193 h 2237474"/>
              <a:gd name="connsiteX202" fmla="*/ 2058061 w 12192000"/>
              <a:gd name="connsiteY202" fmla="*/ 2047942 h 2237474"/>
              <a:gd name="connsiteX203" fmla="*/ 2055737 w 12192000"/>
              <a:gd name="connsiteY203" fmla="*/ 2047704 h 2237474"/>
              <a:gd name="connsiteX204" fmla="*/ 2042244 w 12192000"/>
              <a:gd name="connsiteY204" fmla="*/ 2055560 h 2237474"/>
              <a:gd name="connsiteX205" fmla="*/ 1976224 w 12192000"/>
              <a:gd name="connsiteY205" fmla="*/ 2074257 h 2237474"/>
              <a:gd name="connsiteX206" fmla="*/ 1877728 w 12192000"/>
              <a:gd name="connsiteY206" fmla="*/ 2101004 h 2237474"/>
              <a:gd name="connsiteX207" fmla="*/ 1759056 w 12192000"/>
              <a:gd name="connsiteY207" fmla="*/ 2125608 h 2237474"/>
              <a:gd name="connsiteX208" fmla="*/ 1637948 w 12192000"/>
              <a:gd name="connsiteY208" fmla="*/ 2172597 h 2237474"/>
              <a:gd name="connsiteX209" fmla="*/ 1434549 w 12192000"/>
              <a:gd name="connsiteY209" fmla="*/ 2234522 h 2237474"/>
              <a:gd name="connsiteX210" fmla="*/ 1398481 w 12192000"/>
              <a:gd name="connsiteY210" fmla="*/ 2237074 h 2237474"/>
              <a:gd name="connsiteX211" fmla="*/ 1398407 w 12192000"/>
              <a:gd name="connsiteY211" fmla="*/ 2237095 h 2237474"/>
              <a:gd name="connsiteX212" fmla="*/ 1370962 w 12192000"/>
              <a:gd name="connsiteY212" fmla="*/ 2237474 h 2237474"/>
              <a:gd name="connsiteX213" fmla="*/ 1356367 w 12192000"/>
              <a:gd name="connsiteY213" fmla="*/ 2235089 h 2237474"/>
              <a:gd name="connsiteX214" fmla="*/ 1324828 w 12192000"/>
              <a:gd name="connsiteY214" fmla="*/ 2231968 h 2237474"/>
              <a:gd name="connsiteX215" fmla="*/ 1297744 w 12192000"/>
              <a:gd name="connsiteY215" fmla="*/ 2235849 h 2237474"/>
              <a:gd name="connsiteX216" fmla="*/ 1286236 w 12192000"/>
              <a:gd name="connsiteY216" fmla="*/ 2233135 h 2237474"/>
              <a:gd name="connsiteX217" fmla="*/ 1283504 w 12192000"/>
              <a:gd name="connsiteY217" fmla="*/ 2233797 h 2237474"/>
              <a:gd name="connsiteX218" fmla="*/ 1279765 w 12192000"/>
              <a:gd name="connsiteY218" fmla="*/ 2229639 h 2237474"/>
              <a:gd name="connsiteX219" fmla="*/ 1195347 w 12192000"/>
              <a:gd name="connsiteY219" fmla="*/ 2212354 h 2237474"/>
              <a:gd name="connsiteX220" fmla="*/ 970251 w 12192000"/>
              <a:gd name="connsiteY220" fmla="*/ 2221029 h 2237474"/>
              <a:gd name="connsiteX221" fmla="*/ 812914 w 12192000"/>
              <a:gd name="connsiteY221" fmla="*/ 2202752 h 2237474"/>
              <a:gd name="connsiteX222" fmla="*/ 800195 w 12192000"/>
              <a:gd name="connsiteY222" fmla="*/ 2209407 h 2237474"/>
              <a:gd name="connsiteX223" fmla="*/ 784978 w 12192000"/>
              <a:gd name="connsiteY223" fmla="*/ 2212360 h 2237474"/>
              <a:gd name="connsiteX224" fmla="*/ 681987 w 12192000"/>
              <a:gd name="connsiteY224" fmla="*/ 2216757 h 2237474"/>
              <a:gd name="connsiteX225" fmla="*/ 669923 w 12192000"/>
              <a:gd name="connsiteY225" fmla="*/ 2211682 h 2237474"/>
              <a:gd name="connsiteX226" fmla="*/ 648680 w 12192000"/>
              <a:gd name="connsiteY226" fmla="*/ 2206229 h 2237474"/>
              <a:gd name="connsiteX227" fmla="*/ 597225 w 12192000"/>
              <a:gd name="connsiteY227" fmla="*/ 2180999 h 2237474"/>
              <a:gd name="connsiteX228" fmla="*/ 558449 w 12192000"/>
              <a:gd name="connsiteY228" fmla="*/ 2182346 h 2237474"/>
              <a:gd name="connsiteX229" fmla="*/ 550517 w 12192000"/>
              <a:gd name="connsiteY229" fmla="*/ 2182060 h 2237474"/>
              <a:gd name="connsiteX230" fmla="*/ 550309 w 12192000"/>
              <a:gd name="connsiteY230" fmla="*/ 2181825 h 2237474"/>
              <a:gd name="connsiteX231" fmla="*/ 541836 w 12192000"/>
              <a:gd name="connsiteY231" fmla="*/ 2181063 h 2237474"/>
              <a:gd name="connsiteX232" fmla="*/ 536057 w 12192000"/>
              <a:gd name="connsiteY232" fmla="*/ 2181537 h 2237474"/>
              <a:gd name="connsiteX233" fmla="*/ 520671 w 12192000"/>
              <a:gd name="connsiteY233" fmla="*/ 2180980 h 2237474"/>
              <a:gd name="connsiteX234" fmla="*/ 515024 w 12192000"/>
              <a:gd name="connsiteY234" fmla="*/ 2179258 h 2237474"/>
              <a:gd name="connsiteX235" fmla="*/ 512278 w 12192000"/>
              <a:gd name="connsiteY235" fmla="*/ 2176369 h 2237474"/>
              <a:gd name="connsiteX236" fmla="*/ 480419 w 12192000"/>
              <a:gd name="connsiteY236" fmla="*/ 2167807 h 2237474"/>
              <a:gd name="connsiteX237" fmla="*/ 413835 w 12192000"/>
              <a:gd name="connsiteY237" fmla="*/ 2156783 h 2237474"/>
              <a:gd name="connsiteX238" fmla="*/ 376513 w 12192000"/>
              <a:gd name="connsiteY238" fmla="*/ 2154014 h 2237474"/>
              <a:gd name="connsiteX239" fmla="*/ 273386 w 12192000"/>
              <a:gd name="connsiteY239" fmla="*/ 2142551 h 2237474"/>
              <a:gd name="connsiteX240" fmla="*/ 169207 w 12192000"/>
              <a:gd name="connsiteY240" fmla="*/ 2128100 h 2237474"/>
              <a:gd name="connsiteX241" fmla="*/ 93149 w 12192000"/>
              <a:gd name="connsiteY241" fmla="*/ 2105324 h 2237474"/>
              <a:gd name="connsiteX242" fmla="*/ 88109 w 12192000"/>
              <a:gd name="connsiteY242" fmla="*/ 2106704 h 2237474"/>
              <a:gd name="connsiteX243" fmla="*/ 80022 w 12192000"/>
              <a:gd name="connsiteY243" fmla="*/ 2107254 h 2237474"/>
              <a:gd name="connsiteX244" fmla="*/ 79717 w 12192000"/>
              <a:gd name="connsiteY244" fmla="*/ 2107046 h 2237474"/>
              <a:gd name="connsiteX245" fmla="*/ 72352 w 12192000"/>
              <a:gd name="connsiteY245" fmla="*/ 2107991 h 2237474"/>
              <a:gd name="connsiteX246" fmla="*/ 37645 w 12192000"/>
              <a:gd name="connsiteY246" fmla="*/ 2115401 h 2237474"/>
              <a:gd name="connsiteX247" fmla="*/ 4572 w 12192000"/>
              <a:gd name="connsiteY247" fmla="*/ 2111091 h 2237474"/>
              <a:gd name="connsiteX248" fmla="*/ 0 w 12192000"/>
              <a:gd name="connsiteY248" fmla="*/ 2110468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501513 w 12192000"/>
              <a:gd name="connsiteY143" fmla="*/ 1799835 h 2237474"/>
              <a:gd name="connsiteX144" fmla="*/ 4459810 w 12192000"/>
              <a:gd name="connsiteY144" fmla="*/ 1797886 h 2237474"/>
              <a:gd name="connsiteX145" fmla="*/ 4379064 w 12192000"/>
              <a:gd name="connsiteY145" fmla="*/ 1817177 h 2237474"/>
              <a:gd name="connsiteX146" fmla="*/ 4319209 w 12192000"/>
              <a:gd name="connsiteY146" fmla="*/ 1834833 h 2237474"/>
              <a:gd name="connsiteX147" fmla="*/ 4306907 w 12192000"/>
              <a:gd name="connsiteY147" fmla="*/ 1841641 h 2237474"/>
              <a:gd name="connsiteX148" fmla="*/ 4290981 w 12192000"/>
              <a:gd name="connsiteY148" fmla="*/ 1839677 h 2237474"/>
              <a:gd name="connsiteX149" fmla="*/ 4285792 w 12192000"/>
              <a:gd name="connsiteY149" fmla="*/ 1836231 h 2237474"/>
              <a:gd name="connsiteX150" fmla="*/ 4238372 w 12192000"/>
              <a:gd name="connsiteY150" fmla="*/ 1851480 h 2237474"/>
              <a:gd name="connsiteX151" fmla="*/ 4232517 w 12192000"/>
              <a:gd name="connsiteY151" fmla="*/ 1852567 h 2237474"/>
              <a:gd name="connsiteX152" fmla="*/ 4191732 w 12192000"/>
              <a:gd name="connsiteY152" fmla="*/ 1857328 h 2237474"/>
              <a:gd name="connsiteX153" fmla="*/ 4065532 w 12192000"/>
              <a:gd name="connsiteY153" fmla="*/ 1855477 h 2237474"/>
              <a:gd name="connsiteX154" fmla="*/ 4028460 w 12192000"/>
              <a:gd name="connsiteY154" fmla="*/ 1855137 h 2237474"/>
              <a:gd name="connsiteX155" fmla="*/ 4002267 w 12192000"/>
              <a:gd name="connsiteY155" fmla="*/ 1852352 h 2237474"/>
              <a:gd name="connsiteX156" fmla="*/ 3931396 w 12192000"/>
              <a:gd name="connsiteY156" fmla="*/ 1858915 h 2237474"/>
              <a:gd name="connsiteX157" fmla="*/ 3812162 w 12192000"/>
              <a:gd name="connsiteY157" fmla="*/ 1875501 h 2237474"/>
              <a:gd name="connsiteX158" fmla="*/ 3767672 w 12192000"/>
              <a:gd name="connsiteY158" fmla="*/ 1874600 h 2237474"/>
              <a:gd name="connsiteX159" fmla="*/ 3764741 w 12192000"/>
              <a:gd name="connsiteY159" fmla="*/ 1869433 h 2237474"/>
              <a:gd name="connsiteX160" fmla="*/ 3751332 w 12192000"/>
              <a:gd name="connsiteY160" fmla="*/ 1869854 h 2237474"/>
              <a:gd name="connsiteX161" fmla="*/ 3748155 w 12192000"/>
              <a:gd name="connsiteY161" fmla="*/ 1868903 h 2237474"/>
              <a:gd name="connsiteX162" fmla="*/ 3729530 w 12192000"/>
              <a:gd name="connsiteY162" fmla="*/ 1864513 h 2237474"/>
              <a:gd name="connsiteX163" fmla="*/ 3680177 w 12192000"/>
              <a:gd name="connsiteY163" fmla="*/ 1881552 h 2237474"/>
              <a:gd name="connsiteX164" fmla="*/ 3567259 w 12192000"/>
              <a:gd name="connsiteY164" fmla="*/ 1893482 h 2237474"/>
              <a:gd name="connsiteX165" fmla="*/ 3405770 w 12192000"/>
              <a:gd name="connsiteY165" fmla="*/ 1904591 h 2237474"/>
              <a:gd name="connsiteX166" fmla="*/ 3280097 w 12192000"/>
              <a:gd name="connsiteY166" fmla="*/ 1919610 h 2237474"/>
              <a:gd name="connsiteX167" fmla="*/ 3123424 w 12192000"/>
              <a:gd name="connsiteY167" fmla="*/ 1952930 h 2237474"/>
              <a:gd name="connsiteX168" fmla="*/ 3009910 w 12192000"/>
              <a:gd name="connsiteY168" fmla="*/ 1957866 h 2237474"/>
              <a:gd name="connsiteX169" fmla="*/ 2995934 w 12192000"/>
              <a:gd name="connsiteY169" fmla="*/ 1967085 h 2237474"/>
              <a:gd name="connsiteX170" fmla="*/ 2980071 w 12192000"/>
              <a:gd name="connsiteY170" fmla="*/ 1972988 h 2237474"/>
              <a:gd name="connsiteX171" fmla="*/ 2978094 w 12192000"/>
              <a:gd name="connsiteY171" fmla="*/ 1972369 h 2237474"/>
              <a:gd name="connsiteX172" fmla="*/ 2942858 w 12192000"/>
              <a:gd name="connsiteY172" fmla="*/ 1981367 h 2237474"/>
              <a:gd name="connsiteX173" fmla="*/ 2875436 w 12192000"/>
              <a:gd name="connsiteY173" fmla="*/ 1996977 h 2237474"/>
              <a:gd name="connsiteX174" fmla="*/ 2874892 w 12192000"/>
              <a:gd name="connsiteY174" fmla="*/ 1996085 h 2237474"/>
              <a:gd name="connsiteX175" fmla="*/ 2864145 w 12192000"/>
              <a:gd name="connsiteY175" fmla="*/ 1994061 h 2237474"/>
              <a:gd name="connsiteX176" fmla="*/ 2843662 w 12192000"/>
              <a:gd name="connsiteY176" fmla="*/ 1992498 h 2237474"/>
              <a:gd name="connsiteX177" fmla="*/ 2796128 w 12192000"/>
              <a:gd name="connsiteY177" fmla="*/ 1976403 h 2237474"/>
              <a:gd name="connsiteX178" fmla="*/ 2756784 w 12192000"/>
              <a:gd name="connsiteY178" fmla="*/ 1985116 h 2237474"/>
              <a:gd name="connsiteX179" fmla="*/ 2748833 w 12192000"/>
              <a:gd name="connsiteY179" fmla="*/ 1986323 h 2237474"/>
              <a:gd name="connsiteX180" fmla="*/ 2748661 w 12192000"/>
              <a:gd name="connsiteY180" fmla="*/ 1986122 h 2237474"/>
              <a:gd name="connsiteX181" fmla="*/ 2740251 w 12192000"/>
              <a:gd name="connsiteY181" fmla="*/ 1986946 h 2237474"/>
              <a:gd name="connsiteX182" fmla="*/ 2718916 w 12192000"/>
              <a:gd name="connsiteY182" fmla="*/ 1990867 h 2237474"/>
              <a:gd name="connsiteX183" fmla="*/ 2713522 w 12192000"/>
              <a:gd name="connsiteY183" fmla="*/ 1990173 h 2237474"/>
              <a:gd name="connsiteX184" fmla="*/ 2680597 w 12192000"/>
              <a:gd name="connsiteY184" fmla="*/ 1984996 h 2237474"/>
              <a:gd name="connsiteX185" fmla="*/ 2578178 w 12192000"/>
              <a:gd name="connsiteY185" fmla="*/ 1990531 h 2237474"/>
              <a:gd name="connsiteX186" fmla="*/ 2476147 w 12192000"/>
              <a:gd name="connsiteY186" fmla="*/ 1998305 h 2237474"/>
              <a:gd name="connsiteX187" fmla="*/ 2373568 w 12192000"/>
              <a:gd name="connsiteY187" fmla="*/ 2003219 h 2237474"/>
              <a:gd name="connsiteX188" fmla="*/ 2321399 w 12192000"/>
              <a:gd name="connsiteY188" fmla="*/ 1989467 h 2237474"/>
              <a:gd name="connsiteX189" fmla="*/ 2315525 w 12192000"/>
              <a:gd name="connsiteY189" fmla="*/ 1989708 h 2237474"/>
              <a:gd name="connsiteX190" fmla="*/ 2300792 w 12192000"/>
              <a:gd name="connsiteY190" fmla="*/ 1994290 h 2237474"/>
              <a:gd name="connsiteX191" fmla="*/ 2295469 w 12192000"/>
              <a:gd name="connsiteY191" fmla="*/ 1996659 h 2237474"/>
              <a:gd name="connsiteX192" fmla="*/ 2287219 w 12192000"/>
              <a:gd name="connsiteY192" fmla="*/ 1998750 h 2237474"/>
              <a:gd name="connsiteX193" fmla="*/ 2286948 w 12192000"/>
              <a:gd name="connsiteY193" fmla="*/ 1998596 h 2237474"/>
              <a:gd name="connsiteX194" fmla="*/ 2243069 w 12192000"/>
              <a:gd name="connsiteY194" fmla="*/ 2015111 h 2237474"/>
              <a:gd name="connsiteX195" fmla="*/ 2186609 w 12192000"/>
              <a:gd name="connsiteY195" fmla="*/ 2008263 h 2237474"/>
              <a:gd name="connsiteX196" fmla="*/ 2164831 w 12192000"/>
              <a:gd name="connsiteY196" fmla="*/ 2010143 h 2237474"/>
              <a:gd name="connsiteX197" fmla="*/ 2152836 w 12192000"/>
              <a:gd name="connsiteY197" fmla="*/ 2010048 h 2237474"/>
              <a:gd name="connsiteX198" fmla="*/ 2117102 w 12192000"/>
              <a:gd name="connsiteY198" fmla="*/ 2023004 h 2237474"/>
              <a:gd name="connsiteX199" fmla="*/ 2111935 w 12192000"/>
              <a:gd name="connsiteY199" fmla="*/ 2023163 h 2237474"/>
              <a:gd name="connsiteX200" fmla="*/ 2089991 w 12192000"/>
              <a:gd name="connsiteY200" fmla="*/ 2034193 h 2237474"/>
              <a:gd name="connsiteX201" fmla="*/ 2058061 w 12192000"/>
              <a:gd name="connsiteY201" fmla="*/ 2047942 h 2237474"/>
              <a:gd name="connsiteX202" fmla="*/ 2055737 w 12192000"/>
              <a:gd name="connsiteY202" fmla="*/ 2047704 h 2237474"/>
              <a:gd name="connsiteX203" fmla="*/ 2042244 w 12192000"/>
              <a:gd name="connsiteY203" fmla="*/ 2055560 h 2237474"/>
              <a:gd name="connsiteX204" fmla="*/ 1976224 w 12192000"/>
              <a:gd name="connsiteY204" fmla="*/ 2074257 h 2237474"/>
              <a:gd name="connsiteX205" fmla="*/ 1877728 w 12192000"/>
              <a:gd name="connsiteY205" fmla="*/ 2101004 h 2237474"/>
              <a:gd name="connsiteX206" fmla="*/ 1759056 w 12192000"/>
              <a:gd name="connsiteY206" fmla="*/ 2125608 h 2237474"/>
              <a:gd name="connsiteX207" fmla="*/ 1637948 w 12192000"/>
              <a:gd name="connsiteY207" fmla="*/ 2172597 h 2237474"/>
              <a:gd name="connsiteX208" fmla="*/ 1434549 w 12192000"/>
              <a:gd name="connsiteY208" fmla="*/ 2234522 h 2237474"/>
              <a:gd name="connsiteX209" fmla="*/ 1398481 w 12192000"/>
              <a:gd name="connsiteY209" fmla="*/ 2237074 h 2237474"/>
              <a:gd name="connsiteX210" fmla="*/ 1398407 w 12192000"/>
              <a:gd name="connsiteY210" fmla="*/ 2237095 h 2237474"/>
              <a:gd name="connsiteX211" fmla="*/ 1370962 w 12192000"/>
              <a:gd name="connsiteY211" fmla="*/ 2237474 h 2237474"/>
              <a:gd name="connsiteX212" fmla="*/ 1356367 w 12192000"/>
              <a:gd name="connsiteY212" fmla="*/ 2235089 h 2237474"/>
              <a:gd name="connsiteX213" fmla="*/ 1324828 w 12192000"/>
              <a:gd name="connsiteY213" fmla="*/ 2231968 h 2237474"/>
              <a:gd name="connsiteX214" fmla="*/ 1297744 w 12192000"/>
              <a:gd name="connsiteY214" fmla="*/ 2235849 h 2237474"/>
              <a:gd name="connsiteX215" fmla="*/ 1286236 w 12192000"/>
              <a:gd name="connsiteY215" fmla="*/ 2233135 h 2237474"/>
              <a:gd name="connsiteX216" fmla="*/ 1283504 w 12192000"/>
              <a:gd name="connsiteY216" fmla="*/ 2233797 h 2237474"/>
              <a:gd name="connsiteX217" fmla="*/ 1279765 w 12192000"/>
              <a:gd name="connsiteY217" fmla="*/ 2229639 h 2237474"/>
              <a:gd name="connsiteX218" fmla="*/ 1195347 w 12192000"/>
              <a:gd name="connsiteY218" fmla="*/ 2212354 h 2237474"/>
              <a:gd name="connsiteX219" fmla="*/ 970251 w 12192000"/>
              <a:gd name="connsiteY219" fmla="*/ 2221029 h 2237474"/>
              <a:gd name="connsiteX220" fmla="*/ 812914 w 12192000"/>
              <a:gd name="connsiteY220" fmla="*/ 2202752 h 2237474"/>
              <a:gd name="connsiteX221" fmla="*/ 800195 w 12192000"/>
              <a:gd name="connsiteY221" fmla="*/ 2209407 h 2237474"/>
              <a:gd name="connsiteX222" fmla="*/ 784978 w 12192000"/>
              <a:gd name="connsiteY222" fmla="*/ 2212360 h 2237474"/>
              <a:gd name="connsiteX223" fmla="*/ 681987 w 12192000"/>
              <a:gd name="connsiteY223" fmla="*/ 2216757 h 2237474"/>
              <a:gd name="connsiteX224" fmla="*/ 669923 w 12192000"/>
              <a:gd name="connsiteY224" fmla="*/ 2211682 h 2237474"/>
              <a:gd name="connsiteX225" fmla="*/ 648680 w 12192000"/>
              <a:gd name="connsiteY225" fmla="*/ 2206229 h 2237474"/>
              <a:gd name="connsiteX226" fmla="*/ 597225 w 12192000"/>
              <a:gd name="connsiteY226" fmla="*/ 2180999 h 2237474"/>
              <a:gd name="connsiteX227" fmla="*/ 558449 w 12192000"/>
              <a:gd name="connsiteY227" fmla="*/ 2182346 h 2237474"/>
              <a:gd name="connsiteX228" fmla="*/ 550517 w 12192000"/>
              <a:gd name="connsiteY228" fmla="*/ 2182060 h 2237474"/>
              <a:gd name="connsiteX229" fmla="*/ 550309 w 12192000"/>
              <a:gd name="connsiteY229" fmla="*/ 2181825 h 2237474"/>
              <a:gd name="connsiteX230" fmla="*/ 541836 w 12192000"/>
              <a:gd name="connsiteY230" fmla="*/ 2181063 h 2237474"/>
              <a:gd name="connsiteX231" fmla="*/ 536057 w 12192000"/>
              <a:gd name="connsiteY231" fmla="*/ 2181537 h 2237474"/>
              <a:gd name="connsiteX232" fmla="*/ 520671 w 12192000"/>
              <a:gd name="connsiteY232" fmla="*/ 2180980 h 2237474"/>
              <a:gd name="connsiteX233" fmla="*/ 515024 w 12192000"/>
              <a:gd name="connsiteY233" fmla="*/ 2179258 h 2237474"/>
              <a:gd name="connsiteX234" fmla="*/ 512278 w 12192000"/>
              <a:gd name="connsiteY234" fmla="*/ 2176369 h 2237474"/>
              <a:gd name="connsiteX235" fmla="*/ 480419 w 12192000"/>
              <a:gd name="connsiteY235" fmla="*/ 2167807 h 2237474"/>
              <a:gd name="connsiteX236" fmla="*/ 413835 w 12192000"/>
              <a:gd name="connsiteY236" fmla="*/ 2156783 h 2237474"/>
              <a:gd name="connsiteX237" fmla="*/ 376513 w 12192000"/>
              <a:gd name="connsiteY237" fmla="*/ 2154014 h 2237474"/>
              <a:gd name="connsiteX238" fmla="*/ 273386 w 12192000"/>
              <a:gd name="connsiteY238" fmla="*/ 2142551 h 2237474"/>
              <a:gd name="connsiteX239" fmla="*/ 169207 w 12192000"/>
              <a:gd name="connsiteY239" fmla="*/ 2128100 h 2237474"/>
              <a:gd name="connsiteX240" fmla="*/ 93149 w 12192000"/>
              <a:gd name="connsiteY240" fmla="*/ 2105324 h 2237474"/>
              <a:gd name="connsiteX241" fmla="*/ 88109 w 12192000"/>
              <a:gd name="connsiteY241" fmla="*/ 2106704 h 2237474"/>
              <a:gd name="connsiteX242" fmla="*/ 80022 w 12192000"/>
              <a:gd name="connsiteY242" fmla="*/ 2107254 h 2237474"/>
              <a:gd name="connsiteX243" fmla="*/ 79717 w 12192000"/>
              <a:gd name="connsiteY243" fmla="*/ 2107046 h 2237474"/>
              <a:gd name="connsiteX244" fmla="*/ 72352 w 12192000"/>
              <a:gd name="connsiteY244" fmla="*/ 2107991 h 2237474"/>
              <a:gd name="connsiteX245" fmla="*/ 37645 w 12192000"/>
              <a:gd name="connsiteY245" fmla="*/ 2115401 h 2237474"/>
              <a:gd name="connsiteX246" fmla="*/ 4572 w 12192000"/>
              <a:gd name="connsiteY246" fmla="*/ 2111091 h 2237474"/>
              <a:gd name="connsiteX247" fmla="*/ 0 w 12192000"/>
              <a:gd name="connsiteY247" fmla="*/ 2110468 h 2237474"/>
              <a:gd name="connsiteX248" fmla="*/ 0 w 12192000"/>
              <a:gd name="connsiteY24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459810 w 12192000"/>
              <a:gd name="connsiteY143" fmla="*/ 1797886 h 2237474"/>
              <a:gd name="connsiteX144" fmla="*/ 4379064 w 12192000"/>
              <a:gd name="connsiteY144" fmla="*/ 1817177 h 2237474"/>
              <a:gd name="connsiteX145" fmla="*/ 4319209 w 12192000"/>
              <a:gd name="connsiteY145" fmla="*/ 1834833 h 2237474"/>
              <a:gd name="connsiteX146" fmla="*/ 4306907 w 12192000"/>
              <a:gd name="connsiteY146" fmla="*/ 1841641 h 2237474"/>
              <a:gd name="connsiteX147" fmla="*/ 4290981 w 12192000"/>
              <a:gd name="connsiteY147" fmla="*/ 1839677 h 2237474"/>
              <a:gd name="connsiteX148" fmla="*/ 4285792 w 12192000"/>
              <a:gd name="connsiteY148" fmla="*/ 1836231 h 2237474"/>
              <a:gd name="connsiteX149" fmla="*/ 4238372 w 12192000"/>
              <a:gd name="connsiteY149" fmla="*/ 1851480 h 2237474"/>
              <a:gd name="connsiteX150" fmla="*/ 4232517 w 12192000"/>
              <a:gd name="connsiteY150" fmla="*/ 1852567 h 2237474"/>
              <a:gd name="connsiteX151" fmla="*/ 4191732 w 12192000"/>
              <a:gd name="connsiteY151" fmla="*/ 1857328 h 2237474"/>
              <a:gd name="connsiteX152" fmla="*/ 4065532 w 12192000"/>
              <a:gd name="connsiteY152" fmla="*/ 1855477 h 2237474"/>
              <a:gd name="connsiteX153" fmla="*/ 4028460 w 12192000"/>
              <a:gd name="connsiteY153" fmla="*/ 1855137 h 2237474"/>
              <a:gd name="connsiteX154" fmla="*/ 4002267 w 12192000"/>
              <a:gd name="connsiteY154" fmla="*/ 1852352 h 2237474"/>
              <a:gd name="connsiteX155" fmla="*/ 3931396 w 12192000"/>
              <a:gd name="connsiteY155" fmla="*/ 1858915 h 2237474"/>
              <a:gd name="connsiteX156" fmla="*/ 3812162 w 12192000"/>
              <a:gd name="connsiteY156" fmla="*/ 1875501 h 2237474"/>
              <a:gd name="connsiteX157" fmla="*/ 3767672 w 12192000"/>
              <a:gd name="connsiteY157" fmla="*/ 1874600 h 2237474"/>
              <a:gd name="connsiteX158" fmla="*/ 3764741 w 12192000"/>
              <a:gd name="connsiteY158" fmla="*/ 1869433 h 2237474"/>
              <a:gd name="connsiteX159" fmla="*/ 3751332 w 12192000"/>
              <a:gd name="connsiteY159" fmla="*/ 1869854 h 2237474"/>
              <a:gd name="connsiteX160" fmla="*/ 3748155 w 12192000"/>
              <a:gd name="connsiteY160" fmla="*/ 1868903 h 2237474"/>
              <a:gd name="connsiteX161" fmla="*/ 3729530 w 12192000"/>
              <a:gd name="connsiteY161" fmla="*/ 1864513 h 2237474"/>
              <a:gd name="connsiteX162" fmla="*/ 3680177 w 12192000"/>
              <a:gd name="connsiteY162" fmla="*/ 1881552 h 2237474"/>
              <a:gd name="connsiteX163" fmla="*/ 3567259 w 12192000"/>
              <a:gd name="connsiteY163" fmla="*/ 1893482 h 2237474"/>
              <a:gd name="connsiteX164" fmla="*/ 3405770 w 12192000"/>
              <a:gd name="connsiteY164" fmla="*/ 1904591 h 2237474"/>
              <a:gd name="connsiteX165" fmla="*/ 3280097 w 12192000"/>
              <a:gd name="connsiteY165" fmla="*/ 1919610 h 2237474"/>
              <a:gd name="connsiteX166" fmla="*/ 3123424 w 12192000"/>
              <a:gd name="connsiteY166" fmla="*/ 1952930 h 2237474"/>
              <a:gd name="connsiteX167" fmla="*/ 3009910 w 12192000"/>
              <a:gd name="connsiteY167" fmla="*/ 1957866 h 2237474"/>
              <a:gd name="connsiteX168" fmla="*/ 2995934 w 12192000"/>
              <a:gd name="connsiteY168" fmla="*/ 1967085 h 2237474"/>
              <a:gd name="connsiteX169" fmla="*/ 2980071 w 12192000"/>
              <a:gd name="connsiteY169" fmla="*/ 1972988 h 2237474"/>
              <a:gd name="connsiteX170" fmla="*/ 2978094 w 12192000"/>
              <a:gd name="connsiteY170" fmla="*/ 1972369 h 2237474"/>
              <a:gd name="connsiteX171" fmla="*/ 2942858 w 12192000"/>
              <a:gd name="connsiteY171" fmla="*/ 1981367 h 2237474"/>
              <a:gd name="connsiteX172" fmla="*/ 2875436 w 12192000"/>
              <a:gd name="connsiteY172" fmla="*/ 1996977 h 2237474"/>
              <a:gd name="connsiteX173" fmla="*/ 2874892 w 12192000"/>
              <a:gd name="connsiteY173" fmla="*/ 1996085 h 2237474"/>
              <a:gd name="connsiteX174" fmla="*/ 2864145 w 12192000"/>
              <a:gd name="connsiteY174" fmla="*/ 1994061 h 2237474"/>
              <a:gd name="connsiteX175" fmla="*/ 2843662 w 12192000"/>
              <a:gd name="connsiteY175" fmla="*/ 1992498 h 2237474"/>
              <a:gd name="connsiteX176" fmla="*/ 2796128 w 12192000"/>
              <a:gd name="connsiteY176" fmla="*/ 1976403 h 2237474"/>
              <a:gd name="connsiteX177" fmla="*/ 2756784 w 12192000"/>
              <a:gd name="connsiteY177" fmla="*/ 1985116 h 2237474"/>
              <a:gd name="connsiteX178" fmla="*/ 2748833 w 12192000"/>
              <a:gd name="connsiteY178" fmla="*/ 1986323 h 2237474"/>
              <a:gd name="connsiteX179" fmla="*/ 2748661 w 12192000"/>
              <a:gd name="connsiteY179" fmla="*/ 1986122 h 2237474"/>
              <a:gd name="connsiteX180" fmla="*/ 2740251 w 12192000"/>
              <a:gd name="connsiteY180" fmla="*/ 1986946 h 2237474"/>
              <a:gd name="connsiteX181" fmla="*/ 2718916 w 12192000"/>
              <a:gd name="connsiteY181" fmla="*/ 1990867 h 2237474"/>
              <a:gd name="connsiteX182" fmla="*/ 2713522 w 12192000"/>
              <a:gd name="connsiteY182" fmla="*/ 1990173 h 2237474"/>
              <a:gd name="connsiteX183" fmla="*/ 2680597 w 12192000"/>
              <a:gd name="connsiteY183" fmla="*/ 1984996 h 2237474"/>
              <a:gd name="connsiteX184" fmla="*/ 2578178 w 12192000"/>
              <a:gd name="connsiteY184" fmla="*/ 1990531 h 2237474"/>
              <a:gd name="connsiteX185" fmla="*/ 2476147 w 12192000"/>
              <a:gd name="connsiteY185" fmla="*/ 1998305 h 2237474"/>
              <a:gd name="connsiteX186" fmla="*/ 2373568 w 12192000"/>
              <a:gd name="connsiteY186" fmla="*/ 2003219 h 2237474"/>
              <a:gd name="connsiteX187" fmla="*/ 2321399 w 12192000"/>
              <a:gd name="connsiteY187" fmla="*/ 1989467 h 2237474"/>
              <a:gd name="connsiteX188" fmla="*/ 2315525 w 12192000"/>
              <a:gd name="connsiteY188" fmla="*/ 1989708 h 2237474"/>
              <a:gd name="connsiteX189" fmla="*/ 2300792 w 12192000"/>
              <a:gd name="connsiteY189" fmla="*/ 1994290 h 2237474"/>
              <a:gd name="connsiteX190" fmla="*/ 2295469 w 12192000"/>
              <a:gd name="connsiteY190" fmla="*/ 1996659 h 2237474"/>
              <a:gd name="connsiteX191" fmla="*/ 2287219 w 12192000"/>
              <a:gd name="connsiteY191" fmla="*/ 1998750 h 2237474"/>
              <a:gd name="connsiteX192" fmla="*/ 2286948 w 12192000"/>
              <a:gd name="connsiteY192" fmla="*/ 1998596 h 2237474"/>
              <a:gd name="connsiteX193" fmla="*/ 2243069 w 12192000"/>
              <a:gd name="connsiteY193" fmla="*/ 2015111 h 2237474"/>
              <a:gd name="connsiteX194" fmla="*/ 2186609 w 12192000"/>
              <a:gd name="connsiteY194" fmla="*/ 2008263 h 2237474"/>
              <a:gd name="connsiteX195" fmla="*/ 2164831 w 12192000"/>
              <a:gd name="connsiteY195" fmla="*/ 2010143 h 2237474"/>
              <a:gd name="connsiteX196" fmla="*/ 2152836 w 12192000"/>
              <a:gd name="connsiteY196" fmla="*/ 2010048 h 2237474"/>
              <a:gd name="connsiteX197" fmla="*/ 2117102 w 12192000"/>
              <a:gd name="connsiteY197" fmla="*/ 2023004 h 2237474"/>
              <a:gd name="connsiteX198" fmla="*/ 2111935 w 12192000"/>
              <a:gd name="connsiteY198" fmla="*/ 2023163 h 2237474"/>
              <a:gd name="connsiteX199" fmla="*/ 2089991 w 12192000"/>
              <a:gd name="connsiteY199" fmla="*/ 2034193 h 2237474"/>
              <a:gd name="connsiteX200" fmla="*/ 2058061 w 12192000"/>
              <a:gd name="connsiteY200" fmla="*/ 2047942 h 2237474"/>
              <a:gd name="connsiteX201" fmla="*/ 2055737 w 12192000"/>
              <a:gd name="connsiteY201" fmla="*/ 2047704 h 2237474"/>
              <a:gd name="connsiteX202" fmla="*/ 2042244 w 12192000"/>
              <a:gd name="connsiteY202" fmla="*/ 2055560 h 2237474"/>
              <a:gd name="connsiteX203" fmla="*/ 1976224 w 12192000"/>
              <a:gd name="connsiteY203" fmla="*/ 2074257 h 2237474"/>
              <a:gd name="connsiteX204" fmla="*/ 1877728 w 12192000"/>
              <a:gd name="connsiteY204" fmla="*/ 2101004 h 2237474"/>
              <a:gd name="connsiteX205" fmla="*/ 1759056 w 12192000"/>
              <a:gd name="connsiteY205" fmla="*/ 2125608 h 2237474"/>
              <a:gd name="connsiteX206" fmla="*/ 1637948 w 12192000"/>
              <a:gd name="connsiteY206" fmla="*/ 2172597 h 2237474"/>
              <a:gd name="connsiteX207" fmla="*/ 1434549 w 12192000"/>
              <a:gd name="connsiteY207" fmla="*/ 2234522 h 2237474"/>
              <a:gd name="connsiteX208" fmla="*/ 1398481 w 12192000"/>
              <a:gd name="connsiteY208" fmla="*/ 2237074 h 2237474"/>
              <a:gd name="connsiteX209" fmla="*/ 1398407 w 12192000"/>
              <a:gd name="connsiteY209" fmla="*/ 2237095 h 2237474"/>
              <a:gd name="connsiteX210" fmla="*/ 1370962 w 12192000"/>
              <a:gd name="connsiteY210" fmla="*/ 2237474 h 2237474"/>
              <a:gd name="connsiteX211" fmla="*/ 1356367 w 12192000"/>
              <a:gd name="connsiteY211" fmla="*/ 2235089 h 2237474"/>
              <a:gd name="connsiteX212" fmla="*/ 1324828 w 12192000"/>
              <a:gd name="connsiteY212" fmla="*/ 2231968 h 2237474"/>
              <a:gd name="connsiteX213" fmla="*/ 1297744 w 12192000"/>
              <a:gd name="connsiteY213" fmla="*/ 2235849 h 2237474"/>
              <a:gd name="connsiteX214" fmla="*/ 1286236 w 12192000"/>
              <a:gd name="connsiteY214" fmla="*/ 2233135 h 2237474"/>
              <a:gd name="connsiteX215" fmla="*/ 1283504 w 12192000"/>
              <a:gd name="connsiteY215" fmla="*/ 2233797 h 2237474"/>
              <a:gd name="connsiteX216" fmla="*/ 1279765 w 12192000"/>
              <a:gd name="connsiteY216" fmla="*/ 2229639 h 2237474"/>
              <a:gd name="connsiteX217" fmla="*/ 1195347 w 12192000"/>
              <a:gd name="connsiteY217" fmla="*/ 2212354 h 2237474"/>
              <a:gd name="connsiteX218" fmla="*/ 970251 w 12192000"/>
              <a:gd name="connsiteY218" fmla="*/ 2221029 h 2237474"/>
              <a:gd name="connsiteX219" fmla="*/ 812914 w 12192000"/>
              <a:gd name="connsiteY219" fmla="*/ 2202752 h 2237474"/>
              <a:gd name="connsiteX220" fmla="*/ 800195 w 12192000"/>
              <a:gd name="connsiteY220" fmla="*/ 2209407 h 2237474"/>
              <a:gd name="connsiteX221" fmla="*/ 784978 w 12192000"/>
              <a:gd name="connsiteY221" fmla="*/ 2212360 h 2237474"/>
              <a:gd name="connsiteX222" fmla="*/ 681987 w 12192000"/>
              <a:gd name="connsiteY222" fmla="*/ 2216757 h 2237474"/>
              <a:gd name="connsiteX223" fmla="*/ 669923 w 12192000"/>
              <a:gd name="connsiteY223" fmla="*/ 2211682 h 2237474"/>
              <a:gd name="connsiteX224" fmla="*/ 648680 w 12192000"/>
              <a:gd name="connsiteY224" fmla="*/ 2206229 h 2237474"/>
              <a:gd name="connsiteX225" fmla="*/ 597225 w 12192000"/>
              <a:gd name="connsiteY225" fmla="*/ 2180999 h 2237474"/>
              <a:gd name="connsiteX226" fmla="*/ 558449 w 12192000"/>
              <a:gd name="connsiteY226" fmla="*/ 2182346 h 2237474"/>
              <a:gd name="connsiteX227" fmla="*/ 550517 w 12192000"/>
              <a:gd name="connsiteY227" fmla="*/ 2182060 h 2237474"/>
              <a:gd name="connsiteX228" fmla="*/ 550309 w 12192000"/>
              <a:gd name="connsiteY228" fmla="*/ 2181825 h 2237474"/>
              <a:gd name="connsiteX229" fmla="*/ 541836 w 12192000"/>
              <a:gd name="connsiteY229" fmla="*/ 2181063 h 2237474"/>
              <a:gd name="connsiteX230" fmla="*/ 536057 w 12192000"/>
              <a:gd name="connsiteY230" fmla="*/ 2181537 h 2237474"/>
              <a:gd name="connsiteX231" fmla="*/ 520671 w 12192000"/>
              <a:gd name="connsiteY231" fmla="*/ 2180980 h 2237474"/>
              <a:gd name="connsiteX232" fmla="*/ 515024 w 12192000"/>
              <a:gd name="connsiteY232" fmla="*/ 2179258 h 2237474"/>
              <a:gd name="connsiteX233" fmla="*/ 512278 w 12192000"/>
              <a:gd name="connsiteY233" fmla="*/ 2176369 h 2237474"/>
              <a:gd name="connsiteX234" fmla="*/ 480419 w 12192000"/>
              <a:gd name="connsiteY234" fmla="*/ 2167807 h 2237474"/>
              <a:gd name="connsiteX235" fmla="*/ 413835 w 12192000"/>
              <a:gd name="connsiteY235" fmla="*/ 2156783 h 2237474"/>
              <a:gd name="connsiteX236" fmla="*/ 376513 w 12192000"/>
              <a:gd name="connsiteY236" fmla="*/ 2154014 h 2237474"/>
              <a:gd name="connsiteX237" fmla="*/ 273386 w 12192000"/>
              <a:gd name="connsiteY237" fmla="*/ 2142551 h 2237474"/>
              <a:gd name="connsiteX238" fmla="*/ 169207 w 12192000"/>
              <a:gd name="connsiteY238" fmla="*/ 2128100 h 2237474"/>
              <a:gd name="connsiteX239" fmla="*/ 93149 w 12192000"/>
              <a:gd name="connsiteY239" fmla="*/ 2105324 h 2237474"/>
              <a:gd name="connsiteX240" fmla="*/ 88109 w 12192000"/>
              <a:gd name="connsiteY240" fmla="*/ 2106704 h 2237474"/>
              <a:gd name="connsiteX241" fmla="*/ 80022 w 12192000"/>
              <a:gd name="connsiteY241" fmla="*/ 2107254 h 2237474"/>
              <a:gd name="connsiteX242" fmla="*/ 79717 w 12192000"/>
              <a:gd name="connsiteY242" fmla="*/ 2107046 h 2237474"/>
              <a:gd name="connsiteX243" fmla="*/ 72352 w 12192000"/>
              <a:gd name="connsiteY243" fmla="*/ 2107991 h 2237474"/>
              <a:gd name="connsiteX244" fmla="*/ 37645 w 12192000"/>
              <a:gd name="connsiteY244" fmla="*/ 2115401 h 2237474"/>
              <a:gd name="connsiteX245" fmla="*/ 4572 w 12192000"/>
              <a:gd name="connsiteY245" fmla="*/ 2111091 h 2237474"/>
              <a:gd name="connsiteX246" fmla="*/ 0 w 12192000"/>
              <a:gd name="connsiteY246" fmla="*/ 2110468 h 2237474"/>
              <a:gd name="connsiteX247" fmla="*/ 0 w 12192000"/>
              <a:gd name="connsiteY24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53307 w 12192000"/>
              <a:gd name="connsiteY117" fmla="*/ 1815450 h 2237474"/>
              <a:gd name="connsiteX118" fmla="*/ 5364192 w 12192000"/>
              <a:gd name="connsiteY118" fmla="*/ 1826074 h 2237474"/>
              <a:gd name="connsiteX119" fmla="*/ 5350380 w 12192000"/>
              <a:gd name="connsiteY119" fmla="*/ 1830891 h 2237474"/>
              <a:gd name="connsiteX120" fmla="*/ 5259633 w 12192000"/>
              <a:gd name="connsiteY120" fmla="*/ 1837160 h 2237474"/>
              <a:gd name="connsiteX121" fmla="*/ 5197513 w 12192000"/>
              <a:gd name="connsiteY121" fmla="*/ 1844718 h 2237474"/>
              <a:gd name="connsiteX122" fmla="*/ 5184170 w 12192000"/>
              <a:gd name="connsiteY122" fmla="*/ 1849402 h 2237474"/>
              <a:gd name="connsiteX123" fmla="*/ 5168852 w 12192000"/>
              <a:gd name="connsiteY123" fmla="*/ 1844846 h 2237474"/>
              <a:gd name="connsiteX124" fmla="*/ 5164370 w 12192000"/>
              <a:gd name="connsiteY124" fmla="*/ 1840597 h 2237474"/>
              <a:gd name="connsiteX125" fmla="*/ 5114927 w 12192000"/>
              <a:gd name="connsiteY125" fmla="*/ 1847827 h 2237474"/>
              <a:gd name="connsiteX126" fmla="*/ 5108970 w 12192000"/>
              <a:gd name="connsiteY126" fmla="*/ 1847935 h 2237474"/>
              <a:gd name="connsiteX127" fmla="*/ 5067961 w 12192000"/>
              <a:gd name="connsiteY127" fmla="*/ 1845917 h 2237474"/>
              <a:gd name="connsiteX128" fmla="*/ 5007075 w 12192000"/>
              <a:gd name="connsiteY128" fmla="*/ 1838626 h 2237474"/>
              <a:gd name="connsiteX129" fmla="*/ 4944087 w 12192000"/>
              <a:gd name="connsiteY129" fmla="*/ 1823332 h 2237474"/>
              <a:gd name="connsiteX130" fmla="*/ 4907662 w 12192000"/>
              <a:gd name="connsiteY130" fmla="*/ 1816900 h 2237474"/>
              <a:gd name="connsiteX131" fmla="*/ 4882386 w 12192000"/>
              <a:gd name="connsiteY131" fmla="*/ 1809844 h 2237474"/>
              <a:gd name="connsiteX132" fmla="*/ 4811440 w 12192000"/>
              <a:gd name="connsiteY132" fmla="*/ 1804655 h 2237474"/>
              <a:gd name="connsiteX133" fmla="*/ 4691075 w 12192000"/>
              <a:gd name="connsiteY133" fmla="*/ 1801389 h 2237474"/>
              <a:gd name="connsiteX134" fmla="*/ 4647449 w 12192000"/>
              <a:gd name="connsiteY134" fmla="*/ 1793181 h 2237474"/>
              <a:gd name="connsiteX135" fmla="*/ 4645504 w 12192000"/>
              <a:gd name="connsiteY135" fmla="*/ 1787606 h 2237474"/>
              <a:gd name="connsiteX136" fmla="*/ 4632229 w 12192000"/>
              <a:gd name="connsiteY136" fmla="*/ 1785815 h 2237474"/>
              <a:gd name="connsiteX137" fmla="*/ 4629273 w 12192000"/>
              <a:gd name="connsiteY137" fmla="*/ 1784355 h 2237474"/>
              <a:gd name="connsiteX138" fmla="*/ 4611738 w 12192000"/>
              <a:gd name="connsiteY138" fmla="*/ 1776964 h 2237474"/>
              <a:gd name="connsiteX139" fmla="*/ 4560070 w 12192000"/>
              <a:gd name="connsiteY139" fmla="*/ 1785640 h 2237474"/>
              <a:gd name="connsiteX140" fmla="*/ 4536503 w 12192000"/>
              <a:gd name="connsiteY140" fmla="*/ 1785334 h 2237474"/>
              <a:gd name="connsiteX141" fmla="*/ 4513724 w 12192000"/>
              <a:gd name="connsiteY141" fmla="*/ 1791996 h 2237474"/>
              <a:gd name="connsiteX142" fmla="*/ 4459810 w 12192000"/>
              <a:gd name="connsiteY142" fmla="*/ 1797886 h 2237474"/>
              <a:gd name="connsiteX143" fmla="*/ 4379064 w 12192000"/>
              <a:gd name="connsiteY143" fmla="*/ 1817177 h 2237474"/>
              <a:gd name="connsiteX144" fmla="*/ 4319209 w 12192000"/>
              <a:gd name="connsiteY144" fmla="*/ 1834833 h 2237474"/>
              <a:gd name="connsiteX145" fmla="*/ 4306907 w 12192000"/>
              <a:gd name="connsiteY145" fmla="*/ 1841641 h 2237474"/>
              <a:gd name="connsiteX146" fmla="*/ 4290981 w 12192000"/>
              <a:gd name="connsiteY146" fmla="*/ 1839677 h 2237474"/>
              <a:gd name="connsiteX147" fmla="*/ 4285792 w 12192000"/>
              <a:gd name="connsiteY147" fmla="*/ 1836231 h 2237474"/>
              <a:gd name="connsiteX148" fmla="*/ 4238372 w 12192000"/>
              <a:gd name="connsiteY148" fmla="*/ 1851480 h 2237474"/>
              <a:gd name="connsiteX149" fmla="*/ 4232517 w 12192000"/>
              <a:gd name="connsiteY149" fmla="*/ 1852567 h 2237474"/>
              <a:gd name="connsiteX150" fmla="*/ 4191732 w 12192000"/>
              <a:gd name="connsiteY150" fmla="*/ 1857328 h 2237474"/>
              <a:gd name="connsiteX151" fmla="*/ 4065532 w 12192000"/>
              <a:gd name="connsiteY151" fmla="*/ 1855477 h 2237474"/>
              <a:gd name="connsiteX152" fmla="*/ 4028460 w 12192000"/>
              <a:gd name="connsiteY152" fmla="*/ 1855137 h 2237474"/>
              <a:gd name="connsiteX153" fmla="*/ 4002267 w 12192000"/>
              <a:gd name="connsiteY153" fmla="*/ 1852352 h 2237474"/>
              <a:gd name="connsiteX154" fmla="*/ 3931396 w 12192000"/>
              <a:gd name="connsiteY154" fmla="*/ 1858915 h 2237474"/>
              <a:gd name="connsiteX155" fmla="*/ 3812162 w 12192000"/>
              <a:gd name="connsiteY155" fmla="*/ 1875501 h 2237474"/>
              <a:gd name="connsiteX156" fmla="*/ 3767672 w 12192000"/>
              <a:gd name="connsiteY156" fmla="*/ 1874600 h 2237474"/>
              <a:gd name="connsiteX157" fmla="*/ 3764741 w 12192000"/>
              <a:gd name="connsiteY157" fmla="*/ 1869433 h 2237474"/>
              <a:gd name="connsiteX158" fmla="*/ 3751332 w 12192000"/>
              <a:gd name="connsiteY158" fmla="*/ 1869854 h 2237474"/>
              <a:gd name="connsiteX159" fmla="*/ 3748155 w 12192000"/>
              <a:gd name="connsiteY159" fmla="*/ 1868903 h 2237474"/>
              <a:gd name="connsiteX160" fmla="*/ 3729530 w 12192000"/>
              <a:gd name="connsiteY160" fmla="*/ 1864513 h 2237474"/>
              <a:gd name="connsiteX161" fmla="*/ 3680177 w 12192000"/>
              <a:gd name="connsiteY161" fmla="*/ 1881552 h 2237474"/>
              <a:gd name="connsiteX162" fmla="*/ 3567259 w 12192000"/>
              <a:gd name="connsiteY162" fmla="*/ 1893482 h 2237474"/>
              <a:gd name="connsiteX163" fmla="*/ 3405770 w 12192000"/>
              <a:gd name="connsiteY163" fmla="*/ 1904591 h 2237474"/>
              <a:gd name="connsiteX164" fmla="*/ 3280097 w 12192000"/>
              <a:gd name="connsiteY164" fmla="*/ 1919610 h 2237474"/>
              <a:gd name="connsiteX165" fmla="*/ 3123424 w 12192000"/>
              <a:gd name="connsiteY165" fmla="*/ 1952930 h 2237474"/>
              <a:gd name="connsiteX166" fmla="*/ 3009910 w 12192000"/>
              <a:gd name="connsiteY166" fmla="*/ 1957866 h 2237474"/>
              <a:gd name="connsiteX167" fmla="*/ 2995934 w 12192000"/>
              <a:gd name="connsiteY167" fmla="*/ 1967085 h 2237474"/>
              <a:gd name="connsiteX168" fmla="*/ 2980071 w 12192000"/>
              <a:gd name="connsiteY168" fmla="*/ 1972988 h 2237474"/>
              <a:gd name="connsiteX169" fmla="*/ 2978094 w 12192000"/>
              <a:gd name="connsiteY169" fmla="*/ 1972369 h 2237474"/>
              <a:gd name="connsiteX170" fmla="*/ 2942858 w 12192000"/>
              <a:gd name="connsiteY170" fmla="*/ 1981367 h 2237474"/>
              <a:gd name="connsiteX171" fmla="*/ 2875436 w 12192000"/>
              <a:gd name="connsiteY171" fmla="*/ 1996977 h 2237474"/>
              <a:gd name="connsiteX172" fmla="*/ 2874892 w 12192000"/>
              <a:gd name="connsiteY172" fmla="*/ 1996085 h 2237474"/>
              <a:gd name="connsiteX173" fmla="*/ 2864145 w 12192000"/>
              <a:gd name="connsiteY173" fmla="*/ 1994061 h 2237474"/>
              <a:gd name="connsiteX174" fmla="*/ 2843662 w 12192000"/>
              <a:gd name="connsiteY174" fmla="*/ 1992498 h 2237474"/>
              <a:gd name="connsiteX175" fmla="*/ 2796128 w 12192000"/>
              <a:gd name="connsiteY175" fmla="*/ 1976403 h 2237474"/>
              <a:gd name="connsiteX176" fmla="*/ 2756784 w 12192000"/>
              <a:gd name="connsiteY176" fmla="*/ 1985116 h 2237474"/>
              <a:gd name="connsiteX177" fmla="*/ 2748833 w 12192000"/>
              <a:gd name="connsiteY177" fmla="*/ 1986323 h 2237474"/>
              <a:gd name="connsiteX178" fmla="*/ 2748661 w 12192000"/>
              <a:gd name="connsiteY178" fmla="*/ 1986122 h 2237474"/>
              <a:gd name="connsiteX179" fmla="*/ 2740251 w 12192000"/>
              <a:gd name="connsiteY179" fmla="*/ 1986946 h 2237474"/>
              <a:gd name="connsiteX180" fmla="*/ 2718916 w 12192000"/>
              <a:gd name="connsiteY180" fmla="*/ 1990867 h 2237474"/>
              <a:gd name="connsiteX181" fmla="*/ 2713522 w 12192000"/>
              <a:gd name="connsiteY181" fmla="*/ 1990173 h 2237474"/>
              <a:gd name="connsiteX182" fmla="*/ 2680597 w 12192000"/>
              <a:gd name="connsiteY182" fmla="*/ 1984996 h 2237474"/>
              <a:gd name="connsiteX183" fmla="*/ 2578178 w 12192000"/>
              <a:gd name="connsiteY183" fmla="*/ 1990531 h 2237474"/>
              <a:gd name="connsiteX184" fmla="*/ 2476147 w 12192000"/>
              <a:gd name="connsiteY184" fmla="*/ 1998305 h 2237474"/>
              <a:gd name="connsiteX185" fmla="*/ 2373568 w 12192000"/>
              <a:gd name="connsiteY185" fmla="*/ 2003219 h 2237474"/>
              <a:gd name="connsiteX186" fmla="*/ 2321399 w 12192000"/>
              <a:gd name="connsiteY186" fmla="*/ 1989467 h 2237474"/>
              <a:gd name="connsiteX187" fmla="*/ 2315525 w 12192000"/>
              <a:gd name="connsiteY187" fmla="*/ 1989708 h 2237474"/>
              <a:gd name="connsiteX188" fmla="*/ 2300792 w 12192000"/>
              <a:gd name="connsiteY188" fmla="*/ 1994290 h 2237474"/>
              <a:gd name="connsiteX189" fmla="*/ 2295469 w 12192000"/>
              <a:gd name="connsiteY189" fmla="*/ 1996659 h 2237474"/>
              <a:gd name="connsiteX190" fmla="*/ 2287219 w 12192000"/>
              <a:gd name="connsiteY190" fmla="*/ 1998750 h 2237474"/>
              <a:gd name="connsiteX191" fmla="*/ 2286948 w 12192000"/>
              <a:gd name="connsiteY191" fmla="*/ 1998596 h 2237474"/>
              <a:gd name="connsiteX192" fmla="*/ 2243069 w 12192000"/>
              <a:gd name="connsiteY192" fmla="*/ 2015111 h 2237474"/>
              <a:gd name="connsiteX193" fmla="*/ 2186609 w 12192000"/>
              <a:gd name="connsiteY193" fmla="*/ 2008263 h 2237474"/>
              <a:gd name="connsiteX194" fmla="*/ 2164831 w 12192000"/>
              <a:gd name="connsiteY194" fmla="*/ 2010143 h 2237474"/>
              <a:gd name="connsiteX195" fmla="*/ 2152836 w 12192000"/>
              <a:gd name="connsiteY195" fmla="*/ 2010048 h 2237474"/>
              <a:gd name="connsiteX196" fmla="*/ 2117102 w 12192000"/>
              <a:gd name="connsiteY196" fmla="*/ 2023004 h 2237474"/>
              <a:gd name="connsiteX197" fmla="*/ 2111935 w 12192000"/>
              <a:gd name="connsiteY197" fmla="*/ 2023163 h 2237474"/>
              <a:gd name="connsiteX198" fmla="*/ 2089991 w 12192000"/>
              <a:gd name="connsiteY198" fmla="*/ 2034193 h 2237474"/>
              <a:gd name="connsiteX199" fmla="*/ 2058061 w 12192000"/>
              <a:gd name="connsiteY199" fmla="*/ 2047942 h 2237474"/>
              <a:gd name="connsiteX200" fmla="*/ 2055737 w 12192000"/>
              <a:gd name="connsiteY200" fmla="*/ 2047704 h 2237474"/>
              <a:gd name="connsiteX201" fmla="*/ 2042244 w 12192000"/>
              <a:gd name="connsiteY201" fmla="*/ 2055560 h 2237474"/>
              <a:gd name="connsiteX202" fmla="*/ 1976224 w 12192000"/>
              <a:gd name="connsiteY202" fmla="*/ 2074257 h 2237474"/>
              <a:gd name="connsiteX203" fmla="*/ 1877728 w 12192000"/>
              <a:gd name="connsiteY203" fmla="*/ 2101004 h 2237474"/>
              <a:gd name="connsiteX204" fmla="*/ 1759056 w 12192000"/>
              <a:gd name="connsiteY204" fmla="*/ 2125608 h 2237474"/>
              <a:gd name="connsiteX205" fmla="*/ 1637948 w 12192000"/>
              <a:gd name="connsiteY205" fmla="*/ 2172597 h 2237474"/>
              <a:gd name="connsiteX206" fmla="*/ 1434549 w 12192000"/>
              <a:gd name="connsiteY206" fmla="*/ 2234522 h 2237474"/>
              <a:gd name="connsiteX207" fmla="*/ 1398481 w 12192000"/>
              <a:gd name="connsiteY207" fmla="*/ 2237074 h 2237474"/>
              <a:gd name="connsiteX208" fmla="*/ 1398407 w 12192000"/>
              <a:gd name="connsiteY208" fmla="*/ 2237095 h 2237474"/>
              <a:gd name="connsiteX209" fmla="*/ 1370962 w 12192000"/>
              <a:gd name="connsiteY209" fmla="*/ 2237474 h 2237474"/>
              <a:gd name="connsiteX210" fmla="*/ 1356367 w 12192000"/>
              <a:gd name="connsiteY210" fmla="*/ 2235089 h 2237474"/>
              <a:gd name="connsiteX211" fmla="*/ 1324828 w 12192000"/>
              <a:gd name="connsiteY211" fmla="*/ 2231968 h 2237474"/>
              <a:gd name="connsiteX212" fmla="*/ 1297744 w 12192000"/>
              <a:gd name="connsiteY212" fmla="*/ 2235849 h 2237474"/>
              <a:gd name="connsiteX213" fmla="*/ 1286236 w 12192000"/>
              <a:gd name="connsiteY213" fmla="*/ 2233135 h 2237474"/>
              <a:gd name="connsiteX214" fmla="*/ 1283504 w 12192000"/>
              <a:gd name="connsiteY214" fmla="*/ 2233797 h 2237474"/>
              <a:gd name="connsiteX215" fmla="*/ 1279765 w 12192000"/>
              <a:gd name="connsiteY215" fmla="*/ 2229639 h 2237474"/>
              <a:gd name="connsiteX216" fmla="*/ 1195347 w 12192000"/>
              <a:gd name="connsiteY216" fmla="*/ 2212354 h 2237474"/>
              <a:gd name="connsiteX217" fmla="*/ 970251 w 12192000"/>
              <a:gd name="connsiteY217" fmla="*/ 2221029 h 2237474"/>
              <a:gd name="connsiteX218" fmla="*/ 812914 w 12192000"/>
              <a:gd name="connsiteY218" fmla="*/ 2202752 h 2237474"/>
              <a:gd name="connsiteX219" fmla="*/ 800195 w 12192000"/>
              <a:gd name="connsiteY219" fmla="*/ 2209407 h 2237474"/>
              <a:gd name="connsiteX220" fmla="*/ 784978 w 12192000"/>
              <a:gd name="connsiteY220" fmla="*/ 2212360 h 2237474"/>
              <a:gd name="connsiteX221" fmla="*/ 681987 w 12192000"/>
              <a:gd name="connsiteY221" fmla="*/ 2216757 h 2237474"/>
              <a:gd name="connsiteX222" fmla="*/ 669923 w 12192000"/>
              <a:gd name="connsiteY222" fmla="*/ 2211682 h 2237474"/>
              <a:gd name="connsiteX223" fmla="*/ 648680 w 12192000"/>
              <a:gd name="connsiteY223" fmla="*/ 2206229 h 2237474"/>
              <a:gd name="connsiteX224" fmla="*/ 597225 w 12192000"/>
              <a:gd name="connsiteY224" fmla="*/ 2180999 h 2237474"/>
              <a:gd name="connsiteX225" fmla="*/ 558449 w 12192000"/>
              <a:gd name="connsiteY225" fmla="*/ 2182346 h 2237474"/>
              <a:gd name="connsiteX226" fmla="*/ 550517 w 12192000"/>
              <a:gd name="connsiteY226" fmla="*/ 2182060 h 2237474"/>
              <a:gd name="connsiteX227" fmla="*/ 550309 w 12192000"/>
              <a:gd name="connsiteY227" fmla="*/ 2181825 h 2237474"/>
              <a:gd name="connsiteX228" fmla="*/ 541836 w 12192000"/>
              <a:gd name="connsiteY228" fmla="*/ 2181063 h 2237474"/>
              <a:gd name="connsiteX229" fmla="*/ 536057 w 12192000"/>
              <a:gd name="connsiteY229" fmla="*/ 2181537 h 2237474"/>
              <a:gd name="connsiteX230" fmla="*/ 520671 w 12192000"/>
              <a:gd name="connsiteY230" fmla="*/ 2180980 h 2237474"/>
              <a:gd name="connsiteX231" fmla="*/ 515024 w 12192000"/>
              <a:gd name="connsiteY231" fmla="*/ 2179258 h 2237474"/>
              <a:gd name="connsiteX232" fmla="*/ 512278 w 12192000"/>
              <a:gd name="connsiteY232" fmla="*/ 2176369 h 2237474"/>
              <a:gd name="connsiteX233" fmla="*/ 480419 w 12192000"/>
              <a:gd name="connsiteY233" fmla="*/ 2167807 h 2237474"/>
              <a:gd name="connsiteX234" fmla="*/ 413835 w 12192000"/>
              <a:gd name="connsiteY234" fmla="*/ 2156783 h 2237474"/>
              <a:gd name="connsiteX235" fmla="*/ 376513 w 12192000"/>
              <a:gd name="connsiteY235" fmla="*/ 2154014 h 2237474"/>
              <a:gd name="connsiteX236" fmla="*/ 273386 w 12192000"/>
              <a:gd name="connsiteY236" fmla="*/ 2142551 h 2237474"/>
              <a:gd name="connsiteX237" fmla="*/ 169207 w 12192000"/>
              <a:gd name="connsiteY237" fmla="*/ 2128100 h 2237474"/>
              <a:gd name="connsiteX238" fmla="*/ 93149 w 12192000"/>
              <a:gd name="connsiteY238" fmla="*/ 2105324 h 2237474"/>
              <a:gd name="connsiteX239" fmla="*/ 88109 w 12192000"/>
              <a:gd name="connsiteY239" fmla="*/ 2106704 h 2237474"/>
              <a:gd name="connsiteX240" fmla="*/ 80022 w 12192000"/>
              <a:gd name="connsiteY240" fmla="*/ 2107254 h 2237474"/>
              <a:gd name="connsiteX241" fmla="*/ 79717 w 12192000"/>
              <a:gd name="connsiteY241" fmla="*/ 2107046 h 2237474"/>
              <a:gd name="connsiteX242" fmla="*/ 72352 w 12192000"/>
              <a:gd name="connsiteY242" fmla="*/ 2107991 h 2237474"/>
              <a:gd name="connsiteX243" fmla="*/ 37645 w 12192000"/>
              <a:gd name="connsiteY243" fmla="*/ 2115401 h 2237474"/>
              <a:gd name="connsiteX244" fmla="*/ 4572 w 12192000"/>
              <a:gd name="connsiteY244" fmla="*/ 2111091 h 2237474"/>
              <a:gd name="connsiteX245" fmla="*/ 0 w 12192000"/>
              <a:gd name="connsiteY245" fmla="*/ 2110468 h 2237474"/>
              <a:gd name="connsiteX246" fmla="*/ 0 w 12192000"/>
              <a:gd name="connsiteY24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47449 w 12192000"/>
              <a:gd name="connsiteY133" fmla="*/ 1793181 h 2237474"/>
              <a:gd name="connsiteX134" fmla="*/ 4645504 w 12192000"/>
              <a:gd name="connsiteY134" fmla="*/ 1787606 h 2237474"/>
              <a:gd name="connsiteX135" fmla="*/ 4632229 w 12192000"/>
              <a:gd name="connsiteY135" fmla="*/ 1785815 h 2237474"/>
              <a:gd name="connsiteX136" fmla="*/ 4629273 w 12192000"/>
              <a:gd name="connsiteY136" fmla="*/ 1784355 h 2237474"/>
              <a:gd name="connsiteX137" fmla="*/ 4611738 w 12192000"/>
              <a:gd name="connsiteY137" fmla="*/ 1776964 h 2237474"/>
              <a:gd name="connsiteX138" fmla="*/ 4560070 w 12192000"/>
              <a:gd name="connsiteY138" fmla="*/ 1785640 h 2237474"/>
              <a:gd name="connsiteX139" fmla="*/ 4536503 w 12192000"/>
              <a:gd name="connsiteY139" fmla="*/ 1785334 h 2237474"/>
              <a:gd name="connsiteX140" fmla="*/ 4513724 w 12192000"/>
              <a:gd name="connsiteY140" fmla="*/ 1791996 h 2237474"/>
              <a:gd name="connsiteX141" fmla="*/ 4459810 w 12192000"/>
              <a:gd name="connsiteY141" fmla="*/ 1797886 h 2237474"/>
              <a:gd name="connsiteX142" fmla="*/ 4379064 w 12192000"/>
              <a:gd name="connsiteY142" fmla="*/ 1817177 h 2237474"/>
              <a:gd name="connsiteX143" fmla="*/ 4319209 w 12192000"/>
              <a:gd name="connsiteY143" fmla="*/ 1834833 h 2237474"/>
              <a:gd name="connsiteX144" fmla="*/ 4306907 w 12192000"/>
              <a:gd name="connsiteY144" fmla="*/ 1841641 h 2237474"/>
              <a:gd name="connsiteX145" fmla="*/ 4290981 w 12192000"/>
              <a:gd name="connsiteY145" fmla="*/ 1839677 h 2237474"/>
              <a:gd name="connsiteX146" fmla="*/ 4285792 w 12192000"/>
              <a:gd name="connsiteY146" fmla="*/ 1836231 h 2237474"/>
              <a:gd name="connsiteX147" fmla="*/ 4238372 w 12192000"/>
              <a:gd name="connsiteY147" fmla="*/ 1851480 h 2237474"/>
              <a:gd name="connsiteX148" fmla="*/ 4232517 w 12192000"/>
              <a:gd name="connsiteY148" fmla="*/ 1852567 h 2237474"/>
              <a:gd name="connsiteX149" fmla="*/ 4191732 w 12192000"/>
              <a:gd name="connsiteY149" fmla="*/ 1857328 h 2237474"/>
              <a:gd name="connsiteX150" fmla="*/ 4065532 w 12192000"/>
              <a:gd name="connsiteY150" fmla="*/ 1855477 h 2237474"/>
              <a:gd name="connsiteX151" fmla="*/ 4028460 w 12192000"/>
              <a:gd name="connsiteY151" fmla="*/ 1855137 h 2237474"/>
              <a:gd name="connsiteX152" fmla="*/ 4002267 w 12192000"/>
              <a:gd name="connsiteY152" fmla="*/ 1852352 h 2237474"/>
              <a:gd name="connsiteX153" fmla="*/ 3931396 w 12192000"/>
              <a:gd name="connsiteY153" fmla="*/ 1858915 h 2237474"/>
              <a:gd name="connsiteX154" fmla="*/ 3812162 w 12192000"/>
              <a:gd name="connsiteY154" fmla="*/ 1875501 h 2237474"/>
              <a:gd name="connsiteX155" fmla="*/ 3767672 w 12192000"/>
              <a:gd name="connsiteY155" fmla="*/ 1874600 h 2237474"/>
              <a:gd name="connsiteX156" fmla="*/ 3764741 w 12192000"/>
              <a:gd name="connsiteY156" fmla="*/ 1869433 h 2237474"/>
              <a:gd name="connsiteX157" fmla="*/ 3751332 w 12192000"/>
              <a:gd name="connsiteY157" fmla="*/ 1869854 h 2237474"/>
              <a:gd name="connsiteX158" fmla="*/ 3748155 w 12192000"/>
              <a:gd name="connsiteY158" fmla="*/ 1868903 h 2237474"/>
              <a:gd name="connsiteX159" fmla="*/ 3729530 w 12192000"/>
              <a:gd name="connsiteY159" fmla="*/ 1864513 h 2237474"/>
              <a:gd name="connsiteX160" fmla="*/ 3680177 w 12192000"/>
              <a:gd name="connsiteY160" fmla="*/ 1881552 h 2237474"/>
              <a:gd name="connsiteX161" fmla="*/ 3567259 w 12192000"/>
              <a:gd name="connsiteY161" fmla="*/ 1893482 h 2237474"/>
              <a:gd name="connsiteX162" fmla="*/ 3405770 w 12192000"/>
              <a:gd name="connsiteY162" fmla="*/ 1904591 h 2237474"/>
              <a:gd name="connsiteX163" fmla="*/ 3280097 w 12192000"/>
              <a:gd name="connsiteY163" fmla="*/ 1919610 h 2237474"/>
              <a:gd name="connsiteX164" fmla="*/ 3123424 w 12192000"/>
              <a:gd name="connsiteY164" fmla="*/ 1952930 h 2237474"/>
              <a:gd name="connsiteX165" fmla="*/ 3009910 w 12192000"/>
              <a:gd name="connsiteY165" fmla="*/ 1957866 h 2237474"/>
              <a:gd name="connsiteX166" fmla="*/ 2995934 w 12192000"/>
              <a:gd name="connsiteY166" fmla="*/ 1967085 h 2237474"/>
              <a:gd name="connsiteX167" fmla="*/ 2980071 w 12192000"/>
              <a:gd name="connsiteY167" fmla="*/ 1972988 h 2237474"/>
              <a:gd name="connsiteX168" fmla="*/ 2978094 w 12192000"/>
              <a:gd name="connsiteY168" fmla="*/ 1972369 h 2237474"/>
              <a:gd name="connsiteX169" fmla="*/ 2942858 w 12192000"/>
              <a:gd name="connsiteY169" fmla="*/ 1981367 h 2237474"/>
              <a:gd name="connsiteX170" fmla="*/ 2875436 w 12192000"/>
              <a:gd name="connsiteY170" fmla="*/ 1996977 h 2237474"/>
              <a:gd name="connsiteX171" fmla="*/ 2874892 w 12192000"/>
              <a:gd name="connsiteY171" fmla="*/ 1996085 h 2237474"/>
              <a:gd name="connsiteX172" fmla="*/ 2864145 w 12192000"/>
              <a:gd name="connsiteY172" fmla="*/ 1994061 h 2237474"/>
              <a:gd name="connsiteX173" fmla="*/ 2843662 w 12192000"/>
              <a:gd name="connsiteY173" fmla="*/ 1992498 h 2237474"/>
              <a:gd name="connsiteX174" fmla="*/ 2796128 w 12192000"/>
              <a:gd name="connsiteY174" fmla="*/ 1976403 h 2237474"/>
              <a:gd name="connsiteX175" fmla="*/ 2756784 w 12192000"/>
              <a:gd name="connsiteY175" fmla="*/ 1985116 h 2237474"/>
              <a:gd name="connsiteX176" fmla="*/ 2748833 w 12192000"/>
              <a:gd name="connsiteY176" fmla="*/ 1986323 h 2237474"/>
              <a:gd name="connsiteX177" fmla="*/ 2748661 w 12192000"/>
              <a:gd name="connsiteY177" fmla="*/ 1986122 h 2237474"/>
              <a:gd name="connsiteX178" fmla="*/ 2740251 w 12192000"/>
              <a:gd name="connsiteY178" fmla="*/ 1986946 h 2237474"/>
              <a:gd name="connsiteX179" fmla="*/ 2718916 w 12192000"/>
              <a:gd name="connsiteY179" fmla="*/ 1990867 h 2237474"/>
              <a:gd name="connsiteX180" fmla="*/ 2713522 w 12192000"/>
              <a:gd name="connsiteY180" fmla="*/ 1990173 h 2237474"/>
              <a:gd name="connsiteX181" fmla="*/ 2680597 w 12192000"/>
              <a:gd name="connsiteY181" fmla="*/ 1984996 h 2237474"/>
              <a:gd name="connsiteX182" fmla="*/ 2578178 w 12192000"/>
              <a:gd name="connsiteY182" fmla="*/ 1990531 h 2237474"/>
              <a:gd name="connsiteX183" fmla="*/ 2476147 w 12192000"/>
              <a:gd name="connsiteY183" fmla="*/ 1998305 h 2237474"/>
              <a:gd name="connsiteX184" fmla="*/ 2373568 w 12192000"/>
              <a:gd name="connsiteY184" fmla="*/ 2003219 h 2237474"/>
              <a:gd name="connsiteX185" fmla="*/ 2321399 w 12192000"/>
              <a:gd name="connsiteY185" fmla="*/ 1989467 h 2237474"/>
              <a:gd name="connsiteX186" fmla="*/ 2315525 w 12192000"/>
              <a:gd name="connsiteY186" fmla="*/ 1989708 h 2237474"/>
              <a:gd name="connsiteX187" fmla="*/ 2300792 w 12192000"/>
              <a:gd name="connsiteY187" fmla="*/ 1994290 h 2237474"/>
              <a:gd name="connsiteX188" fmla="*/ 2295469 w 12192000"/>
              <a:gd name="connsiteY188" fmla="*/ 1996659 h 2237474"/>
              <a:gd name="connsiteX189" fmla="*/ 2287219 w 12192000"/>
              <a:gd name="connsiteY189" fmla="*/ 1998750 h 2237474"/>
              <a:gd name="connsiteX190" fmla="*/ 2286948 w 12192000"/>
              <a:gd name="connsiteY190" fmla="*/ 1998596 h 2237474"/>
              <a:gd name="connsiteX191" fmla="*/ 2243069 w 12192000"/>
              <a:gd name="connsiteY191" fmla="*/ 2015111 h 2237474"/>
              <a:gd name="connsiteX192" fmla="*/ 2186609 w 12192000"/>
              <a:gd name="connsiteY192" fmla="*/ 2008263 h 2237474"/>
              <a:gd name="connsiteX193" fmla="*/ 2164831 w 12192000"/>
              <a:gd name="connsiteY193" fmla="*/ 2010143 h 2237474"/>
              <a:gd name="connsiteX194" fmla="*/ 2152836 w 12192000"/>
              <a:gd name="connsiteY194" fmla="*/ 2010048 h 2237474"/>
              <a:gd name="connsiteX195" fmla="*/ 2117102 w 12192000"/>
              <a:gd name="connsiteY195" fmla="*/ 2023004 h 2237474"/>
              <a:gd name="connsiteX196" fmla="*/ 2111935 w 12192000"/>
              <a:gd name="connsiteY196" fmla="*/ 2023163 h 2237474"/>
              <a:gd name="connsiteX197" fmla="*/ 2089991 w 12192000"/>
              <a:gd name="connsiteY197" fmla="*/ 2034193 h 2237474"/>
              <a:gd name="connsiteX198" fmla="*/ 2058061 w 12192000"/>
              <a:gd name="connsiteY198" fmla="*/ 2047942 h 2237474"/>
              <a:gd name="connsiteX199" fmla="*/ 2055737 w 12192000"/>
              <a:gd name="connsiteY199" fmla="*/ 2047704 h 2237474"/>
              <a:gd name="connsiteX200" fmla="*/ 2042244 w 12192000"/>
              <a:gd name="connsiteY200" fmla="*/ 2055560 h 2237474"/>
              <a:gd name="connsiteX201" fmla="*/ 1976224 w 12192000"/>
              <a:gd name="connsiteY201" fmla="*/ 2074257 h 2237474"/>
              <a:gd name="connsiteX202" fmla="*/ 1877728 w 12192000"/>
              <a:gd name="connsiteY202" fmla="*/ 2101004 h 2237474"/>
              <a:gd name="connsiteX203" fmla="*/ 1759056 w 12192000"/>
              <a:gd name="connsiteY203" fmla="*/ 2125608 h 2237474"/>
              <a:gd name="connsiteX204" fmla="*/ 1637948 w 12192000"/>
              <a:gd name="connsiteY204" fmla="*/ 2172597 h 2237474"/>
              <a:gd name="connsiteX205" fmla="*/ 1434549 w 12192000"/>
              <a:gd name="connsiteY205" fmla="*/ 2234522 h 2237474"/>
              <a:gd name="connsiteX206" fmla="*/ 1398481 w 12192000"/>
              <a:gd name="connsiteY206" fmla="*/ 2237074 h 2237474"/>
              <a:gd name="connsiteX207" fmla="*/ 1398407 w 12192000"/>
              <a:gd name="connsiteY207" fmla="*/ 2237095 h 2237474"/>
              <a:gd name="connsiteX208" fmla="*/ 1370962 w 12192000"/>
              <a:gd name="connsiteY208" fmla="*/ 2237474 h 2237474"/>
              <a:gd name="connsiteX209" fmla="*/ 1356367 w 12192000"/>
              <a:gd name="connsiteY209" fmla="*/ 2235089 h 2237474"/>
              <a:gd name="connsiteX210" fmla="*/ 1324828 w 12192000"/>
              <a:gd name="connsiteY210" fmla="*/ 2231968 h 2237474"/>
              <a:gd name="connsiteX211" fmla="*/ 1297744 w 12192000"/>
              <a:gd name="connsiteY211" fmla="*/ 2235849 h 2237474"/>
              <a:gd name="connsiteX212" fmla="*/ 1286236 w 12192000"/>
              <a:gd name="connsiteY212" fmla="*/ 2233135 h 2237474"/>
              <a:gd name="connsiteX213" fmla="*/ 1283504 w 12192000"/>
              <a:gd name="connsiteY213" fmla="*/ 2233797 h 2237474"/>
              <a:gd name="connsiteX214" fmla="*/ 1279765 w 12192000"/>
              <a:gd name="connsiteY214" fmla="*/ 2229639 h 2237474"/>
              <a:gd name="connsiteX215" fmla="*/ 1195347 w 12192000"/>
              <a:gd name="connsiteY215" fmla="*/ 2212354 h 2237474"/>
              <a:gd name="connsiteX216" fmla="*/ 970251 w 12192000"/>
              <a:gd name="connsiteY216" fmla="*/ 2221029 h 2237474"/>
              <a:gd name="connsiteX217" fmla="*/ 812914 w 12192000"/>
              <a:gd name="connsiteY217" fmla="*/ 2202752 h 2237474"/>
              <a:gd name="connsiteX218" fmla="*/ 800195 w 12192000"/>
              <a:gd name="connsiteY218" fmla="*/ 2209407 h 2237474"/>
              <a:gd name="connsiteX219" fmla="*/ 784978 w 12192000"/>
              <a:gd name="connsiteY219" fmla="*/ 2212360 h 2237474"/>
              <a:gd name="connsiteX220" fmla="*/ 681987 w 12192000"/>
              <a:gd name="connsiteY220" fmla="*/ 2216757 h 2237474"/>
              <a:gd name="connsiteX221" fmla="*/ 669923 w 12192000"/>
              <a:gd name="connsiteY221" fmla="*/ 2211682 h 2237474"/>
              <a:gd name="connsiteX222" fmla="*/ 648680 w 12192000"/>
              <a:gd name="connsiteY222" fmla="*/ 2206229 h 2237474"/>
              <a:gd name="connsiteX223" fmla="*/ 597225 w 12192000"/>
              <a:gd name="connsiteY223" fmla="*/ 2180999 h 2237474"/>
              <a:gd name="connsiteX224" fmla="*/ 558449 w 12192000"/>
              <a:gd name="connsiteY224" fmla="*/ 2182346 h 2237474"/>
              <a:gd name="connsiteX225" fmla="*/ 550517 w 12192000"/>
              <a:gd name="connsiteY225" fmla="*/ 2182060 h 2237474"/>
              <a:gd name="connsiteX226" fmla="*/ 550309 w 12192000"/>
              <a:gd name="connsiteY226" fmla="*/ 2181825 h 2237474"/>
              <a:gd name="connsiteX227" fmla="*/ 541836 w 12192000"/>
              <a:gd name="connsiteY227" fmla="*/ 2181063 h 2237474"/>
              <a:gd name="connsiteX228" fmla="*/ 536057 w 12192000"/>
              <a:gd name="connsiteY228" fmla="*/ 2181537 h 2237474"/>
              <a:gd name="connsiteX229" fmla="*/ 520671 w 12192000"/>
              <a:gd name="connsiteY229" fmla="*/ 2180980 h 2237474"/>
              <a:gd name="connsiteX230" fmla="*/ 515024 w 12192000"/>
              <a:gd name="connsiteY230" fmla="*/ 2179258 h 2237474"/>
              <a:gd name="connsiteX231" fmla="*/ 512278 w 12192000"/>
              <a:gd name="connsiteY231" fmla="*/ 2176369 h 2237474"/>
              <a:gd name="connsiteX232" fmla="*/ 480419 w 12192000"/>
              <a:gd name="connsiteY232" fmla="*/ 2167807 h 2237474"/>
              <a:gd name="connsiteX233" fmla="*/ 413835 w 12192000"/>
              <a:gd name="connsiteY233" fmla="*/ 2156783 h 2237474"/>
              <a:gd name="connsiteX234" fmla="*/ 376513 w 12192000"/>
              <a:gd name="connsiteY234" fmla="*/ 2154014 h 2237474"/>
              <a:gd name="connsiteX235" fmla="*/ 273386 w 12192000"/>
              <a:gd name="connsiteY235" fmla="*/ 2142551 h 2237474"/>
              <a:gd name="connsiteX236" fmla="*/ 169207 w 12192000"/>
              <a:gd name="connsiteY236" fmla="*/ 2128100 h 2237474"/>
              <a:gd name="connsiteX237" fmla="*/ 93149 w 12192000"/>
              <a:gd name="connsiteY237" fmla="*/ 2105324 h 2237474"/>
              <a:gd name="connsiteX238" fmla="*/ 88109 w 12192000"/>
              <a:gd name="connsiteY238" fmla="*/ 2106704 h 2237474"/>
              <a:gd name="connsiteX239" fmla="*/ 80022 w 12192000"/>
              <a:gd name="connsiteY239" fmla="*/ 2107254 h 2237474"/>
              <a:gd name="connsiteX240" fmla="*/ 79717 w 12192000"/>
              <a:gd name="connsiteY240" fmla="*/ 2107046 h 2237474"/>
              <a:gd name="connsiteX241" fmla="*/ 72352 w 12192000"/>
              <a:gd name="connsiteY241" fmla="*/ 2107991 h 2237474"/>
              <a:gd name="connsiteX242" fmla="*/ 37645 w 12192000"/>
              <a:gd name="connsiteY242" fmla="*/ 2115401 h 2237474"/>
              <a:gd name="connsiteX243" fmla="*/ 4572 w 12192000"/>
              <a:gd name="connsiteY243" fmla="*/ 2111091 h 2237474"/>
              <a:gd name="connsiteX244" fmla="*/ 0 w 12192000"/>
              <a:gd name="connsiteY244" fmla="*/ 2110468 h 2237474"/>
              <a:gd name="connsiteX245" fmla="*/ 0 w 12192000"/>
              <a:gd name="connsiteY24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47449 w 12192000"/>
              <a:gd name="connsiteY133" fmla="*/ 1793181 h 2237474"/>
              <a:gd name="connsiteX134" fmla="*/ 4645504 w 12192000"/>
              <a:gd name="connsiteY134" fmla="*/ 1787606 h 2237474"/>
              <a:gd name="connsiteX135" fmla="*/ 4632229 w 12192000"/>
              <a:gd name="connsiteY135" fmla="*/ 1785815 h 2237474"/>
              <a:gd name="connsiteX136" fmla="*/ 4611738 w 12192000"/>
              <a:gd name="connsiteY136" fmla="*/ 1776964 h 2237474"/>
              <a:gd name="connsiteX137" fmla="*/ 4560070 w 12192000"/>
              <a:gd name="connsiteY137" fmla="*/ 1785640 h 2237474"/>
              <a:gd name="connsiteX138" fmla="*/ 4536503 w 12192000"/>
              <a:gd name="connsiteY138" fmla="*/ 1785334 h 2237474"/>
              <a:gd name="connsiteX139" fmla="*/ 4513724 w 12192000"/>
              <a:gd name="connsiteY139" fmla="*/ 1791996 h 2237474"/>
              <a:gd name="connsiteX140" fmla="*/ 4459810 w 12192000"/>
              <a:gd name="connsiteY140" fmla="*/ 1797886 h 2237474"/>
              <a:gd name="connsiteX141" fmla="*/ 4379064 w 12192000"/>
              <a:gd name="connsiteY141" fmla="*/ 1817177 h 2237474"/>
              <a:gd name="connsiteX142" fmla="*/ 4319209 w 12192000"/>
              <a:gd name="connsiteY142" fmla="*/ 1834833 h 2237474"/>
              <a:gd name="connsiteX143" fmla="*/ 4306907 w 12192000"/>
              <a:gd name="connsiteY143" fmla="*/ 1841641 h 2237474"/>
              <a:gd name="connsiteX144" fmla="*/ 4290981 w 12192000"/>
              <a:gd name="connsiteY144" fmla="*/ 1839677 h 2237474"/>
              <a:gd name="connsiteX145" fmla="*/ 4285792 w 12192000"/>
              <a:gd name="connsiteY145" fmla="*/ 1836231 h 2237474"/>
              <a:gd name="connsiteX146" fmla="*/ 4238372 w 12192000"/>
              <a:gd name="connsiteY146" fmla="*/ 1851480 h 2237474"/>
              <a:gd name="connsiteX147" fmla="*/ 4232517 w 12192000"/>
              <a:gd name="connsiteY147" fmla="*/ 1852567 h 2237474"/>
              <a:gd name="connsiteX148" fmla="*/ 4191732 w 12192000"/>
              <a:gd name="connsiteY148" fmla="*/ 1857328 h 2237474"/>
              <a:gd name="connsiteX149" fmla="*/ 4065532 w 12192000"/>
              <a:gd name="connsiteY149" fmla="*/ 1855477 h 2237474"/>
              <a:gd name="connsiteX150" fmla="*/ 4028460 w 12192000"/>
              <a:gd name="connsiteY150" fmla="*/ 1855137 h 2237474"/>
              <a:gd name="connsiteX151" fmla="*/ 4002267 w 12192000"/>
              <a:gd name="connsiteY151" fmla="*/ 1852352 h 2237474"/>
              <a:gd name="connsiteX152" fmla="*/ 3931396 w 12192000"/>
              <a:gd name="connsiteY152" fmla="*/ 1858915 h 2237474"/>
              <a:gd name="connsiteX153" fmla="*/ 3812162 w 12192000"/>
              <a:gd name="connsiteY153" fmla="*/ 1875501 h 2237474"/>
              <a:gd name="connsiteX154" fmla="*/ 3767672 w 12192000"/>
              <a:gd name="connsiteY154" fmla="*/ 1874600 h 2237474"/>
              <a:gd name="connsiteX155" fmla="*/ 3764741 w 12192000"/>
              <a:gd name="connsiteY155" fmla="*/ 1869433 h 2237474"/>
              <a:gd name="connsiteX156" fmla="*/ 3751332 w 12192000"/>
              <a:gd name="connsiteY156" fmla="*/ 1869854 h 2237474"/>
              <a:gd name="connsiteX157" fmla="*/ 3748155 w 12192000"/>
              <a:gd name="connsiteY157" fmla="*/ 1868903 h 2237474"/>
              <a:gd name="connsiteX158" fmla="*/ 3729530 w 12192000"/>
              <a:gd name="connsiteY158" fmla="*/ 1864513 h 2237474"/>
              <a:gd name="connsiteX159" fmla="*/ 3680177 w 12192000"/>
              <a:gd name="connsiteY159" fmla="*/ 1881552 h 2237474"/>
              <a:gd name="connsiteX160" fmla="*/ 3567259 w 12192000"/>
              <a:gd name="connsiteY160" fmla="*/ 1893482 h 2237474"/>
              <a:gd name="connsiteX161" fmla="*/ 3405770 w 12192000"/>
              <a:gd name="connsiteY161" fmla="*/ 1904591 h 2237474"/>
              <a:gd name="connsiteX162" fmla="*/ 3280097 w 12192000"/>
              <a:gd name="connsiteY162" fmla="*/ 1919610 h 2237474"/>
              <a:gd name="connsiteX163" fmla="*/ 3123424 w 12192000"/>
              <a:gd name="connsiteY163" fmla="*/ 1952930 h 2237474"/>
              <a:gd name="connsiteX164" fmla="*/ 3009910 w 12192000"/>
              <a:gd name="connsiteY164" fmla="*/ 1957866 h 2237474"/>
              <a:gd name="connsiteX165" fmla="*/ 2995934 w 12192000"/>
              <a:gd name="connsiteY165" fmla="*/ 1967085 h 2237474"/>
              <a:gd name="connsiteX166" fmla="*/ 2980071 w 12192000"/>
              <a:gd name="connsiteY166" fmla="*/ 1972988 h 2237474"/>
              <a:gd name="connsiteX167" fmla="*/ 2978094 w 12192000"/>
              <a:gd name="connsiteY167" fmla="*/ 1972369 h 2237474"/>
              <a:gd name="connsiteX168" fmla="*/ 2942858 w 12192000"/>
              <a:gd name="connsiteY168" fmla="*/ 1981367 h 2237474"/>
              <a:gd name="connsiteX169" fmla="*/ 2875436 w 12192000"/>
              <a:gd name="connsiteY169" fmla="*/ 1996977 h 2237474"/>
              <a:gd name="connsiteX170" fmla="*/ 2874892 w 12192000"/>
              <a:gd name="connsiteY170" fmla="*/ 1996085 h 2237474"/>
              <a:gd name="connsiteX171" fmla="*/ 2864145 w 12192000"/>
              <a:gd name="connsiteY171" fmla="*/ 1994061 h 2237474"/>
              <a:gd name="connsiteX172" fmla="*/ 2843662 w 12192000"/>
              <a:gd name="connsiteY172" fmla="*/ 1992498 h 2237474"/>
              <a:gd name="connsiteX173" fmla="*/ 2796128 w 12192000"/>
              <a:gd name="connsiteY173" fmla="*/ 1976403 h 2237474"/>
              <a:gd name="connsiteX174" fmla="*/ 2756784 w 12192000"/>
              <a:gd name="connsiteY174" fmla="*/ 1985116 h 2237474"/>
              <a:gd name="connsiteX175" fmla="*/ 2748833 w 12192000"/>
              <a:gd name="connsiteY175" fmla="*/ 1986323 h 2237474"/>
              <a:gd name="connsiteX176" fmla="*/ 2748661 w 12192000"/>
              <a:gd name="connsiteY176" fmla="*/ 1986122 h 2237474"/>
              <a:gd name="connsiteX177" fmla="*/ 2740251 w 12192000"/>
              <a:gd name="connsiteY177" fmla="*/ 1986946 h 2237474"/>
              <a:gd name="connsiteX178" fmla="*/ 2718916 w 12192000"/>
              <a:gd name="connsiteY178" fmla="*/ 1990867 h 2237474"/>
              <a:gd name="connsiteX179" fmla="*/ 2713522 w 12192000"/>
              <a:gd name="connsiteY179" fmla="*/ 1990173 h 2237474"/>
              <a:gd name="connsiteX180" fmla="*/ 2680597 w 12192000"/>
              <a:gd name="connsiteY180" fmla="*/ 1984996 h 2237474"/>
              <a:gd name="connsiteX181" fmla="*/ 2578178 w 12192000"/>
              <a:gd name="connsiteY181" fmla="*/ 1990531 h 2237474"/>
              <a:gd name="connsiteX182" fmla="*/ 2476147 w 12192000"/>
              <a:gd name="connsiteY182" fmla="*/ 1998305 h 2237474"/>
              <a:gd name="connsiteX183" fmla="*/ 2373568 w 12192000"/>
              <a:gd name="connsiteY183" fmla="*/ 2003219 h 2237474"/>
              <a:gd name="connsiteX184" fmla="*/ 2321399 w 12192000"/>
              <a:gd name="connsiteY184" fmla="*/ 1989467 h 2237474"/>
              <a:gd name="connsiteX185" fmla="*/ 2315525 w 12192000"/>
              <a:gd name="connsiteY185" fmla="*/ 1989708 h 2237474"/>
              <a:gd name="connsiteX186" fmla="*/ 2300792 w 12192000"/>
              <a:gd name="connsiteY186" fmla="*/ 1994290 h 2237474"/>
              <a:gd name="connsiteX187" fmla="*/ 2295469 w 12192000"/>
              <a:gd name="connsiteY187" fmla="*/ 1996659 h 2237474"/>
              <a:gd name="connsiteX188" fmla="*/ 2287219 w 12192000"/>
              <a:gd name="connsiteY188" fmla="*/ 1998750 h 2237474"/>
              <a:gd name="connsiteX189" fmla="*/ 2286948 w 12192000"/>
              <a:gd name="connsiteY189" fmla="*/ 1998596 h 2237474"/>
              <a:gd name="connsiteX190" fmla="*/ 2243069 w 12192000"/>
              <a:gd name="connsiteY190" fmla="*/ 2015111 h 2237474"/>
              <a:gd name="connsiteX191" fmla="*/ 2186609 w 12192000"/>
              <a:gd name="connsiteY191" fmla="*/ 2008263 h 2237474"/>
              <a:gd name="connsiteX192" fmla="*/ 2164831 w 12192000"/>
              <a:gd name="connsiteY192" fmla="*/ 2010143 h 2237474"/>
              <a:gd name="connsiteX193" fmla="*/ 2152836 w 12192000"/>
              <a:gd name="connsiteY193" fmla="*/ 2010048 h 2237474"/>
              <a:gd name="connsiteX194" fmla="*/ 2117102 w 12192000"/>
              <a:gd name="connsiteY194" fmla="*/ 2023004 h 2237474"/>
              <a:gd name="connsiteX195" fmla="*/ 2111935 w 12192000"/>
              <a:gd name="connsiteY195" fmla="*/ 2023163 h 2237474"/>
              <a:gd name="connsiteX196" fmla="*/ 2089991 w 12192000"/>
              <a:gd name="connsiteY196" fmla="*/ 2034193 h 2237474"/>
              <a:gd name="connsiteX197" fmla="*/ 2058061 w 12192000"/>
              <a:gd name="connsiteY197" fmla="*/ 2047942 h 2237474"/>
              <a:gd name="connsiteX198" fmla="*/ 2055737 w 12192000"/>
              <a:gd name="connsiteY198" fmla="*/ 2047704 h 2237474"/>
              <a:gd name="connsiteX199" fmla="*/ 2042244 w 12192000"/>
              <a:gd name="connsiteY199" fmla="*/ 2055560 h 2237474"/>
              <a:gd name="connsiteX200" fmla="*/ 1976224 w 12192000"/>
              <a:gd name="connsiteY200" fmla="*/ 2074257 h 2237474"/>
              <a:gd name="connsiteX201" fmla="*/ 1877728 w 12192000"/>
              <a:gd name="connsiteY201" fmla="*/ 2101004 h 2237474"/>
              <a:gd name="connsiteX202" fmla="*/ 1759056 w 12192000"/>
              <a:gd name="connsiteY202" fmla="*/ 2125608 h 2237474"/>
              <a:gd name="connsiteX203" fmla="*/ 1637948 w 12192000"/>
              <a:gd name="connsiteY203" fmla="*/ 2172597 h 2237474"/>
              <a:gd name="connsiteX204" fmla="*/ 1434549 w 12192000"/>
              <a:gd name="connsiteY204" fmla="*/ 2234522 h 2237474"/>
              <a:gd name="connsiteX205" fmla="*/ 1398481 w 12192000"/>
              <a:gd name="connsiteY205" fmla="*/ 2237074 h 2237474"/>
              <a:gd name="connsiteX206" fmla="*/ 1398407 w 12192000"/>
              <a:gd name="connsiteY206" fmla="*/ 2237095 h 2237474"/>
              <a:gd name="connsiteX207" fmla="*/ 1370962 w 12192000"/>
              <a:gd name="connsiteY207" fmla="*/ 2237474 h 2237474"/>
              <a:gd name="connsiteX208" fmla="*/ 1356367 w 12192000"/>
              <a:gd name="connsiteY208" fmla="*/ 2235089 h 2237474"/>
              <a:gd name="connsiteX209" fmla="*/ 1324828 w 12192000"/>
              <a:gd name="connsiteY209" fmla="*/ 2231968 h 2237474"/>
              <a:gd name="connsiteX210" fmla="*/ 1297744 w 12192000"/>
              <a:gd name="connsiteY210" fmla="*/ 2235849 h 2237474"/>
              <a:gd name="connsiteX211" fmla="*/ 1286236 w 12192000"/>
              <a:gd name="connsiteY211" fmla="*/ 2233135 h 2237474"/>
              <a:gd name="connsiteX212" fmla="*/ 1283504 w 12192000"/>
              <a:gd name="connsiteY212" fmla="*/ 2233797 h 2237474"/>
              <a:gd name="connsiteX213" fmla="*/ 1279765 w 12192000"/>
              <a:gd name="connsiteY213" fmla="*/ 2229639 h 2237474"/>
              <a:gd name="connsiteX214" fmla="*/ 1195347 w 12192000"/>
              <a:gd name="connsiteY214" fmla="*/ 2212354 h 2237474"/>
              <a:gd name="connsiteX215" fmla="*/ 970251 w 12192000"/>
              <a:gd name="connsiteY215" fmla="*/ 2221029 h 2237474"/>
              <a:gd name="connsiteX216" fmla="*/ 812914 w 12192000"/>
              <a:gd name="connsiteY216" fmla="*/ 2202752 h 2237474"/>
              <a:gd name="connsiteX217" fmla="*/ 800195 w 12192000"/>
              <a:gd name="connsiteY217" fmla="*/ 2209407 h 2237474"/>
              <a:gd name="connsiteX218" fmla="*/ 784978 w 12192000"/>
              <a:gd name="connsiteY218" fmla="*/ 2212360 h 2237474"/>
              <a:gd name="connsiteX219" fmla="*/ 681987 w 12192000"/>
              <a:gd name="connsiteY219" fmla="*/ 2216757 h 2237474"/>
              <a:gd name="connsiteX220" fmla="*/ 669923 w 12192000"/>
              <a:gd name="connsiteY220" fmla="*/ 2211682 h 2237474"/>
              <a:gd name="connsiteX221" fmla="*/ 648680 w 12192000"/>
              <a:gd name="connsiteY221" fmla="*/ 2206229 h 2237474"/>
              <a:gd name="connsiteX222" fmla="*/ 597225 w 12192000"/>
              <a:gd name="connsiteY222" fmla="*/ 2180999 h 2237474"/>
              <a:gd name="connsiteX223" fmla="*/ 558449 w 12192000"/>
              <a:gd name="connsiteY223" fmla="*/ 2182346 h 2237474"/>
              <a:gd name="connsiteX224" fmla="*/ 550517 w 12192000"/>
              <a:gd name="connsiteY224" fmla="*/ 2182060 h 2237474"/>
              <a:gd name="connsiteX225" fmla="*/ 550309 w 12192000"/>
              <a:gd name="connsiteY225" fmla="*/ 2181825 h 2237474"/>
              <a:gd name="connsiteX226" fmla="*/ 541836 w 12192000"/>
              <a:gd name="connsiteY226" fmla="*/ 2181063 h 2237474"/>
              <a:gd name="connsiteX227" fmla="*/ 536057 w 12192000"/>
              <a:gd name="connsiteY227" fmla="*/ 2181537 h 2237474"/>
              <a:gd name="connsiteX228" fmla="*/ 520671 w 12192000"/>
              <a:gd name="connsiteY228" fmla="*/ 2180980 h 2237474"/>
              <a:gd name="connsiteX229" fmla="*/ 515024 w 12192000"/>
              <a:gd name="connsiteY229" fmla="*/ 2179258 h 2237474"/>
              <a:gd name="connsiteX230" fmla="*/ 512278 w 12192000"/>
              <a:gd name="connsiteY230" fmla="*/ 2176369 h 2237474"/>
              <a:gd name="connsiteX231" fmla="*/ 480419 w 12192000"/>
              <a:gd name="connsiteY231" fmla="*/ 2167807 h 2237474"/>
              <a:gd name="connsiteX232" fmla="*/ 413835 w 12192000"/>
              <a:gd name="connsiteY232" fmla="*/ 2156783 h 2237474"/>
              <a:gd name="connsiteX233" fmla="*/ 376513 w 12192000"/>
              <a:gd name="connsiteY233" fmla="*/ 2154014 h 2237474"/>
              <a:gd name="connsiteX234" fmla="*/ 273386 w 12192000"/>
              <a:gd name="connsiteY234" fmla="*/ 2142551 h 2237474"/>
              <a:gd name="connsiteX235" fmla="*/ 169207 w 12192000"/>
              <a:gd name="connsiteY235" fmla="*/ 2128100 h 2237474"/>
              <a:gd name="connsiteX236" fmla="*/ 93149 w 12192000"/>
              <a:gd name="connsiteY236" fmla="*/ 2105324 h 2237474"/>
              <a:gd name="connsiteX237" fmla="*/ 88109 w 12192000"/>
              <a:gd name="connsiteY237" fmla="*/ 2106704 h 2237474"/>
              <a:gd name="connsiteX238" fmla="*/ 80022 w 12192000"/>
              <a:gd name="connsiteY238" fmla="*/ 2107254 h 2237474"/>
              <a:gd name="connsiteX239" fmla="*/ 79717 w 12192000"/>
              <a:gd name="connsiteY239" fmla="*/ 2107046 h 2237474"/>
              <a:gd name="connsiteX240" fmla="*/ 72352 w 12192000"/>
              <a:gd name="connsiteY240" fmla="*/ 2107991 h 2237474"/>
              <a:gd name="connsiteX241" fmla="*/ 37645 w 12192000"/>
              <a:gd name="connsiteY241" fmla="*/ 2115401 h 2237474"/>
              <a:gd name="connsiteX242" fmla="*/ 4572 w 12192000"/>
              <a:gd name="connsiteY242" fmla="*/ 2111091 h 2237474"/>
              <a:gd name="connsiteX243" fmla="*/ 0 w 12192000"/>
              <a:gd name="connsiteY243" fmla="*/ 2110468 h 2237474"/>
              <a:gd name="connsiteX244" fmla="*/ 0 w 12192000"/>
              <a:gd name="connsiteY24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47449 w 12192000"/>
              <a:gd name="connsiteY133" fmla="*/ 1793181 h 2237474"/>
              <a:gd name="connsiteX134" fmla="*/ 4645504 w 12192000"/>
              <a:gd name="connsiteY134" fmla="*/ 1787606 h 2237474"/>
              <a:gd name="connsiteX135" fmla="*/ 4611738 w 12192000"/>
              <a:gd name="connsiteY135" fmla="*/ 1776964 h 2237474"/>
              <a:gd name="connsiteX136" fmla="*/ 4560070 w 12192000"/>
              <a:gd name="connsiteY136" fmla="*/ 1785640 h 2237474"/>
              <a:gd name="connsiteX137" fmla="*/ 4536503 w 12192000"/>
              <a:gd name="connsiteY137" fmla="*/ 1785334 h 2237474"/>
              <a:gd name="connsiteX138" fmla="*/ 4513724 w 12192000"/>
              <a:gd name="connsiteY138" fmla="*/ 1791996 h 2237474"/>
              <a:gd name="connsiteX139" fmla="*/ 4459810 w 12192000"/>
              <a:gd name="connsiteY139" fmla="*/ 1797886 h 2237474"/>
              <a:gd name="connsiteX140" fmla="*/ 4379064 w 12192000"/>
              <a:gd name="connsiteY140" fmla="*/ 1817177 h 2237474"/>
              <a:gd name="connsiteX141" fmla="*/ 4319209 w 12192000"/>
              <a:gd name="connsiteY141" fmla="*/ 1834833 h 2237474"/>
              <a:gd name="connsiteX142" fmla="*/ 4306907 w 12192000"/>
              <a:gd name="connsiteY142" fmla="*/ 1841641 h 2237474"/>
              <a:gd name="connsiteX143" fmla="*/ 4290981 w 12192000"/>
              <a:gd name="connsiteY143" fmla="*/ 1839677 h 2237474"/>
              <a:gd name="connsiteX144" fmla="*/ 4285792 w 12192000"/>
              <a:gd name="connsiteY144" fmla="*/ 1836231 h 2237474"/>
              <a:gd name="connsiteX145" fmla="*/ 4238372 w 12192000"/>
              <a:gd name="connsiteY145" fmla="*/ 1851480 h 2237474"/>
              <a:gd name="connsiteX146" fmla="*/ 4232517 w 12192000"/>
              <a:gd name="connsiteY146" fmla="*/ 1852567 h 2237474"/>
              <a:gd name="connsiteX147" fmla="*/ 4191732 w 12192000"/>
              <a:gd name="connsiteY147" fmla="*/ 1857328 h 2237474"/>
              <a:gd name="connsiteX148" fmla="*/ 4065532 w 12192000"/>
              <a:gd name="connsiteY148" fmla="*/ 1855477 h 2237474"/>
              <a:gd name="connsiteX149" fmla="*/ 4028460 w 12192000"/>
              <a:gd name="connsiteY149" fmla="*/ 1855137 h 2237474"/>
              <a:gd name="connsiteX150" fmla="*/ 4002267 w 12192000"/>
              <a:gd name="connsiteY150" fmla="*/ 1852352 h 2237474"/>
              <a:gd name="connsiteX151" fmla="*/ 3931396 w 12192000"/>
              <a:gd name="connsiteY151" fmla="*/ 1858915 h 2237474"/>
              <a:gd name="connsiteX152" fmla="*/ 3812162 w 12192000"/>
              <a:gd name="connsiteY152" fmla="*/ 1875501 h 2237474"/>
              <a:gd name="connsiteX153" fmla="*/ 3767672 w 12192000"/>
              <a:gd name="connsiteY153" fmla="*/ 1874600 h 2237474"/>
              <a:gd name="connsiteX154" fmla="*/ 3764741 w 12192000"/>
              <a:gd name="connsiteY154" fmla="*/ 1869433 h 2237474"/>
              <a:gd name="connsiteX155" fmla="*/ 3751332 w 12192000"/>
              <a:gd name="connsiteY155" fmla="*/ 1869854 h 2237474"/>
              <a:gd name="connsiteX156" fmla="*/ 3748155 w 12192000"/>
              <a:gd name="connsiteY156" fmla="*/ 1868903 h 2237474"/>
              <a:gd name="connsiteX157" fmla="*/ 3729530 w 12192000"/>
              <a:gd name="connsiteY157" fmla="*/ 1864513 h 2237474"/>
              <a:gd name="connsiteX158" fmla="*/ 3680177 w 12192000"/>
              <a:gd name="connsiteY158" fmla="*/ 1881552 h 2237474"/>
              <a:gd name="connsiteX159" fmla="*/ 3567259 w 12192000"/>
              <a:gd name="connsiteY159" fmla="*/ 1893482 h 2237474"/>
              <a:gd name="connsiteX160" fmla="*/ 3405770 w 12192000"/>
              <a:gd name="connsiteY160" fmla="*/ 1904591 h 2237474"/>
              <a:gd name="connsiteX161" fmla="*/ 3280097 w 12192000"/>
              <a:gd name="connsiteY161" fmla="*/ 1919610 h 2237474"/>
              <a:gd name="connsiteX162" fmla="*/ 3123424 w 12192000"/>
              <a:gd name="connsiteY162" fmla="*/ 1952930 h 2237474"/>
              <a:gd name="connsiteX163" fmla="*/ 3009910 w 12192000"/>
              <a:gd name="connsiteY163" fmla="*/ 1957866 h 2237474"/>
              <a:gd name="connsiteX164" fmla="*/ 2995934 w 12192000"/>
              <a:gd name="connsiteY164" fmla="*/ 1967085 h 2237474"/>
              <a:gd name="connsiteX165" fmla="*/ 2980071 w 12192000"/>
              <a:gd name="connsiteY165" fmla="*/ 1972988 h 2237474"/>
              <a:gd name="connsiteX166" fmla="*/ 2978094 w 12192000"/>
              <a:gd name="connsiteY166" fmla="*/ 1972369 h 2237474"/>
              <a:gd name="connsiteX167" fmla="*/ 2942858 w 12192000"/>
              <a:gd name="connsiteY167" fmla="*/ 1981367 h 2237474"/>
              <a:gd name="connsiteX168" fmla="*/ 2875436 w 12192000"/>
              <a:gd name="connsiteY168" fmla="*/ 1996977 h 2237474"/>
              <a:gd name="connsiteX169" fmla="*/ 2874892 w 12192000"/>
              <a:gd name="connsiteY169" fmla="*/ 1996085 h 2237474"/>
              <a:gd name="connsiteX170" fmla="*/ 2864145 w 12192000"/>
              <a:gd name="connsiteY170" fmla="*/ 1994061 h 2237474"/>
              <a:gd name="connsiteX171" fmla="*/ 2843662 w 12192000"/>
              <a:gd name="connsiteY171" fmla="*/ 1992498 h 2237474"/>
              <a:gd name="connsiteX172" fmla="*/ 2796128 w 12192000"/>
              <a:gd name="connsiteY172" fmla="*/ 1976403 h 2237474"/>
              <a:gd name="connsiteX173" fmla="*/ 2756784 w 12192000"/>
              <a:gd name="connsiteY173" fmla="*/ 1985116 h 2237474"/>
              <a:gd name="connsiteX174" fmla="*/ 2748833 w 12192000"/>
              <a:gd name="connsiteY174" fmla="*/ 1986323 h 2237474"/>
              <a:gd name="connsiteX175" fmla="*/ 2748661 w 12192000"/>
              <a:gd name="connsiteY175" fmla="*/ 1986122 h 2237474"/>
              <a:gd name="connsiteX176" fmla="*/ 2740251 w 12192000"/>
              <a:gd name="connsiteY176" fmla="*/ 1986946 h 2237474"/>
              <a:gd name="connsiteX177" fmla="*/ 2718916 w 12192000"/>
              <a:gd name="connsiteY177" fmla="*/ 1990867 h 2237474"/>
              <a:gd name="connsiteX178" fmla="*/ 2713522 w 12192000"/>
              <a:gd name="connsiteY178" fmla="*/ 1990173 h 2237474"/>
              <a:gd name="connsiteX179" fmla="*/ 2680597 w 12192000"/>
              <a:gd name="connsiteY179" fmla="*/ 1984996 h 2237474"/>
              <a:gd name="connsiteX180" fmla="*/ 2578178 w 12192000"/>
              <a:gd name="connsiteY180" fmla="*/ 1990531 h 2237474"/>
              <a:gd name="connsiteX181" fmla="*/ 2476147 w 12192000"/>
              <a:gd name="connsiteY181" fmla="*/ 1998305 h 2237474"/>
              <a:gd name="connsiteX182" fmla="*/ 2373568 w 12192000"/>
              <a:gd name="connsiteY182" fmla="*/ 2003219 h 2237474"/>
              <a:gd name="connsiteX183" fmla="*/ 2321399 w 12192000"/>
              <a:gd name="connsiteY183" fmla="*/ 1989467 h 2237474"/>
              <a:gd name="connsiteX184" fmla="*/ 2315525 w 12192000"/>
              <a:gd name="connsiteY184" fmla="*/ 1989708 h 2237474"/>
              <a:gd name="connsiteX185" fmla="*/ 2300792 w 12192000"/>
              <a:gd name="connsiteY185" fmla="*/ 1994290 h 2237474"/>
              <a:gd name="connsiteX186" fmla="*/ 2295469 w 12192000"/>
              <a:gd name="connsiteY186" fmla="*/ 1996659 h 2237474"/>
              <a:gd name="connsiteX187" fmla="*/ 2287219 w 12192000"/>
              <a:gd name="connsiteY187" fmla="*/ 1998750 h 2237474"/>
              <a:gd name="connsiteX188" fmla="*/ 2286948 w 12192000"/>
              <a:gd name="connsiteY188" fmla="*/ 1998596 h 2237474"/>
              <a:gd name="connsiteX189" fmla="*/ 2243069 w 12192000"/>
              <a:gd name="connsiteY189" fmla="*/ 2015111 h 2237474"/>
              <a:gd name="connsiteX190" fmla="*/ 2186609 w 12192000"/>
              <a:gd name="connsiteY190" fmla="*/ 2008263 h 2237474"/>
              <a:gd name="connsiteX191" fmla="*/ 2164831 w 12192000"/>
              <a:gd name="connsiteY191" fmla="*/ 2010143 h 2237474"/>
              <a:gd name="connsiteX192" fmla="*/ 2152836 w 12192000"/>
              <a:gd name="connsiteY192" fmla="*/ 2010048 h 2237474"/>
              <a:gd name="connsiteX193" fmla="*/ 2117102 w 12192000"/>
              <a:gd name="connsiteY193" fmla="*/ 2023004 h 2237474"/>
              <a:gd name="connsiteX194" fmla="*/ 2111935 w 12192000"/>
              <a:gd name="connsiteY194" fmla="*/ 2023163 h 2237474"/>
              <a:gd name="connsiteX195" fmla="*/ 2089991 w 12192000"/>
              <a:gd name="connsiteY195" fmla="*/ 2034193 h 2237474"/>
              <a:gd name="connsiteX196" fmla="*/ 2058061 w 12192000"/>
              <a:gd name="connsiteY196" fmla="*/ 2047942 h 2237474"/>
              <a:gd name="connsiteX197" fmla="*/ 2055737 w 12192000"/>
              <a:gd name="connsiteY197" fmla="*/ 2047704 h 2237474"/>
              <a:gd name="connsiteX198" fmla="*/ 2042244 w 12192000"/>
              <a:gd name="connsiteY198" fmla="*/ 2055560 h 2237474"/>
              <a:gd name="connsiteX199" fmla="*/ 1976224 w 12192000"/>
              <a:gd name="connsiteY199" fmla="*/ 2074257 h 2237474"/>
              <a:gd name="connsiteX200" fmla="*/ 1877728 w 12192000"/>
              <a:gd name="connsiteY200" fmla="*/ 2101004 h 2237474"/>
              <a:gd name="connsiteX201" fmla="*/ 1759056 w 12192000"/>
              <a:gd name="connsiteY201" fmla="*/ 2125608 h 2237474"/>
              <a:gd name="connsiteX202" fmla="*/ 1637948 w 12192000"/>
              <a:gd name="connsiteY202" fmla="*/ 2172597 h 2237474"/>
              <a:gd name="connsiteX203" fmla="*/ 1434549 w 12192000"/>
              <a:gd name="connsiteY203" fmla="*/ 2234522 h 2237474"/>
              <a:gd name="connsiteX204" fmla="*/ 1398481 w 12192000"/>
              <a:gd name="connsiteY204" fmla="*/ 2237074 h 2237474"/>
              <a:gd name="connsiteX205" fmla="*/ 1398407 w 12192000"/>
              <a:gd name="connsiteY205" fmla="*/ 2237095 h 2237474"/>
              <a:gd name="connsiteX206" fmla="*/ 1370962 w 12192000"/>
              <a:gd name="connsiteY206" fmla="*/ 2237474 h 2237474"/>
              <a:gd name="connsiteX207" fmla="*/ 1356367 w 12192000"/>
              <a:gd name="connsiteY207" fmla="*/ 2235089 h 2237474"/>
              <a:gd name="connsiteX208" fmla="*/ 1324828 w 12192000"/>
              <a:gd name="connsiteY208" fmla="*/ 2231968 h 2237474"/>
              <a:gd name="connsiteX209" fmla="*/ 1297744 w 12192000"/>
              <a:gd name="connsiteY209" fmla="*/ 2235849 h 2237474"/>
              <a:gd name="connsiteX210" fmla="*/ 1286236 w 12192000"/>
              <a:gd name="connsiteY210" fmla="*/ 2233135 h 2237474"/>
              <a:gd name="connsiteX211" fmla="*/ 1283504 w 12192000"/>
              <a:gd name="connsiteY211" fmla="*/ 2233797 h 2237474"/>
              <a:gd name="connsiteX212" fmla="*/ 1279765 w 12192000"/>
              <a:gd name="connsiteY212" fmla="*/ 2229639 h 2237474"/>
              <a:gd name="connsiteX213" fmla="*/ 1195347 w 12192000"/>
              <a:gd name="connsiteY213" fmla="*/ 2212354 h 2237474"/>
              <a:gd name="connsiteX214" fmla="*/ 970251 w 12192000"/>
              <a:gd name="connsiteY214" fmla="*/ 2221029 h 2237474"/>
              <a:gd name="connsiteX215" fmla="*/ 812914 w 12192000"/>
              <a:gd name="connsiteY215" fmla="*/ 2202752 h 2237474"/>
              <a:gd name="connsiteX216" fmla="*/ 800195 w 12192000"/>
              <a:gd name="connsiteY216" fmla="*/ 2209407 h 2237474"/>
              <a:gd name="connsiteX217" fmla="*/ 784978 w 12192000"/>
              <a:gd name="connsiteY217" fmla="*/ 2212360 h 2237474"/>
              <a:gd name="connsiteX218" fmla="*/ 681987 w 12192000"/>
              <a:gd name="connsiteY218" fmla="*/ 2216757 h 2237474"/>
              <a:gd name="connsiteX219" fmla="*/ 669923 w 12192000"/>
              <a:gd name="connsiteY219" fmla="*/ 2211682 h 2237474"/>
              <a:gd name="connsiteX220" fmla="*/ 648680 w 12192000"/>
              <a:gd name="connsiteY220" fmla="*/ 2206229 h 2237474"/>
              <a:gd name="connsiteX221" fmla="*/ 597225 w 12192000"/>
              <a:gd name="connsiteY221" fmla="*/ 2180999 h 2237474"/>
              <a:gd name="connsiteX222" fmla="*/ 558449 w 12192000"/>
              <a:gd name="connsiteY222" fmla="*/ 2182346 h 2237474"/>
              <a:gd name="connsiteX223" fmla="*/ 550517 w 12192000"/>
              <a:gd name="connsiteY223" fmla="*/ 2182060 h 2237474"/>
              <a:gd name="connsiteX224" fmla="*/ 550309 w 12192000"/>
              <a:gd name="connsiteY224" fmla="*/ 2181825 h 2237474"/>
              <a:gd name="connsiteX225" fmla="*/ 541836 w 12192000"/>
              <a:gd name="connsiteY225" fmla="*/ 2181063 h 2237474"/>
              <a:gd name="connsiteX226" fmla="*/ 536057 w 12192000"/>
              <a:gd name="connsiteY226" fmla="*/ 2181537 h 2237474"/>
              <a:gd name="connsiteX227" fmla="*/ 520671 w 12192000"/>
              <a:gd name="connsiteY227" fmla="*/ 2180980 h 2237474"/>
              <a:gd name="connsiteX228" fmla="*/ 515024 w 12192000"/>
              <a:gd name="connsiteY228" fmla="*/ 2179258 h 2237474"/>
              <a:gd name="connsiteX229" fmla="*/ 512278 w 12192000"/>
              <a:gd name="connsiteY229" fmla="*/ 2176369 h 2237474"/>
              <a:gd name="connsiteX230" fmla="*/ 480419 w 12192000"/>
              <a:gd name="connsiteY230" fmla="*/ 2167807 h 2237474"/>
              <a:gd name="connsiteX231" fmla="*/ 413835 w 12192000"/>
              <a:gd name="connsiteY231" fmla="*/ 2156783 h 2237474"/>
              <a:gd name="connsiteX232" fmla="*/ 376513 w 12192000"/>
              <a:gd name="connsiteY232" fmla="*/ 2154014 h 2237474"/>
              <a:gd name="connsiteX233" fmla="*/ 273386 w 12192000"/>
              <a:gd name="connsiteY233" fmla="*/ 2142551 h 2237474"/>
              <a:gd name="connsiteX234" fmla="*/ 169207 w 12192000"/>
              <a:gd name="connsiteY234" fmla="*/ 2128100 h 2237474"/>
              <a:gd name="connsiteX235" fmla="*/ 93149 w 12192000"/>
              <a:gd name="connsiteY235" fmla="*/ 2105324 h 2237474"/>
              <a:gd name="connsiteX236" fmla="*/ 88109 w 12192000"/>
              <a:gd name="connsiteY236" fmla="*/ 2106704 h 2237474"/>
              <a:gd name="connsiteX237" fmla="*/ 80022 w 12192000"/>
              <a:gd name="connsiteY237" fmla="*/ 2107254 h 2237474"/>
              <a:gd name="connsiteX238" fmla="*/ 79717 w 12192000"/>
              <a:gd name="connsiteY238" fmla="*/ 2107046 h 2237474"/>
              <a:gd name="connsiteX239" fmla="*/ 72352 w 12192000"/>
              <a:gd name="connsiteY239" fmla="*/ 2107991 h 2237474"/>
              <a:gd name="connsiteX240" fmla="*/ 37645 w 12192000"/>
              <a:gd name="connsiteY240" fmla="*/ 2115401 h 2237474"/>
              <a:gd name="connsiteX241" fmla="*/ 4572 w 12192000"/>
              <a:gd name="connsiteY241" fmla="*/ 2111091 h 2237474"/>
              <a:gd name="connsiteX242" fmla="*/ 0 w 12192000"/>
              <a:gd name="connsiteY242" fmla="*/ 2110468 h 2237474"/>
              <a:gd name="connsiteX243" fmla="*/ 0 w 12192000"/>
              <a:gd name="connsiteY24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47449 w 12192000"/>
              <a:gd name="connsiteY133" fmla="*/ 1793181 h 2237474"/>
              <a:gd name="connsiteX134" fmla="*/ 4611738 w 12192000"/>
              <a:gd name="connsiteY134" fmla="*/ 1776964 h 2237474"/>
              <a:gd name="connsiteX135" fmla="*/ 4560070 w 12192000"/>
              <a:gd name="connsiteY135" fmla="*/ 1785640 h 2237474"/>
              <a:gd name="connsiteX136" fmla="*/ 4536503 w 12192000"/>
              <a:gd name="connsiteY136" fmla="*/ 1785334 h 2237474"/>
              <a:gd name="connsiteX137" fmla="*/ 4513724 w 12192000"/>
              <a:gd name="connsiteY137" fmla="*/ 1791996 h 2237474"/>
              <a:gd name="connsiteX138" fmla="*/ 4459810 w 12192000"/>
              <a:gd name="connsiteY138" fmla="*/ 1797886 h 2237474"/>
              <a:gd name="connsiteX139" fmla="*/ 4379064 w 12192000"/>
              <a:gd name="connsiteY139" fmla="*/ 1817177 h 2237474"/>
              <a:gd name="connsiteX140" fmla="*/ 4319209 w 12192000"/>
              <a:gd name="connsiteY140" fmla="*/ 1834833 h 2237474"/>
              <a:gd name="connsiteX141" fmla="*/ 4306907 w 12192000"/>
              <a:gd name="connsiteY141" fmla="*/ 1841641 h 2237474"/>
              <a:gd name="connsiteX142" fmla="*/ 4290981 w 12192000"/>
              <a:gd name="connsiteY142" fmla="*/ 1839677 h 2237474"/>
              <a:gd name="connsiteX143" fmla="*/ 4285792 w 12192000"/>
              <a:gd name="connsiteY143" fmla="*/ 1836231 h 2237474"/>
              <a:gd name="connsiteX144" fmla="*/ 4238372 w 12192000"/>
              <a:gd name="connsiteY144" fmla="*/ 1851480 h 2237474"/>
              <a:gd name="connsiteX145" fmla="*/ 4232517 w 12192000"/>
              <a:gd name="connsiteY145" fmla="*/ 1852567 h 2237474"/>
              <a:gd name="connsiteX146" fmla="*/ 4191732 w 12192000"/>
              <a:gd name="connsiteY146" fmla="*/ 1857328 h 2237474"/>
              <a:gd name="connsiteX147" fmla="*/ 4065532 w 12192000"/>
              <a:gd name="connsiteY147" fmla="*/ 1855477 h 2237474"/>
              <a:gd name="connsiteX148" fmla="*/ 4028460 w 12192000"/>
              <a:gd name="connsiteY148" fmla="*/ 1855137 h 2237474"/>
              <a:gd name="connsiteX149" fmla="*/ 4002267 w 12192000"/>
              <a:gd name="connsiteY149" fmla="*/ 1852352 h 2237474"/>
              <a:gd name="connsiteX150" fmla="*/ 3931396 w 12192000"/>
              <a:gd name="connsiteY150" fmla="*/ 1858915 h 2237474"/>
              <a:gd name="connsiteX151" fmla="*/ 3812162 w 12192000"/>
              <a:gd name="connsiteY151" fmla="*/ 1875501 h 2237474"/>
              <a:gd name="connsiteX152" fmla="*/ 3767672 w 12192000"/>
              <a:gd name="connsiteY152" fmla="*/ 1874600 h 2237474"/>
              <a:gd name="connsiteX153" fmla="*/ 3764741 w 12192000"/>
              <a:gd name="connsiteY153" fmla="*/ 1869433 h 2237474"/>
              <a:gd name="connsiteX154" fmla="*/ 3751332 w 12192000"/>
              <a:gd name="connsiteY154" fmla="*/ 1869854 h 2237474"/>
              <a:gd name="connsiteX155" fmla="*/ 3748155 w 12192000"/>
              <a:gd name="connsiteY155" fmla="*/ 1868903 h 2237474"/>
              <a:gd name="connsiteX156" fmla="*/ 3729530 w 12192000"/>
              <a:gd name="connsiteY156" fmla="*/ 1864513 h 2237474"/>
              <a:gd name="connsiteX157" fmla="*/ 3680177 w 12192000"/>
              <a:gd name="connsiteY157" fmla="*/ 1881552 h 2237474"/>
              <a:gd name="connsiteX158" fmla="*/ 3567259 w 12192000"/>
              <a:gd name="connsiteY158" fmla="*/ 1893482 h 2237474"/>
              <a:gd name="connsiteX159" fmla="*/ 3405770 w 12192000"/>
              <a:gd name="connsiteY159" fmla="*/ 1904591 h 2237474"/>
              <a:gd name="connsiteX160" fmla="*/ 3280097 w 12192000"/>
              <a:gd name="connsiteY160" fmla="*/ 1919610 h 2237474"/>
              <a:gd name="connsiteX161" fmla="*/ 3123424 w 12192000"/>
              <a:gd name="connsiteY161" fmla="*/ 1952930 h 2237474"/>
              <a:gd name="connsiteX162" fmla="*/ 3009910 w 12192000"/>
              <a:gd name="connsiteY162" fmla="*/ 1957866 h 2237474"/>
              <a:gd name="connsiteX163" fmla="*/ 2995934 w 12192000"/>
              <a:gd name="connsiteY163" fmla="*/ 1967085 h 2237474"/>
              <a:gd name="connsiteX164" fmla="*/ 2980071 w 12192000"/>
              <a:gd name="connsiteY164" fmla="*/ 1972988 h 2237474"/>
              <a:gd name="connsiteX165" fmla="*/ 2978094 w 12192000"/>
              <a:gd name="connsiteY165" fmla="*/ 1972369 h 2237474"/>
              <a:gd name="connsiteX166" fmla="*/ 2942858 w 12192000"/>
              <a:gd name="connsiteY166" fmla="*/ 1981367 h 2237474"/>
              <a:gd name="connsiteX167" fmla="*/ 2875436 w 12192000"/>
              <a:gd name="connsiteY167" fmla="*/ 1996977 h 2237474"/>
              <a:gd name="connsiteX168" fmla="*/ 2874892 w 12192000"/>
              <a:gd name="connsiteY168" fmla="*/ 1996085 h 2237474"/>
              <a:gd name="connsiteX169" fmla="*/ 2864145 w 12192000"/>
              <a:gd name="connsiteY169" fmla="*/ 1994061 h 2237474"/>
              <a:gd name="connsiteX170" fmla="*/ 2843662 w 12192000"/>
              <a:gd name="connsiteY170" fmla="*/ 1992498 h 2237474"/>
              <a:gd name="connsiteX171" fmla="*/ 2796128 w 12192000"/>
              <a:gd name="connsiteY171" fmla="*/ 1976403 h 2237474"/>
              <a:gd name="connsiteX172" fmla="*/ 2756784 w 12192000"/>
              <a:gd name="connsiteY172" fmla="*/ 1985116 h 2237474"/>
              <a:gd name="connsiteX173" fmla="*/ 2748833 w 12192000"/>
              <a:gd name="connsiteY173" fmla="*/ 1986323 h 2237474"/>
              <a:gd name="connsiteX174" fmla="*/ 2748661 w 12192000"/>
              <a:gd name="connsiteY174" fmla="*/ 1986122 h 2237474"/>
              <a:gd name="connsiteX175" fmla="*/ 2740251 w 12192000"/>
              <a:gd name="connsiteY175" fmla="*/ 1986946 h 2237474"/>
              <a:gd name="connsiteX176" fmla="*/ 2718916 w 12192000"/>
              <a:gd name="connsiteY176" fmla="*/ 1990867 h 2237474"/>
              <a:gd name="connsiteX177" fmla="*/ 2713522 w 12192000"/>
              <a:gd name="connsiteY177" fmla="*/ 1990173 h 2237474"/>
              <a:gd name="connsiteX178" fmla="*/ 2680597 w 12192000"/>
              <a:gd name="connsiteY178" fmla="*/ 1984996 h 2237474"/>
              <a:gd name="connsiteX179" fmla="*/ 2578178 w 12192000"/>
              <a:gd name="connsiteY179" fmla="*/ 1990531 h 2237474"/>
              <a:gd name="connsiteX180" fmla="*/ 2476147 w 12192000"/>
              <a:gd name="connsiteY180" fmla="*/ 1998305 h 2237474"/>
              <a:gd name="connsiteX181" fmla="*/ 2373568 w 12192000"/>
              <a:gd name="connsiteY181" fmla="*/ 2003219 h 2237474"/>
              <a:gd name="connsiteX182" fmla="*/ 2321399 w 12192000"/>
              <a:gd name="connsiteY182" fmla="*/ 1989467 h 2237474"/>
              <a:gd name="connsiteX183" fmla="*/ 2315525 w 12192000"/>
              <a:gd name="connsiteY183" fmla="*/ 1989708 h 2237474"/>
              <a:gd name="connsiteX184" fmla="*/ 2300792 w 12192000"/>
              <a:gd name="connsiteY184" fmla="*/ 1994290 h 2237474"/>
              <a:gd name="connsiteX185" fmla="*/ 2295469 w 12192000"/>
              <a:gd name="connsiteY185" fmla="*/ 1996659 h 2237474"/>
              <a:gd name="connsiteX186" fmla="*/ 2287219 w 12192000"/>
              <a:gd name="connsiteY186" fmla="*/ 1998750 h 2237474"/>
              <a:gd name="connsiteX187" fmla="*/ 2286948 w 12192000"/>
              <a:gd name="connsiteY187" fmla="*/ 1998596 h 2237474"/>
              <a:gd name="connsiteX188" fmla="*/ 2243069 w 12192000"/>
              <a:gd name="connsiteY188" fmla="*/ 2015111 h 2237474"/>
              <a:gd name="connsiteX189" fmla="*/ 2186609 w 12192000"/>
              <a:gd name="connsiteY189" fmla="*/ 2008263 h 2237474"/>
              <a:gd name="connsiteX190" fmla="*/ 2164831 w 12192000"/>
              <a:gd name="connsiteY190" fmla="*/ 2010143 h 2237474"/>
              <a:gd name="connsiteX191" fmla="*/ 2152836 w 12192000"/>
              <a:gd name="connsiteY191" fmla="*/ 2010048 h 2237474"/>
              <a:gd name="connsiteX192" fmla="*/ 2117102 w 12192000"/>
              <a:gd name="connsiteY192" fmla="*/ 2023004 h 2237474"/>
              <a:gd name="connsiteX193" fmla="*/ 2111935 w 12192000"/>
              <a:gd name="connsiteY193" fmla="*/ 2023163 h 2237474"/>
              <a:gd name="connsiteX194" fmla="*/ 2089991 w 12192000"/>
              <a:gd name="connsiteY194" fmla="*/ 2034193 h 2237474"/>
              <a:gd name="connsiteX195" fmla="*/ 2058061 w 12192000"/>
              <a:gd name="connsiteY195" fmla="*/ 2047942 h 2237474"/>
              <a:gd name="connsiteX196" fmla="*/ 2055737 w 12192000"/>
              <a:gd name="connsiteY196" fmla="*/ 2047704 h 2237474"/>
              <a:gd name="connsiteX197" fmla="*/ 2042244 w 12192000"/>
              <a:gd name="connsiteY197" fmla="*/ 2055560 h 2237474"/>
              <a:gd name="connsiteX198" fmla="*/ 1976224 w 12192000"/>
              <a:gd name="connsiteY198" fmla="*/ 2074257 h 2237474"/>
              <a:gd name="connsiteX199" fmla="*/ 1877728 w 12192000"/>
              <a:gd name="connsiteY199" fmla="*/ 2101004 h 2237474"/>
              <a:gd name="connsiteX200" fmla="*/ 1759056 w 12192000"/>
              <a:gd name="connsiteY200" fmla="*/ 2125608 h 2237474"/>
              <a:gd name="connsiteX201" fmla="*/ 1637948 w 12192000"/>
              <a:gd name="connsiteY201" fmla="*/ 2172597 h 2237474"/>
              <a:gd name="connsiteX202" fmla="*/ 1434549 w 12192000"/>
              <a:gd name="connsiteY202" fmla="*/ 2234522 h 2237474"/>
              <a:gd name="connsiteX203" fmla="*/ 1398481 w 12192000"/>
              <a:gd name="connsiteY203" fmla="*/ 2237074 h 2237474"/>
              <a:gd name="connsiteX204" fmla="*/ 1398407 w 12192000"/>
              <a:gd name="connsiteY204" fmla="*/ 2237095 h 2237474"/>
              <a:gd name="connsiteX205" fmla="*/ 1370962 w 12192000"/>
              <a:gd name="connsiteY205" fmla="*/ 2237474 h 2237474"/>
              <a:gd name="connsiteX206" fmla="*/ 1356367 w 12192000"/>
              <a:gd name="connsiteY206" fmla="*/ 2235089 h 2237474"/>
              <a:gd name="connsiteX207" fmla="*/ 1324828 w 12192000"/>
              <a:gd name="connsiteY207" fmla="*/ 2231968 h 2237474"/>
              <a:gd name="connsiteX208" fmla="*/ 1297744 w 12192000"/>
              <a:gd name="connsiteY208" fmla="*/ 2235849 h 2237474"/>
              <a:gd name="connsiteX209" fmla="*/ 1286236 w 12192000"/>
              <a:gd name="connsiteY209" fmla="*/ 2233135 h 2237474"/>
              <a:gd name="connsiteX210" fmla="*/ 1283504 w 12192000"/>
              <a:gd name="connsiteY210" fmla="*/ 2233797 h 2237474"/>
              <a:gd name="connsiteX211" fmla="*/ 1279765 w 12192000"/>
              <a:gd name="connsiteY211" fmla="*/ 2229639 h 2237474"/>
              <a:gd name="connsiteX212" fmla="*/ 1195347 w 12192000"/>
              <a:gd name="connsiteY212" fmla="*/ 2212354 h 2237474"/>
              <a:gd name="connsiteX213" fmla="*/ 970251 w 12192000"/>
              <a:gd name="connsiteY213" fmla="*/ 2221029 h 2237474"/>
              <a:gd name="connsiteX214" fmla="*/ 812914 w 12192000"/>
              <a:gd name="connsiteY214" fmla="*/ 2202752 h 2237474"/>
              <a:gd name="connsiteX215" fmla="*/ 800195 w 12192000"/>
              <a:gd name="connsiteY215" fmla="*/ 2209407 h 2237474"/>
              <a:gd name="connsiteX216" fmla="*/ 784978 w 12192000"/>
              <a:gd name="connsiteY216" fmla="*/ 2212360 h 2237474"/>
              <a:gd name="connsiteX217" fmla="*/ 681987 w 12192000"/>
              <a:gd name="connsiteY217" fmla="*/ 2216757 h 2237474"/>
              <a:gd name="connsiteX218" fmla="*/ 669923 w 12192000"/>
              <a:gd name="connsiteY218" fmla="*/ 2211682 h 2237474"/>
              <a:gd name="connsiteX219" fmla="*/ 648680 w 12192000"/>
              <a:gd name="connsiteY219" fmla="*/ 2206229 h 2237474"/>
              <a:gd name="connsiteX220" fmla="*/ 597225 w 12192000"/>
              <a:gd name="connsiteY220" fmla="*/ 2180999 h 2237474"/>
              <a:gd name="connsiteX221" fmla="*/ 558449 w 12192000"/>
              <a:gd name="connsiteY221" fmla="*/ 2182346 h 2237474"/>
              <a:gd name="connsiteX222" fmla="*/ 550517 w 12192000"/>
              <a:gd name="connsiteY222" fmla="*/ 2182060 h 2237474"/>
              <a:gd name="connsiteX223" fmla="*/ 550309 w 12192000"/>
              <a:gd name="connsiteY223" fmla="*/ 2181825 h 2237474"/>
              <a:gd name="connsiteX224" fmla="*/ 541836 w 12192000"/>
              <a:gd name="connsiteY224" fmla="*/ 2181063 h 2237474"/>
              <a:gd name="connsiteX225" fmla="*/ 536057 w 12192000"/>
              <a:gd name="connsiteY225" fmla="*/ 2181537 h 2237474"/>
              <a:gd name="connsiteX226" fmla="*/ 520671 w 12192000"/>
              <a:gd name="connsiteY226" fmla="*/ 2180980 h 2237474"/>
              <a:gd name="connsiteX227" fmla="*/ 515024 w 12192000"/>
              <a:gd name="connsiteY227" fmla="*/ 2179258 h 2237474"/>
              <a:gd name="connsiteX228" fmla="*/ 512278 w 12192000"/>
              <a:gd name="connsiteY228" fmla="*/ 2176369 h 2237474"/>
              <a:gd name="connsiteX229" fmla="*/ 480419 w 12192000"/>
              <a:gd name="connsiteY229" fmla="*/ 2167807 h 2237474"/>
              <a:gd name="connsiteX230" fmla="*/ 413835 w 12192000"/>
              <a:gd name="connsiteY230" fmla="*/ 2156783 h 2237474"/>
              <a:gd name="connsiteX231" fmla="*/ 376513 w 12192000"/>
              <a:gd name="connsiteY231" fmla="*/ 2154014 h 2237474"/>
              <a:gd name="connsiteX232" fmla="*/ 273386 w 12192000"/>
              <a:gd name="connsiteY232" fmla="*/ 2142551 h 2237474"/>
              <a:gd name="connsiteX233" fmla="*/ 169207 w 12192000"/>
              <a:gd name="connsiteY233" fmla="*/ 2128100 h 2237474"/>
              <a:gd name="connsiteX234" fmla="*/ 93149 w 12192000"/>
              <a:gd name="connsiteY234" fmla="*/ 2105324 h 2237474"/>
              <a:gd name="connsiteX235" fmla="*/ 88109 w 12192000"/>
              <a:gd name="connsiteY235" fmla="*/ 2106704 h 2237474"/>
              <a:gd name="connsiteX236" fmla="*/ 80022 w 12192000"/>
              <a:gd name="connsiteY236" fmla="*/ 2107254 h 2237474"/>
              <a:gd name="connsiteX237" fmla="*/ 79717 w 12192000"/>
              <a:gd name="connsiteY237" fmla="*/ 2107046 h 2237474"/>
              <a:gd name="connsiteX238" fmla="*/ 72352 w 12192000"/>
              <a:gd name="connsiteY238" fmla="*/ 2107991 h 2237474"/>
              <a:gd name="connsiteX239" fmla="*/ 37645 w 12192000"/>
              <a:gd name="connsiteY239" fmla="*/ 2115401 h 2237474"/>
              <a:gd name="connsiteX240" fmla="*/ 4572 w 12192000"/>
              <a:gd name="connsiteY240" fmla="*/ 2111091 h 2237474"/>
              <a:gd name="connsiteX241" fmla="*/ 0 w 12192000"/>
              <a:gd name="connsiteY241" fmla="*/ 2110468 h 2237474"/>
              <a:gd name="connsiteX242" fmla="*/ 0 w 12192000"/>
              <a:gd name="connsiteY24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306907 w 12192000"/>
              <a:gd name="connsiteY140" fmla="*/ 1841641 h 2237474"/>
              <a:gd name="connsiteX141" fmla="*/ 4290981 w 12192000"/>
              <a:gd name="connsiteY141" fmla="*/ 1839677 h 2237474"/>
              <a:gd name="connsiteX142" fmla="*/ 4285792 w 12192000"/>
              <a:gd name="connsiteY142" fmla="*/ 1836231 h 2237474"/>
              <a:gd name="connsiteX143" fmla="*/ 4238372 w 12192000"/>
              <a:gd name="connsiteY143" fmla="*/ 1851480 h 2237474"/>
              <a:gd name="connsiteX144" fmla="*/ 4232517 w 12192000"/>
              <a:gd name="connsiteY144" fmla="*/ 1852567 h 2237474"/>
              <a:gd name="connsiteX145" fmla="*/ 4191732 w 12192000"/>
              <a:gd name="connsiteY145" fmla="*/ 1857328 h 2237474"/>
              <a:gd name="connsiteX146" fmla="*/ 4065532 w 12192000"/>
              <a:gd name="connsiteY146" fmla="*/ 1855477 h 2237474"/>
              <a:gd name="connsiteX147" fmla="*/ 4028460 w 12192000"/>
              <a:gd name="connsiteY147" fmla="*/ 1855137 h 2237474"/>
              <a:gd name="connsiteX148" fmla="*/ 4002267 w 12192000"/>
              <a:gd name="connsiteY148" fmla="*/ 1852352 h 2237474"/>
              <a:gd name="connsiteX149" fmla="*/ 3931396 w 12192000"/>
              <a:gd name="connsiteY149" fmla="*/ 1858915 h 2237474"/>
              <a:gd name="connsiteX150" fmla="*/ 3812162 w 12192000"/>
              <a:gd name="connsiteY150" fmla="*/ 1875501 h 2237474"/>
              <a:gd name="connsiteX151" fmla="*/ 3767672 w 12192000"/>
              <a:gd name="connsiteY151" fmla="*/ 1874600 h 2237474"/>
              <a:gd name="connsiteX152" fmla="*/ 3764741 w 12192000"/>
              <a:gd name="connsiteY152" fmla="*/ 1869433 h 2237474"/>
              <a:gd name="connsiteX153" fmla="*/ 3751332 w 12192000"/>
              <a:gd name="connsiteY153" fmla="*/ 1869854 h 2237474"/>
              <a:gd name="connsiteX154" fmla="*/ 3748155 w 12192000"/>
              <a:gd name="connsiteY154" fmla="*/ 1868903 h 2237474"/>
              <a:gd name="connsiteX155" fmla="*/ 3729530 w 12192000"/>
              <a:gd name="connsiteY155" fmla="*/ 1864513 h 2237474"/>
              <a:gd name="connsiteX156" fmla="*/ 3680177 w 12192000"/>
              <a:gd name="connsiteY156" fmla="*/ 1881552 h 2237474"/>
              <a:gd name="connsiteX157" fmla="*/ 3567259 w 12192000"/>
              <a:gd name="connsiteY157" fmla="*/ 1893482 h 2237474"/>
              <a:gd name="connsiteX158" fmla="*/ 3405770 w 12192000"/>
              <a:gd name="connsiteY158" fmla="*/ 1904591 h 2237474"/>
              <a:gd name="connsiteX159" fmla="*/ 3280097 w 12192000"/>
              <a:gd name="connsiteY159" fmla="*/ 1919610 h 2237474"/>
              <a:gd name="connsiteX160" fmla="*/ 3123424 w 12192000"/>
              <a:gd name="connsiteY160" fmla="*/ 1952930 h 2237474"/>
              <a:gd name="connsiteX161" fmla="*/ 3009910 w 12192000"/>
              <a:gd name="connsiteY161" fmla="*/ 1957866 h 2237474"/>
              <a:gd name="connsiteX162" fmla="*/ 2995934 w 12192000"/>
              <a:gd name="connsiteY162" fmla="*/ 1967085 h 2237474"/>
              <a:gd name="connsiteX163" fmla="*/ 2980071 w 12192000"/>
              <a:gd name="connsiteY163" fmla="*/ 1972988 h 2237474"/>
              <a:gd name="connsiteX164" fmla="*/ 2978094 w 12192000"/>
              <a:gd name="connsiteY164" fmla="*/ 1972369 h 2237474"/>
              <a:gd name="connsiteX165" fmla="*/ 2942858 w 12192000"/>
              <a:gd name="connsiteY165" fmla="*/ 1981367 h 2237474"/>
              <a:gd name="connsiteX166" fmla="*/ 2875436 w 12192000"/>
              <a:gd name="connsiteY166" fmla="*/ 1996977 h 2237474"/>
              <a:gd name="connsiteX167" fmla="*/ 2874892 w 12192000"/>
              <a:gd name="connsiteY167" fmla="*/ 1996085 h 2237474"/>
              <a:gd name="connsiteX168" fmla="*/ 2864145 w 12192000"/>
              <a:gd name="connsiteY168" fmla="*/ 1994061 h 2237474"/>
              <a:gd name="connsiteX169" fmla="*/ 2843662 w 12192000"/>
              <a:gd name="connsiteY169" fmla="*/ 1992498 h 2237474"/>
              <a:gd name="connsiteX170" fmla="*/ 2796128 w 12192000"/>
              <a:gd name="connsiteY170" fmla="*/ 1976403 h 2237474"/>
              <a:gd name="connsiteX171" fmla="*/ 2756784 w 12192000"/>
              <a:gd name="connsiteY171" fmla="*/ 1985116 h 2237474"/>
              <a:gd name="connsiteX172" fmla="*/ 2748833 w 12192000"/>
              <a:gd name="connsiteY172" fmla="*/ 1986323 h 2237474"/>
              <a:gd name="connsiteX173" fmla="*/ 2748661 w 12192000"/>
              <a:gd name="connsiteY173" fmla="*/ 1986122 h 2237474"/>
              <a:gd name="connsiteX174" fmla="*/ 2740251 w 12192000"/>
              <a:gd name="connsiteY174" fmla="*/ 1986946 h 2237474"/>
              <a:gd name="connsiteX175" fmla="*/ 2718916 w 12192000"/>
              <a:gd name="connsiteY175" fmla="*/ 1990867 h 2237474"/>
              <a:gd name="connsiteX176" fmla="*/ 2713522 w 12192000"/>
              <a:gd name="connsiteY176" fmla="*/ 1990173 h 2237474"/>
              <a:gd name="connsiteX177" fmla="*/ 2680597 w 12192000"/>
              <a:gd name="connsiteY177" fmla="*/ 1984996 h 2237474"/>
              <a:gd name="connsiteX178" fmla="*/ 2578178 w 12192000"/>
              <a:gd name="connsiteY178" fmla="*/ 1990531 h 2237474"/>
              <a:gd name="connsiteX179" fmla="*/ 2476147 w 12192000"/>
              <a:gd name="connsiteY179" fmla="*/ 1998305 h 2237474"/>
              <a:gd name="connsiteX180" fmla="*/ 2373568 w 12192000"/>
              <a:gd name="connsiteY180" fmla="*/ 2003219 h 2237474"/>
              <a:gd name="connsiteX181" fmla="*/ 2321399 w 12192000"/>
              <a:gd name="connsiteY181" fmla="*/ 1989467 h 2237474"/>
              <a:gd name="connsiteX182" fmla="*/ 2315525 w 12192000"/>
              <a:gd name="connsiteY182" fmla="*/ 1989708 h 2237474"/>
              <a:gd name="connsiteX183" fmla="*/ 2300792 w 12192000"/>
              <a:gd name="connsiteY183" fmla="*/ 1994290 h 2237474"/>
              <a:gd name="connsiteX184" fmla="*/ 2295469 w 12192000"/>
              <a:gd name="connsiteY184" fmla="*/ 1996659 h 2237474"/>
              <a:gd name="connsiteX185" fmla="*/ 2287219 w 12192000"/>
              <a:gd name="connsiteY185" fmla="*/ 1998750 h 2237474"/>
              <a:gd name="connsiteX186" fmla="*/ 2286948 w 12192000"/>
              <a:gd name="connsiteY186" fmla="*/ 1998596 h 2237474"/>
              <a:gd name="connsiteX187" fmla="*/ 2243069 w 12192000"/>
              <a:gd name="connsiteY187" fmla="*/ 2015111 h 2237474"/>
              <a:gd name="connsiteX188" fmla="*/ 2186609 w 12192000"/>
              <a:gd name="connsiteY188" fmla="*/ 2008263 h 2237474"/>
              <a:gd name="connsiteX189" fmla="*/ 2164831 w 12192000"/>
              <a:gd name="connsiteY189" fmla="*/ 2010143 h 2237474"/>
              <a:gd name="connsiteX190" fmla="*/ 2152836 w 12192000"/>
              <a:gd name="connsiteY190" fmla="*/ 2010048 h 2237474"/>
              <a:gd name="connsiteX191" fmla="*/ 2117102 w 12192000"/>
              <a:gd name="connsiteY191" fmla="*/ 2023004 h 2237474"/>
              <a:gd name="connsiteX192" fmla="*/ 2111935 w 12192000"/>
              <a:gd name="connsiteY192" fmla="*/ 2023163 h 2237474"/>
              <a:gd name="connsiteX193" fmla="*/ 2089991 w 12192000"/>
              <a:gd name="connsiteY193" fmla="*/ 2034193 h 2237474"/>
              <a:gd name="connsiteX194" fmla="*/ 2058061 w 12192000"/>
              <a:gd name="connsiteY194" fmla="*/ 2047942 h 2237474"/>
              <a:gd name="connsiteX195" fmla="*/ 2055737 w 12192000"/>
              <a:gd name="connsiteY195" fmla="*/ 2047704 h 2237474"/>
              <a:gd name="connsiteX196" fmla="*/ 2042244 w 12192000"/>
              <a:gd name="connsiteY196" fmla="*/ 2055560 h 2237474"/>
              <a:gd name="connsiteX197" fmla="*/ 1976224 w 12192000"/>
              <a:gd name="connsiteY197" fmla="*/ 2074257 h 2237474"/>
              <a:gd name="connsiteX198" fmla="*/ 1877728 w 12192000"/>
              <a:gd name="connsiteY198" fmla="*/ 2101004 h 2237474"/>
              <a:gd name="connsiteX199" fmla="*/ 1759056 w 12192000"/>
              <a:gd name="connsiteY199" fmla="*/ 2125608 h 2237474"/>
              <a:gd name="connsiteX200" fmla="*/ 1637948 w 12192000"/>
              <a:gd name="connsiteY200" fmla="*/ 2172597 h 2237474"/>
              <a:gd name="connsiteX201" fmla="*/ 1434549 w 12192000"/>
              <a:gd name="connsiteY201" fmla="*/ 2234522 h 2237474"/>
              <a:gd name="connsiteX202" fmla="*/ 1398481 w 12192000"/>
              <a:gd name="connsiteY202" fmla="*/ 2237074 h 2237474"/>
              <a:gd name="connsiteX203" fmla="*/ 1398407 w 12192000"/>
              <a:gd name="connsiteY203" fmla="*/ 2237095 h 2237474"/>
              <a:gd name="connsiteX204" fmla="*/ 1370962 w 12192000"/>
              <a:gd name="connsiteY204" fmla="*/ 2237474 h 2237474"/>
              <a:gd name="connsiteX205" fmla="*/ 1356367 w 12192000"/>
              <a:gd name="connsiteY205" fmla="*/ 2235089 h 2237474"/>
              <a:gd name="connsiteX206" fmla="*/ 1324828 w 12192000"/>
              <a:gd name="connsiteY206" fmla="*/ 2231968 h 2237474"/>
              <a:gd name="connsiteX207" fmla="*/ 1297744 w 12192000"/>
              <a:gd name="connsiteY207" fmla="*/ 2235849 h 2237474"/>
              <a:gd name="connsiteX208" fmla="*/ 1286236 w 12192000"/>
              <a:gd name="connsiteY208" fmla="*/ 2233135 h 2237474"/>
              <a:gd name="connsiteX209" fmla="*/ 1283504 w 12192000"/>
              <a:gd name="connsiteY209" fmla="*/ 2233797 h 2237474"/>
              <a:gd name="connsiteX210" fmla="*/ 1279765 w 12192000"/>
              <a:gd name="connsiteY210" fmla="*/ 2229639 h 2237474"/>
              <a:gd name="connsiteX211" fmla="*/ 1195347 w 12192000"/>
              <a:gd name="connsiteY211" fmla="*/ 2212354 h 2237474"/>
              <a:gd name="connsiteX212" fmla="*/ 970251 w 12192000"/>
              <a:gd name="connsiteY212" fmla="*/ 2221029 h 2237474"/>
              <a:gd name="connsiteX213" fmla="*/ 812914 w 12192000"/>
              <a:gd name="connsiteY213" fmla="*/ 2202752 h 2237474"/>
              <a:gd name="connsiteX214" fmla="*/ 800195 w 12192000"/>
              <a:gd name="connsiteY214" fmla="*/ 2209407 h 2237474"/>
              <a:gd name="connsiteX215" fmla="*/ 784978 w 12192000"/>
              <a:gd name="connsiteY215" fmla="*/ 2212360 h 2237474"/>
              <a:gd name="connsiteX216" fmla="*/ 681987 w 12192000"/>
              <a:gd name="connsiteY216" fmla="*/ 2216757 h 2237474"/>
              <a:gd name="connsiteX217" fmla="*/ 669923 w 12192000"/>
              <a:gd name="connsiteY217" fmla="*/ 2211682 h 2237474"/>
              <a:gd name="connsiteX218" fmla="*/ 648680 w 12192000"/>
              <a:gd name="connsiteY218" fmla="*/ 2206229 h 2237474"/>
              <a:gd name="connsiteX219" fmla="*/ 597225 w 12192000"/>
              <a:gd name="connsiteY219" fmla="*/ 2180999 h 2237474"/>
              <a:gd name="connsiteX220" fmla="*/ 558449 w 12192000"/>
              <a:gd name="connsiteY220" fmla="*/ 2182346 h 2237474"/>
              <a:gd name="connsiteX221" fmla="*/ 550517 w 12192000"/>
              <a:gd name="connsiteY221" fmla="*/ 2182060 h 2237474"/>
              <a:gd name="connsiteX222" fmla="*/ 550309 w 12192000"/>
              <a:gd name="connsiteY222" fmla="*/ 2181825 h 2237474"/>
              <a:gd name="connsiteX223" fmla="*/ 541836 w 12192000"/>
              <a:gd name="connsiteY223" fmla="*/ 2181063 h 2237474"/>
              <a:gd name="connsiteX224" fmla="*/ 536057 w 12192000"/>
              <a:gd name="connsiteY224" fmla="*/ 2181537 h 2237474"/>
              <a:gd name="connsiteX225" fmla="*/ 520671 w 12192000"/>
              <a:gd name="connsiteY225" fmla="*/ 2180980 h 2237474"/>
              <a:gd name="connsiteX226" fmla="*/ 515024 w 12192000"/>
              <a:gd name="connsiteY226" fmla="*/ 2179258 h 2237474"/>
              <a:gd name="connsiteX227" fmla="*/ 512278 w 12192000"/>
              <a:gd name="connsiteY227" fmla="*/ 2176369 h 2237474"/>
              <a:gd name="connsiteX228" fmla="*/ 480419 w 12192000"/>
              <a:gd name="connsiteY228" fmla="*/ 2167807 h 2237474"/>
              <a:gd name="connsiteX229" fmla="*/ 413835 w 12192000"/>
              <a:gd name="connsiteY229" fmla="*/ 2156783 h 2237474"/>
              <a:gd name="connsiteX230" fmla="*/ 376513 w 12192000"/>
              <a:gd name="connsiteY230" fmla="*/ 2154014 h 2237474"/>
              <a:gd name="connsiteX231" fmla="*/ 273386 w 12192000"/>
              <a:gd name="connsiteY231" fmla="*/ 2142551 h 2237474"/>
              <a:gd name="connsiteX232" fmla="*/ 169207 w 12192000"/>
              <a:gd name="connsiteY232" fmla="*/ 2128100 h 2237474"/>
              <a:gd name="connsiteX233" fmla="*/ 93149 w 12192000"/>
              <a:gd name="connsiteY233" fmla="*/ 2105324 h 2237474"/>
              <a:gd name="connsiteX234" fmla="*/ 88109 w 12192000"/>
              <a:gd name="connsiteY234" fmla="*/ 2106704 h 2237474"/>
              <a:gd name="connsiteX235" fmla="*/ 80022 w 12192000"/>
              <a:gd name="connsiteY235" fmla="*/ 2107254 h 2237474"/>
              <a:gd name="connsiteX236" fmla="*/ 79717 w 12192000"/>
              <a:gd name="connsiteY236" fmla="*/ 2107046 h 2237474"/>
              <a:gd name="connsiteX237" fmla="*/ 72352 w 12192000"/>
              <a:gd name="connsiteY237" fmla="*/ 2107991 h 2237474"/>
              <a:gd name="connsiteX238" fmla="*/ 37645 w 12192000"/>
              <a:gd name="connsiteY238" fmla="*/ 2115401 h 2237474"/>
              <a:gd name="connsiteX239" fmla="*/ 4572 w 12192000"/>
              <a:gd name="connsiteY239" fmla="*/ 2111091 h 2237474"/>
              <a:gd name="connsiteX240" fmla="*/ 0 w 12192000"/>
              <a:gd name="connsiteY240" fmla="*/ 2110468 h 2237474"/>
              <a:gd name="connsiteX241" fmla="*/ 0 w 12192000"/>
              <a:gd name="connsiteY24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290981 w 12192000"/>
              <a:gd name="connsiteY140" fmla="*/ 1839677 h 2237474"/>
              <a:gd name="connsiteX141" fmla="*/ 4285792 w 12192000"/>
              <a:gd name="connsiteY141" fmla="*/ 1836231 h 2237474"/>
              <a:gd name="connsiteX142" fmla="*/ 4238372 w 12192000"/>
              <a:gd name="connsiteY142" fmla="*/ 1851480 h 2237474"/>
              <a:gd name="connsiteX143" fmla="*/ 4232517 w 12192000"/>
              <a:gd name="connsiteY143" fmla="*/ 1852567 h 2237474"/>
              <a:gd name="connsiteX144" fmla="*/ 4191732 w 12192000"/>
              <a:gd name="connsiteY144" fmla="*/ 1857328 h 2237474"/>
              <a:gd name="connsiteX145" fmla="*/ 4065532 w 12192000"/>
              <a:gd name="connsiteY145" fmla="*/ 1855477 h 2237474"/>
              <a:gd name="connsiteX146" fmla="*/ 4028460 w 12192000"/>
              <a:gd name="connsiteY146" fmla="*/ 1855137 h 2237474"/>
              <a:gd name="connsiteX147" fmla="*/ 4002267 w 12192000"/>
              <a:gd name="connsiteY147" fmla="*/ 1852352 h 2237474"/>
              <a:gd name="connsiteX148" fmla="*/ 3931396 w 12192000"/>
              <a:gd name="connsiteY148" fmla="*/ 1858915 h 2237474"/>
              <a:gd name="connsiteX149" fmla="*/ 3812162 w 12192000"/>
              <a:gd name="connsiteY149" fmla="*/ 1875501 h 2237474"/>
              <a:gd name="connsiteX150" fmla="*/ 3767672 w 12192000"/>
              <a:gd name="connsiteY150" fmla="*/ 1874600 h 2237474"/>
              <a:gd name="connsiteX151" fmla="*/ 3764741 w 12192000"/>
              <a:gd name="connsiteY151" fmla="*/ 1869433 h 2237474"/>
              <a:gd name="connsiteX152" fmla="*/ 3751332 w 12192000"/>
              <a:gd name="connsiteY152" fmla="*/ 1869854 h 2237474"/>
              <a:gd name="connsiteX153" fmla="*/ 3748155 w 12192000"/>
              <a:gd name="connsiteY153" fmla="*/ 1868903 h 2237474"/>
              <a:gd name="connsiteX154" fmla="*/ 3729530 w 12192000"/>
              <a:gd name="connsiteY154" fmla="*/ 1864513 h 2237474"/>
              <a:gd name="connsiteX155" fmla="*/ 3680177 w 12192000"/>
              <a:gd name="connsiteY155" fmla="*/ 1881552 h 2237474"/>
              <a:gd name="connsiteX156" fmla="*/ 3567259 w 12192000"/>
              <a:gd name="connsiteY156" fmla="*/ 1893482 h 2237474"/>
              <a:gd name="connsiteX157" fmla="*/ 3405770 w 12192000"/>
              <a:gd name="connsiteY157" fmla="*/ 1904591 h 2237474"/>
              <a:gd name="connsiteX158" fmla="*/ 3280097 w 12192000"/>
              <a:gd name="connsiteY158" fmla="*/ 1919610 h 2237474"/>
              <a:gd name="connsiteX159" fmla="*/ 3123424 w 12192000"/>
              <a:gd name="connsiteY159" fmla="*/ 1952930 h 2237474"/>
              <a:gd name="connsiteX160" fmla="*/ 3009910 w 12192000"/>
              <a:gd name="connsiteY160" fmla="*/ 1957866 h 2237474"/>
              <a:gd name="connsiteX161" fmla="*/ 2995934 w 12192000"/>
              <a:gd name="connsiteY161" fmla="*/ 1967085 h 2237474"/>
              <a:gd name="connsiteX162" fmla="*/ 2980071 w 12192000"/>
              <a:gd name="connsiteY162" fmla="*/ 1972988 h 2237474"/>
              <a:gd name="connsiteX163" fmla="*/ 2978094 w 12192000"/>
              <a:gd name="connsiteY163" fmla="*/ 1972369 h 2237474"/>
              <a:gd name="connsiteX164" fmla="*/ 2942858 w 12192000"/>
              <a:gd name="connsiteY164" fmla="*/ 1981367 h 2237474"/>
              <a:gd name="connsiteX165" fmla="*/ 2875436 w 12192000"/>
              <a:gd name="connsiteY165" fmla="*/ 1996977 h 2237474"/>
              <a:gd name="connsiteX166" fmla="*/ 2874892 w 12192000"/>
              <a:gd name="connsiteY166" fmla="*/ 1996085 h 2237474"/>
              <a:gd name="connsiteX167" fmla="*/ 2864145 w 12192000"/>
              <a:gd name="connsiteY167" fmla="*/ 1994061 h 2237474"/>
              <a:gd name="connsiteX168" fmla="*/ 2843662 w 12192000"/>
              <a:gd name="connsiteY168" fmla="*/ 1992498 h 2237474"/>
              <a:gd name="connsiteX169" fmla="*/ 2796128 w 12192000"/>
              <a:gd name="connsiteY169" fmla="*/ 1976403 h 2237474"/>
              <a:gd name="connsiteX170" fmla="*/ 2756784 w 12192000"/>
              <a:gd name="connsiteY170" fmla="*/ 1985116 h 2237474"/>
              <a:gd name="connsiteX171" fmla="*/ 2748833 w 12192000"/>
              <a:gd name="connsiteY171" fmla="*/ 1986323 h 2237474"/>
              <a:gd name="connsiteX172" fmla="*/ 2748661 w 12192000"/>
              <a:gd name="connsiteY172" fmla="*/ 1986122 h 2237474"/>
              <a:gd name="connsiteX173" fmla="*/ 2740251 w 12192000"/>
              <a:gd name="connsiteY173" fmla="*/ 1986946 h 2237474"/>
              <a:gd name="connsiteX174" fmla="*/ 2718916 w 12192000"/>
              <a:gd name="connsiteY174" fmla="*/ 1990867 h 2237474"/>
              <a:gd name="connsiteX175" fmla="*/ 2713522 w 12192000"/>
              <a:gd name="connsiteY175" fmla="*/ 1990173 h 2237474"/>
              <a:gd name="connsiteX176" fmla="*/ 2680597 w 12192000"/>
              <a:gd name="connsiteY176" fmla="*/ 1984996 h 2237474"/>
              <a:gd name="connsiteX177" fmla="*/ 2578178 w 12192000"/>
              <a:gd name="connsiteY177" fmla="*/ 1990531 h 2237474"/>
              <a:gd name="connsiteX178" fmla="*/ 2476147 w 12192000"/>
              <a:gd name="connsiteY178" fmla="*/ 1998305 h 2237474"/>
              <a:gd name="connsiteX179" fmla="*/ 2373568 w 12192000"/>
              <a:gd name="connsiteY179" fmla="*/ 2003219 h 2237474"/>
              <a:gd name="connsiteX180" fmla="*/ 2321399 w 12192000"/>
              <a:gd name="connsiteY180" fmla="*/ 1989467 h 2237474"/>
              <a:gd name="connsiteX181" fmla="*/ 2315525 w 12192000"/>
              <a:gd name="connsiteY181" fmla="*/ 1989708 h 2237474"/>
              <a:gd name="connsiteX182" fmla="*/ 2300792 w 12192000"/>
              <a:gd name="connsiteY182" fmla="*/ 1994290 h 2237474"/>
              <a:gd name="connsiteX183" fmla="*/ 2295469 w 12192000"/>
              <a:gd name="connsiteY183" fmla="*/ 1996659 h 2237474"/>
              <a:gd name="connsiteX184" fmla="*/ 2287219 w 12192000"/>
              <a:gd name="connsiteY184" fmla="*/ 1998750 h 2237474"/>
              <a:gd name="connsiteX185" fmla="*/ 2286948 w 12192000"/>
              <a:gd name="connsiteY185" fmla="*/ 1998596 h 2237474"/>
              <a:gd name="connsiteX186" fmla="*/ 2243069 w 12192000"/>
              <a:gd name="connsiteY186" fmla="*/ 2015111 h 2237474"/>
              <a:gd name="connsiteX187" fmla="*/ 2186609 w 12192000"/>
              <a:gd name="connsiteY187" fmla="*/ 2008263 h 2237474"/>
              <a:gd name="connsiteX188" fmla="*/ 2164831 w 12192000"/>
              <a:gd name="connsiteY188" fmla="*/ 2010143 h 2237474"/>
              <a:gd name="connsiteX189" fmla="*/ 2152836 w 12192000"/>
              <a:gd name="connsiteY189" fmla="*/ 2010048 h 2237474"/>
              <a:gd name="connsiteX190" fmla="*/ 2117102 w 12192000"/>
              <a:gd name="connsiteY190" fmla="*/ 2023004 h 2237474"/>
              <a:gd name="connsiteX191" fmla="*/ 2111935 w 12192000"/>
              <a:gd name="connsiteY191" fmla="*/ 2023163 h 2237474"/>
              <a:gd name="connsiteX192" fmla="*/ 2089991 w 12192000"/>
              <a:gd name="connsiteY192" fmla="*/ 2034193 h 2237474"/>
              <a:gd name="connsiteX193" fmla="*/ 2058061 w 12192000"/>
              <a:gd name="connsiteY193" fmla="*/ 2047942 h 2237474"/>
              <a:gd name="connsiteX194" fmla="*/ 2055737 w 12192000"/>
              <a:gd name="connsiteY194" fmla="*/ 2047704 h 2237474"/>
              <a:gd name="connsiteX195" fmla="*/ 2042244 w 12192000"/>
              <a:gd name="connsiteY195" fmla="*/ 2055560 h 2237474"/>
              <a:gd name="connsiteX196" fmla="*/ 1976224 w 12192000"/>
              <a:gd name="connsiteY196" fmla="*/ 2074257 h 2237474"/>
              <a:gd name="connsiteX197" fmla="*/ 1877728 w 12192000"/>
              <a:gd name="connsiteY197" fmla="*/ 2101004 h 2237474"/>
              <a:gd name="connsiteX198" fmla="*/ 1759056 w 12192000"/>
              <a:gd name="connsiteY198" fmla="*/ 2125608 h 2237474"/>
              <a:gd name="connsiteX199" fmla="*/ 1637948 w 12192000"/>
              <a:gd name="connsiteY199" fmla="*/ 2172597 h 2237474"/>
              <a:gd name="connsiteX200" fmla="*/ 1434549 w 12192000"/>
              <a:gd name="connsiteY200" fmla="*/ 2234522 h 2237474"/>
              <a:gd name="connsiteX201" fmla="*/ 1398481 w 12192000"/>
              <a:gd name="connsiteY201" fmla="*/ 2237074 h 2237474"/>
              <a:gd name="connsiteX202" fmla="*/ 1398407 w 12192000"/>
              <a:gd name="connsiteY202" fmla="*/ 2237095 h 2237474"/>
              <a:gd name="connsiteX203" fmla="*/ 1370962 w 12192000"/>
              <a:gd name="connsiteY203" fmla="*/ 2237474 h 2237474"/>
              <a:gd name="connsiteX204" fmla="*/ 1356367 w 12192000"/>
              <a:gd name="connsiteY204" fmla="*/ 2235089 h 2237474"/>
              <a:gd name="connsiteX205" fmla="*/ 1324828 w 12192000"/>
              <a:gd name="connsiteY205" fmla="*/ 2231968 h 2237474"/>
              <a:gd name="connsiteX206" fmla="*/ 1297744 w 12192000"/>
              <a:gd name="connsiteY206" fmla="*/ 2235849 h 2237474"/>
              <a:gd name="connsiteX207" fmla="*/ 1286236 w 12192000"/>
              <a:gd name="connsiteY207" fmla="*/ 2233135 h 2237474"/>
              <a:gd name="connsiteX208" fmla="*/ 1283504 w 12192000"/>
              <a:gd name="connsiteY208" fmla="*/ 2233797 h 2237474"/>
              <a:gd name="connsiteX209" fmla="*/ 1279765 w 12192000"/>
              <a:gd name="connsiteY209" fmla="*/ 2229639 h 2237474"/>
              <a:gd name="connsiteX210" fmla="*/ 1195347 w 12192000"/>
              <a:gd name="connsiteY210" fmla="*/ 2212354 h 2237474"/>
              <a:gd name="connsiteX211" fmla="*/ 970251 w 12192000"/>
              <a:gd name="connsiteY211" fmla="*/ 2221029 h 2237474"/>
              <a:gd name="connsiteX212" fmla="*/ 812914 w 12192000"/>
              <a:gd name="connsiteY212" fmla="*/ 2202752 h 2237474"/>
              <a:gd name="connsiteX213" fmla="*/ 800195 w 12192000"/>
              <a:gd name="connsiteY213" fmla="*/ 2209407 h 2237474"/>
              <a:gd name="connsiteX214" fmla="*/ 784978 w 12192000"/>
              <a:gd name="connsiteY214" fmla="*/ 2212360 h 2237474"/>
              <a:gd name="connsiteX215" fmla="*/ 681987 w 12192000"/>
              <a:gd name="connsiteY215" fmla="*/ 2216757 h 2237474"/>
              <a:gd name="connsiteX216" fmla="*/ 669923 w 12192000"/>
              <a:gd name="connsiteY216" fmla="*/ 2211682 h 2237474"/>
              <a:gd name="connsiteX217" fmla="*/ 648680 w 12192000"/>
              <a:gd name="connsiteY217" fmla="*/ 2206229 h 2237474"/>
              <a:gd name="connsiteX218" fmla="*/ 597225 w 12192000"/>
              <a:gd name="connsiteY218" fmla="*/ 2180999 h 2237474"/>
              <a:gd name="connsiteX219" fmla="*/ 558449 w 12192000"/>
              <a:gd name="connsiteY219" fmla="*/ 2182346 h 2237474"/>
              <a:gd name="connsiteX220" fmla="*/ 550517 w 12192000"/>
              <a:gd name="connsiteY220" fmla="*/ 2182060 h 2237474"/>
              <a:gd name="connsiteX221" fmla="*/ 550309 w 12192000"/>
              <a:gd name="connsiteY221" fmla="*/ 2181825 h 2237474"/>
              <a:gd name="connsiteX222" fmla="*/ 541836 w 12192000"/>
              <a:gd name="connsiteY222" fmla="*/ 2181063 h 2237474"/>
              <a:gd name="connsiteX223" fmla="*/ 536057 w 12192000"/>
              <a:gd name="connsiteY223" fmla="*/ 2181537 h 2237474"/>
              <a:gd name="connsiteX224" fmla="*/ 520671 w 12192000"/>
              <a:gd name="connsiteY224" fmla="*/ 2180980 h 2237474"/>
              <a:gd name="connsiteX225" fmla="*/ 515024 w 12192000"/>
              <a:gd name="connsiteY225" fmla="*/ 2179258 h 2237474"/>
              <a:gd name="connsiteX226" fmla="*/ 512278 w 12192000"/>
              <a:gd name="connsiteY226" fmla="*/ 2176369 h 2237474"/>
              <a:gd name="connsiteX227" fmla="*/ 480419 w 12192000"/>
              <a:gd name="connsiteY227" fmla="*/ 2167807 h 2237474"/>
              <a:gd name="connsiteX228" fmla="*/ 413835 w 12192000"/>
              <a:gd name="connsiteY228" fmla="*/ 2156783 h 2237474"/>
              <a:gd name="connsiteX229" fmla="*/ 376513 w 12192000"/>
              <a:gd name="connsiteY229" fmla="*/ 2154014 h 2237474"/>
              <a:gd name="connsiteX230" fmla="*/ 273386 w 12192000"/>
              <a:gd name="connsiteY230" fmla="*/ 2142551 h 2237474"/>
              <a:gd name="connsiteX231" fmla="*/ 169207 w 12192000"/>
              <a:gd name="connsiteY231" fmla="*/ 2128100 h 2237474"/>
              <a:gd name="connsiteX232" fmla="*/ 93149 w 12192000"/>
              <a:gd name="connsiteY232" fmla="*/ 2105324 h 2237474"/>
              <a:gd name="connsiteX233" fmla="*/ 88109 w 12192000"/>
              <a:gd name="connsiteY233" fmla="*/ 2106704 h 2237474"/>
              <a:gd name="connsiteX234" fmla="*/ 80022 w 12192000"/>
              <a:gd name="connsiteY234" fmla="*/ 2107254 h 2237474"/>
              <a:gd name="connsiteX235" fmla="*/ 79717 w 12192000"/>
              <a:gd name="connsiteY235" fmla="*/ 2107046 h 2237474"/>
              <a:gd name="connsiteX236" fmla="*/ 72352 w 12192000"/>
              <a:gd name="connsiteY236" fmla="*/ 2107991 h 2237474"/>
              <a:gd name="connsiteX237" fmla="*/ 37645 w 12192000"/>
              <a:gd name="connsiteY237" fmla="*/ 2115401 h 2237474"/>
              <a:gd name="connsiteX238" fmla="*/ 4572 w 12192000"/>
              <a:gd name="connsiteY238" fmla="*/ 2111091 h 2237474"/>
              <a:gd name="connsiteX239" fmla="*/ 0 w 12192000"/>
              <a:gd name="connsiteY239" fmla="*/ 2110468 h 2237474"/>
              <a:gd name="connsiteX240" fmla="*/ 0 w 12192000"/>
              <a:gd name="connsiteY24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290981 w 12192000"/>
              <a:gd name="connsiteY140" fmla="*/ 1839677 h 2237474"/>
              <a:gd name="connsiteX141" fmla="*/ 4285792 w 12192000"/>
              <a:gd name="connsiteY141" fmla="*/ 1836231 h 2237474"/>
              <a:gd name="connsiteX142" fmla="*/ 4238372 w 12192000"/>
              <a:gd name="connsiteY142" fmla="*/ 1851480 h 2237474"/>
              <a:gd name="connsiteX143" fmla="*/ 4232517 w 12192000"/>
              <a:gd name="connsiteY143" fmla="*/ 1852567 h 2237474"/>
              <a:gd name="connsiteX144" fmla="*/ 4191732 w 12192000"/>
              <a:gd name="connsiteY144" fmla="*/ 1857328 h 2237474"/>
              <a:gd name="connsiteX145" fmla="*/ 4065532 w 12192000"/>
              <a:gd name="connsiteY145" fmla="*/ 1855477 h 2237474"/>
              <a:gd name="connsiteX146" fmla="*/ 4028460 w 12192000"/>
              <a:gd name="connsiteY146" fmla="*/ 1855137 h 2237474"/>
              <a:gd name="connsiteX147" fmla="*/ 4002267 w 12192000"/>
              <a:gd name="connsiteY147" fmla="*/ 1852352 h 2237474"/>
              <a:gd name="connsiteX148" fmla="*/ 3931396 w 12192000"/>
              <a:gd name="connsiteY148" fmla="*/ 1858915 h 2237474"/>
              <a:gd name="connsiteX149" fmla="*/ 3812162 w 12192000"/>
              <a:gd name="connsiteY149" fmla="*/ 1875501 h 2237474"/>
              <a:gd name="connsiteX150" fmla="*/ 3767672 w 12192000"/>
              <a:gd name="connsiteY150" fmla="*/ 1874600 h 2237474"/>
              <a:gd name="connsiteX151" fmla="*/ 3751332 w 12192000"/>
              <a:gd name="connsiteY151" fmla="*/ 1869854 h 2237474"/>
              <a:gd name="connsiteX152" fmla="*/ 3748155 w 12192000"/>
              <a:gd name="connsiteY152" fmla="*/ 1868903 h 2237474"/>
              <a:gd name="connsiteX153" fmla="*/ 3729530 w 12192000"/>
              <a:gd name="connsiteY153" fmla="*/ 1864513 h 2237474"/>
              <a:gd name="connsiteX154" fmla="*/ 3680177 w 12192000"/>
              <a:gd name="connsiteY154" fmla="*/ 1881552 h 2237474"/>
              <a:gd name="connsiteX155" fmla="*/ 3567259 w 12192000"/>
              <a:gd name="connsiteY155" fmla="*/ 1893482 h 2237474"/>
              <a:gd name="connsiteX156" fmla="*/ 3405770 w 12192000"/>
              <a:gd name="connsiteY156" fmla="*/ 1904591 h 2237474"/>
              <a:gd name="connsiteX157" fmla="*/ 3280097 w 12192000"/>
              <a:gd name="connsiteY157" fmla="*/ 1919610 h 2237474"/>
              <a:gd name="connsiteX158" fmla="*/ 3123424 w 12192000"/>
              <a:gd name="connsiteY158" fmla="*/ 1952930 h 2237474"/>
              <a:gd name="connsiteX159" fmla="*/ 3009910 w 12192000"/>
              <a:gd name="connsiteY159" fmla="*/ 1957866 h 2237474"/>
              <a:gd name="connsiteX160" fmla="*/ 2995934 w 12192000"/>
              <a:gd name="connsiteY160" fmla="*/ 1967085 h 2237474"/>
              <a:gd name="connsiteX161" fmla="*/ 2980071 w 12192000"/>
              <a:gd name="connsiteY161" fmla="*/ 1972988 h 2237474"/>
              <a:gd name="connsiteX162" fmla="*/ 2978094 w 12192000"/>
              <a:gd name="connsiteY162" fmla="*/ 1972369 h 2237474"/>
              <a:gd name="connsiteX163" fmla="*/ 2942858 w 12192000"/>
              <a:gd name="connsiteY163" fmla="*/ 1981367 h 2237474"/>
              <a:gd name="connsiteX164" fmla="*/ 2875436 w 12192000"/>
              <a:gd name="connsiteY164" fmla="*/ 1996977 h 2237474"/>
              <a:gd name="connsiteX165" fmla="*/ 2874892 w 12192000"/>
              <a:gd name="connsiteY165" fmla="*/ 1996085 h 2237474"/>
              <a:gd name="connsiteX166" fmla="*/ 2864145 w 12192000"/>
              <a:gd name="connsiteY166" fmla="*/ 1994061 h 2237474"/>
              <a:gd name="connsiteX167" fmla="*/ 2843662 w 12192000"/>
              <a:gd name="connsiteY167" fmla="*/ 1992498 h 2237474"/>
              <a:gd name="connsiteX168" fmla="*/ 2796128 w 12192000"/>
              <a:gd name="connsiteY168" fmla="*/ 1976403 h 2237474"/>
              <a:gd name="connsiteX169" fmla="*/ 2756784 w 12192000"/>
              <a:gd name="connsiteY169" fmla="*/ 1985116 h 2237474"/>
              <a:gd name="connsiteX170" fmla="*/ 2748833 w 12192000"/>
              <a:gd name="connsiteY170" fmla="*/ 1986323 h 2237474"/>
              <a:gd name="connsiteX171" fmla="*/ 2748661 w 12192000"/>
              <a:gd name="connsiteY171" fmla="*/ 1986122 h 2237474"/>
              <a:gd name="connsiteX172" fmla="*/ 2740251 w 12192000"/>
              <a:gd name="connsiteY172" fmla="*/ 1986946 h 2237474"/>
              <a:gd name="connsiteX173" fmla="*/ 2718916 w 12192000"/>
              <a:gd name="connsiteY173" fmla="*/ 1990867 h 2237474"/>
              <a:gd name="connsiteX174" fmla="*/ 2713522 w 12192000"/>
              <a:gd name="connsiteY174" fmla="*/ 1990173 h 2237474"/>
              <a:gd name="connsiteX175" fmla="*/ 2680597 w 12192000"/>
              <a:gd name="connsiteY175" fmla="*/ 1984996 h 2237474"/>
              <a:gd name="connsiteX176" fmla="*/ 2578178 w 12192000"/>
              <a:gd name="connsiteY176" fmla="*/ 1990531 h 2237474"/>
              <a:gd name="connsiteX177" fmla="*/ 2476147 w 12192000"/>
              <a:gd name="connsiteY177" fmla="*/ 1998305 h 2237474"/>
              <a:gd name="connsiteX178" fmla="*/ 2373568 w 12192000"/>
              <a:gd name="connsiteY178" fmla="*/ 2003219 h 2237474"/>
              <a:gd name="connsiteX179" fmla="*/ 2321399 w 12192000"/>
              <a:gd name="connsiteY179" fmla="*/ 1989467 h 2237474"/>
              <a:gd name="connsiteX180" fmla="*/ 2315525 w 12192000"/>
              <a:gd name="connsiteY180" fmla="*/ 1989708 h 2237474"/>
              <a:gd name="connsiteX181" fmla="*/ 2300792 w 12192000"/>
              <a:gd name="connsiteY181" fmla="*/ 1994290 h 2237474"/>
              <a:gd name="connsiteX182" fmla="*/ 2295469 w 12192000"/>
              <a:gd name="connsiteY182" fmla="*/ 1996659 h 2237474"/>
              <a:gd name="connsiteX183" fmla="*/ 2287219 w 12192000"/>
              <a:gd name="connsiteY183" fmla="*/ 1998750 h 2237474"/>
              <a:gd name="connsiteX184" fmla="*/ 2286948 w 12192000"/>
              <a:gd name="connsiteY184" fmla="*/ 1998596 h 2237474"/>
              <a:gd name="connsiteX185" fmla="*/ 2243069 w 12192000"/>
              <a:gd name="connsiteY185" fmla="*/ 2015111 h 2237474"/>
              <a:gd name="connsiteX186" fmla="*/ 2186609 w 12192000"/>
              <a:gd name="connsiteY186" fmla="*/ 2008263 h 2237474"/>
              <a:gd name="connsiteX187" fmla="*/ 2164831 w 12192000"/>
              <a:gd name="connsiteY187" fmla="*/ 2010143 h 2237474"/>
              <a:gd name="connsiteX188" fmla="*/ 2152836 w 12192000"/>
              <a:gd name="connsiteY188" fmla="*/ 2010048 h 2237474"/>
              <a:gd name="connsiteX189" fmla="*/ 2117102 w 12192000"/>
              <a:gd name="connsiteY189" fmla="*/ 2023004 h 2237474"/>
              <a:gd name="connsiteX190" fmla="*/ 2111935 w 12192000"/>
              <a:gd name="connsiteY190" fmla="*/ 2023163 h 2237474"/>
              <a:gd name="connsiteX191" fmla="*/ 2089991 w 12192000"/>
              <a:gd name="connsiteY191" fmla="*/ 2034193 h 2237474"/>
              <a:gd name="connsiteX192" fmla="*/ 2058061 w 12192000"/>
              <a:gd name="connsiteY192" fmla="*/ 2047942 h 2237474"/>
              <a:gd name="connsiteX193" fmla="*/ 2055737 w 12192000"/>
              <a:gd name="connsiteY193" fmla="*/ 2047704 h 2237474"/>
              <a:gd name="connsiteX194" fmla="*/ 2042244 w 12192000"/>
              <a:gd name="connsiteY194" fmla="*/ 2055560 h 2237474"/>
              <a:gd name="connsiteX195" fmla="*/ 1976224 w 12192000"/>
              <a:gd name="connsiteY195" fmla="*/ 2074257 h 2237474"/>
              <a:gd name="connsiteX196" fmla="*/ 1877728 w 12192000"/>
              <a:gd name="connsiteY196" fmla="*/ 2101004 h 2237474"/>
              <a:gd name="connsiteX197" fmla="*/ 1759056 w 12192000"/>
              <a:gd name="connsiteY197" fmla="*/ 2125608 h 2237474"/>
              <a:gd name="connsiteX198" fmla="*/ 1637948 w 12192000"/>
              <a:gd name="connsiteY198" fmla="*/ 2172597 h 2237474"/>
              <a:gd name="connsiteX199" fmla="*/ 1434549 w 12192000"/>
              <a:gd name="connsiteY199" fmla="*/ 2234522 h 2237474"/>
              <a:gd name="connsiteX200" fmla="*/ 1398481 w 12192000"/>
              <a:gd name="connsiteY200" fmla="*/ 2237074 h 2237474"/>
              <a:gd name="connsiteX201" fmla="*/ 1398407 w 12192000"/>
              <a:gd name="connsiteY201" fmla="*/ 2237095 h 2237474"/>
              <a:gd name="connsiteX202" fmla="*/ 1370962 w 12192000"/>
              <a:gd name="connsiteY202" fmla="*/ 2237474 h 2237474"/>
              <a:gd name="connsiteX203" fmla="*/ 1356367 w 12192000"/>
              <a:gd name="connsiteY203" fmla="*/ 2235089 h 2237474"/>
              <a:gd name="connsiteX204" fmla="*/ 1324828 w 12192000"/>
              <a:gd name="connsiteY204" fmla="*/ 2231968 h 2237474"/>
              <a:gd name="connsiteX205" fmla="*/ 1297744 w 12192000"/>
              <a:gd name="connsiteY205" fmla="*/ 2235849 h 2237474"/>
              <a:gd name="connsiteX206" fmla="*/ 1286236 w 12192000"/>
              <a:gd name="connsiteY206" fmla="*/ 2233135 h 2237474"/>
              <a:gd name="connsiteX207" fmla="*/ 1283504 w 12192000"/>
              <a:gd name="connsiteY207" fmla="*/ 2233797 h 2237474"/>
              <a:gd name="connsiteX208" fmla="*/ 1279765 w 12192000"/>
              <a:gd name="connsiteY208" fmla="*/ 2229639 h 2237474"/>
              <a:gd name="connsiteX209" fmla="*/ 1195347 w 12192000"/>
              <a:gd name="connsiteY209" fmla="*/ 2212354 h 2237474"/>
              <a:gd name="connsiteX210" fmla="*/ 970251 w 12192000"/>
              <a:gd name="connsiteY210" fmla="*/ 2221029 h 2237474"/>
              <a:gd name="connsiteX211" fmla="*/ 812914 w 12192000"/>
              <a:gd name="connsiteY211" fmla="*/ 2202752 h 2237474"/>
              <a:gd name="connsiteX212" fmla="*/ 800195 w 12192000"/>
              <a:gd name="connsiteY212" fmla="*/ 2209407 h 2237474"/>
              <a:gd name="connsiteX213" fmla="*/ 784978 w 12192000"/>
              <a:gd name="connsiteY213" fmla="*/ 2212360 h 2237474"/>
              <a:gd name="connsiteX214" fmla="*/ 681987 w 12192000"/>
              <a:gd name="connsiteY214" fmla="*/ 2216757 h 2237474"/>
              <a:gd name="connsiteX215" fmla="*/ 669923 w 12192000"/>
              <a:gd name="connsiteY215" fmla="*/ 2211682 h 2237474"/>
              <a:gd name="connsiteX216" fmla="*/ 648680 w 12192000"/>
              <a:gd name="connsiteY216" fmla="*/ 2206229 h 2237474"/>
              <a:gd name="connsiteX217" fmla="*/ 597225 w 12192000"/>
              <a:gd name="connsiteY217" fmla="*/ 2180999 h 2237474"/>
              <a:gd name="connsiteX218" fmla="*/ 558449 w 12192000"/>
              <a:gd name="connsiteY218" fmla="*/ 2182346 h 2237474"/>
              <a:gd name="connsiteX219" fmla="*/ 550517 w 12192000"/>
              <a:gd name="connsiteY219" fmla="*/ 2182060 h 2237474"/>
              <a:gd name="connsiteX220" fmla="*/ 550309 w 12192000"/>
              <a:gd name="connsiteY220" fmla="*/ 2181825 h 2237474"/>
              <a:gd name="connsiteX221" fmla="*/ 541836 w 12192000"/>
              <a:gd name="connsiteY221" fmla="*/ 2181063 h 2237474"/>
              <a:gd name="connsiteX222" fmla="*/ 536057 w 12192000"/>
              <a:gd name="connsiteY222" fmla="*/ 2181537 h 2237474"/>
              <a:gd name="connsiteX223" fmla="*/ 520671 w 12192000"/>
              <a:gd name="connsiteY223" fmla="*/ 2180980 h 2237474"/>
              <a:gd name="connsiteX224" fmla="*/ 515024 w 12192000"/>
              <a:gd name="connsiteY224" fmla="*/ 2179258 h 2237474"/>
              <a:gd name="connsiteX225" fmla="*/ 512278 w 12192000"/>
              <a:gd name="connsiteY225" fmla="*/ 2176369 h 2237474"/>
              <a:gd name="connsiteX226" fmla="*/ 480419 w 12192000"/>
              <a:gd name="connsiteY226" fmla="*/ 2167807 h 2237474"/>
              <a:gd name="connsiteX227" fmla="*/ 413835 w 12192000"/>
              <a:gd name="connsiteY227" fmla="*/ 2156783 h 2237474"/>
              <a:gd name="connsiteX228" fmla="*/ 376513 w 12192000"/>
              <a:gd name="connsiteY228" fmla="*/ 2154014 h 2237474"/>
              <a:gd name="connsiteX229" fmla="*/ 273386 w 12192000"/>
              <a:gd name="connsiteY229" fmla="*/ 2142551 h 2237474"/>
              <a:gd name="connsiteX230" fmla="*/ 169207 w 12192000"/>
              <a:gd name="connsiteY230" fmla="*/ 2128100 h 2237474"/>
              <a:gd name="connsiteX231" fmla="*/ 93149 w 12192000"/>
              <a:gd name="connsiteY231" fmla="*/ 2105324 h 2237474"/>
              <a:gd name="connsiteX232" fmla="*/ 88109 w 12192000"/>
              <a:gd name="connsiteY232" fmla="*/ 2106704 h 2237474"/>
              <a:gd name="connsiteX233" fmla="*/ 80022 w 12192000"/>
              <a:gd name="connsiteY233" fmla="*/ 2107254 h 2237474"/>
              <a:gd name="connsiteX234" fmla="*/ 79717 w 12192000"/>
              <a:gd name="connsiteY234" fmla="*/ 2107046 h 2237474"/>
              <a:gd name="connsiteX235" fmla="*/ 72352 w 12192000"/>
              <a:gd name="connsiteY235" fmla="*/ 2107991 h 2237474"/>
              <a:gd name="connsiteX236" fmla="*/ 37645 w 12192000"/>
              <a:gd name="connsiteY236" fmla="*/ 2115401 h 2237474"/>
              <a:gd name="connsiteX237" fmla="*/ 4572 w 12192000"/>
              <a:gd name="connsiteY237" fmla="*/ 2111091 h 2237474"/>
              <a:gd name="connsiteX238" fmla="*/ 0 w 12192000"/>
              <a:gd name="connsiteY238" fmla="*/ 2110468 h 2237474"/>
              <a:gd name="connsiteX239" fmla="*/ 0 w 12192000"/>
              <a:gd name="connsiteY23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290981 w 12192000"/>
              <a:gd name="connsiteY140" fmla="*/ 1839677 h 2237474"/>
              <a:gd name="connsiteX141" fmla="*/ 4285792 w 12192000"/>
              <a:gd name="connsiteY141" fmla="*/ 1836231 h 2237474"/>
              <a:gd name="connsiteX142" fmla="*/ 4238372 w 12192000"/>
              <a:gd name="connsiteY142" fmla="*/ 1851480 h 2237474"/>
              <a:gd name="connsiteX143" fmla="*/ 4232517 w 12192000"/>
              <a:gd name="connsiteY143" fmla="*/ 1852567 h 2237474"/>
              <a:gd name="connsiteX144" fmla="*/ 4191732 w 12192000"/>
              <a:gd name="connsiteY144" fmla="*/ 1857328 h 2237474"/>
              <a:gd name="connsiteX145" fmla="*/ 4065532 w 12192000"/>
              <a:gd name="connsiteY145" fmla="*/ 1855477 h 2237474"/>
              <a:gd name="connsiteX146" fmla="*/ 4028460 w 12192000"/>
              <a:gd name="connsiteY146" fmla="*/ 1855137 h 2237474"/>
              <a:gd name="connsiteX147" fmla="*/ 4002267 w 12192000"/>
              <a:gd name="connsiteY147" fmla="*/ 1852352 h 2237474"/>
              <a:gd name="connsiteX148" fmla="*/ 3931396 w 12192000"/>
              <a:gd name="connsiteY148" fmla="*/ 1858915 h 2237474"/>
              <a:gd name="connsiteX149" fmla="*/ 3812162 w 12192000"/>
              <a:gd name="connsiteY149" fmla="*/ 1875501 h 2237474"/>
              <a:gd name="connsiteX150" fmla="*/ 3767672 w 12192000"/>
              <a:gd name="connsiteY150" fmla="*/ 1874600 h 2237474"/>
              <a:gd name="connsiteX151" fmla="*/ 3751332 w 12192000"/>
              <a:gd name="connsiteY151" fmla="*/ 1869854 h 2237474"/>
              <a:gd name="connsiteX152" fmla="*/ 3729530 w 12192000"/>
              <a:gd name="connsiteY152" fmla="*/ 1864513 h 2237474"/>
              <a:gd name="connsiteX153" fmla="*/ 3680177 w 12192000"/>
              <a:gd name="connsiteY153" fmla="*/ 1881552 h 2237474"/>
              <a:gd name="connsiteX154" fmla="*/ 3567259 w 12192000"/>
              <a:gd name="connsiteY154" fmla="*/ 1893482 h 2237474"/>
              <a:gd name="connsiteX155" fmla="*/ 3405770 w 12192000"/>
              <a:gd name="connsiteY155" fmla="*/ 1904591 h 2237474"/>
              <a:gd name="connsiteX156" fmla="*/ 3280097 w 12192000"/>
              <a:gd name="connsiteY156" fmla="*/ 1919610 h 2237474"/>
              <a:gd name="connsiteX157" fmla="*/ 3123424 w 12192000"/>
              <a:gd name="connsiteY157" fmla="*/ 1952930 h 2237474"/>
              <a:gd name="connsiteX158" fmla="*/ 3009910 w 12192000"/>
              <a:gd name="connsiteY158" fmla="*/ 1957866 h 2237474"/>
              <a:gd name="connsiteX159" fmla="*/ 2995934 w 12192000"/>
              <a:gd name="connsiteY159" fmla="*/ 1967085 h 2237474"/>
              <a:gd name="connsiteX160" fmla="*/ 2980071 w 12192000"/>
              <a:gd name="connsiteY160" fmla="*/ 1972988 h 2237474"/>
              <a:gd name="connsiteX161" fmla="*/ 2978094 w 12192000"/>
              <a:gd name="connsiteY161" fmla="*/ 1972369 h 2237474"/>
              <a:gd name="connsiteX162" fmla="*/ 2942858 w 12192000"/>
              <a:gd name="connsiteY162" fmla="*/ 1981367 h 2237474"/>
              <a:gd name="connsiteX163" fmla="*/ 2875436 w 12192000"/>
              <a:gd name="connsiteY163" fmla="*/ 1996977 h 2237474"/>
              <a:gd name="connsiteX164" fmla="*/ 2874892 w 12192000"/>
              <a:gd name="connsiteY164" fmla="*/ 1996085 h 2237474"/>
              <a:gd name="connsiteX165" fmla="*/ 2864145 w 12192000"/>
              <a:gd name="connsiteY165" fmla="*/ 1994061 h 2237474"/>
              <a:gd name="connsiteX166" fmla="*/ 2843662 w 12192000"/>
              <a:gd name="connsiteY166" fmla="*/ 1992498 h 2237474"/>
              <a:gd name="connsiteX167" fmla="*/ 2796128 w 12192000"/>
              <a:gd name="connsiteY167" fmla="*/ 1976403 h 2237474"/>
              <a:gd name="connsiteX168" fmla="*/ 2756784 w 12192000"/>
              <a:gd name="connsiteY168" fmla="*/ 1985116 h 2237474"/>
              <a:gd name="connsiteX169" fmla="*/ 2748833 w 12192000"/>
              <a:gd name="connsiteY169" fmla="*/ 1986323 h 2237474"/>
              <a:gd name="connsiteX170" fmla="*/ 2748661 w 12192000"/>
              <a:gd name="connsiteY170" fmla="*/ 1986122 h 2237474"/>
              <a:gd name="connsiteX171" fmla="*/ 2740251 w 12192000"/>
              <a:gd name="connsiteY171" fmla="*/ 1986946 h 2237474"/>
              <a:gd name="connsiteX172" fmla="*/ 2718916 w 12192000"/>
              <a:gd name="connsiteY172" fmla="*/ 1990867 h 2237474"/>
              <a:gd name="connsiteX173" fmla="*/ 2713522 w 12192000"/>
              <a:gd name="connsiteY173" fmla="*/ 1990173 h 2237474"/>
              <a:gd name="connsiteX174" fmla="*/ 2680597 w 12192000"/>
              <a:gd name="connsiteY174" fmla="*/ 1984996 h 2237474"/>
              <a:gd name="connsiteX175" fmla="*/ 2578178 w 12192000"/>
              <a:gd name="connsiteY175" fmla="*/ 1990531 h 2237474"/>
              <a:gd name="connsiteX176" fmla="*/ 2476147 w 12192000"/>
              <a:gd name="connsiteY176" fmla="*/ 1998305 h 2237474"/>
              <a:gd name="connsiteX177" fmla="*/ 2373568 w 12192000"/>
              <a:gd name="connsiteY177" fmla="*/ 2003219 h 2237474"/>
              <a:gd name="connsiteX178" fmla="*/ 2321399 w 12192000"/>
              <a:gd name="connsiteY178" fmla="*/ 1989467 h 2237474"/>
              <a:gd name="connsiteX179" fmla="*/ 2315525 w 12192000"/>
              <a:gd name="connsiteY179" fmla="*/ 1989708 h 2237474"/>
              <a:gd name="connsiteX180" fmla="*/ 2300792 w 12192000"/>
              <a:gd name="connsiteY180" fmla="*/ 1994290 h 2237474"/>
              <a:gd name="connsiteX181" fmla="*/ 2295469 w 12192000"/>
              <a:gd name="connsiteY181" fmla="*/ 1996659 h 2237474"/>
              <a:gd name="connsiteX182" fmla="*/ 2287219 w 12192000"/>
              <a:gd name="connsiteY182" fmla="*/ 1998750 h 2237474"/>
              <a:gd name="connsiteX183" fmla="*/ 2286948 w 12192000"/>
              <a:gd name="connsiteY183" fmla="*/ 1998596 h 2237474"/>
              <a:gd name="connsiteX184" fmla="*/ 2243069 w 12192000"/>
              <a:gd name="connsiteY184" fmla="*/ 2015111 h 2237474"/>
              <a:gd name="connsiteX185" fmla="*/ 2186609 w 12192000"/>
              <a:gd name="connsiteY185" fmla="*/ 2008263 h 2237474"/>
              <a:gd name="connsiteX186" fmla="*/ 2164831 w 12192000"/>
              <a:gd name="connsiteY186" fmla="*/ 2010143 h 2237474"/>
              <a:gd name="connsiteX187" fmla="*/ 2152836 w 12192000"/>
              <a:gd name="connsiteY187" fmla="*/ 2010048 h 2237474"/>
              <a:gd name="connsiteX188" fmla="*/ 2117102 w 12192000"/>
              <a:gd name="connsiteY188" fmla="*/ 2023004 h 2237474"/>
              <a:gd name="connsiteX189" fmla="*/ 2111935 w 12192000"/>
              <a:gd name="connsiteY189" fmla="*/ 2023163 h 2237474"/>
              <a:gd name="connsiteX190" fmla="*/ 2089991 w 12192000"/>
              <a:gd name="connsiteY190" fmla="*/ 2034193 h 2237474"/>
              <a:gd name="connsiteX191" fmla="*/ 2058061 w 12192000"/>
              <a:gd name="connsiteY191" fmla="*/ 2047942 h 2237474"/>
              <a:gd name="connsiteX192" fmla="*/ 2055737 w 12192000"/>
              <a:gd name="connsiteY192" fmla="*/ 2047704 h 2237474"/>
              <a:gd name="connsiteX193" fmla="*/ 2042244 w 12192000"/>
              <a:gd name="connsiteY193" fmla="*/ 2055560 h 2237474"/>
              <a:gd name="connsiteX194" fmla="*/ 1976224 w 12192000"/>
              <a:gd name="connsiteY194" fmla="*/ 2074257 h 2237474"/>
              <a:gd name="connsiteX195" fmla="*/ 1877728 w 12192000"/>
              <a:gd name="connsiteY195" fmla="*/ 2101004 h 2237474"/>
              <a:gd name="connsiteX196" fmla="*/ 1759056 w 12192000"/>
              <a:gd name="connsiteY196" fmla="*/ 2125608 h 2237474"/>
              <a:gd name="connsiteX197" fmla="*/ 1637948 w 12192000"/>
              <a:gd name="connsiteY197" fmla="*/ 2172597 h 2237474"/>
              <a:gd name="connsiteX198" fmla="*/ 1434549 w 12192000"/>
              <a:gd name="connsiteY198" fmla="*/ 2234522 h 2237474"/>
              <a:gd name="connsiteX199" fmla="*/ 1398481 w 12192000"/>
              <a:gd name="connsiteY199" fmla="*/ 2237074 h 2237474"/>
              <a:gd name="connsiteX200" fmla="*/ 1398407 w 12192000"/>
              <a:gd name="connsiteY200" fmla="*/ 2237095 h 2237474"/>
              <a:gd name="connsiteX201" fmla="*/ 1370962 w 12192000"/>
              <a:gd name="connsiteY201" fmla="*/ 2237474 h 2237474"/>
              <a:gd name="connsiteX202" fmla="*/ 1356367 w 12192000"/>
              <a:gd name="connsiteY202" fmla="*/ 2235089 h 2237474"/>
              <a:gd name="connsiteX203" fmla="*/ 1324828 w 12192000"/>
              <a:gd name="connsiteY203" fmla="*/ 2231968 h 2237474"/>
              <a:gd name="connsiteX204" fmla="*/ 1297744 w 12192000"/>
              <a:gd name="connsiteY204" fmla="*/ 2235849 h 2237474"/>
              <a:gd name="connsiteX205" fmla="*/ 1286236 w 12192000"/>
              <a:gd name="connsiteY205" fmla="*/ 2233135 h 2237474"/>
              <a:gd name="connsiteX206" fmla="*/ 1283504 w 12192000"/>
              <a:gd name="connsiteY206" fmla="*/ 2233797 h 2237474"/>
              <a:gd name="connsiteX207" fmla="*/ 1279765 w 12192000"/>
              <a:gd name="connsiteY207" fmla="*/ 2229639 h 2237474"/>
              <a:gd name="connsiteX208" fmla="*/ 1195347 w 12192000"/>
              <a:gd name="connsiteY208" fmla="*/ 2212354 h 2237474"/>
              <a:gd name="connsiteX209" fmla="*/ 970251 w 12192000"/>
              <a:gd name="connsiteY209" fmla="*/ 2221029 h 2237474"/>
              <a:gd name="connsiteX210" fmla="*/ 812914 w 12192000"/>
              <a:gd name="connsiteY210" fmla="*/ 2202752 h 2237474"/>
              <a:gd name="connsiteX211" fmla="*/ 800195 w 12192000"/>
              <a:gd name="connsiteY211" fmla="*/ 2209407 h 2237474"/>
              <a:gd name="connsiteX212" fmla="*/ 784978 w 12192000"/>
              <a:gd name="connsiteY212" fmla="*/ 2212360 h 2237474"/>
              <a:gd name="connsiteX213" fmla="*/ 681987 w 12192000"/>
              <a:gd name="connsiteY213" fmla="*/ 2216757 h 2237474"/>
              <a:gd name="connsiteX214" fmla="*/ 669923 w 12192000"/>
              <a:gd name="connsiteY214" fmla="*/ 2211682 h 2237474"/>
              <a:gd name="connsiteX215" fmla="*/ 648680 w 12192000"/>
              <a:gd name="connsiteY215" fmla="*/ 2206229 h 2237474"/>
              <a:gd name="connsiteX216" fmla="*/ 597225 w 12192000"/>
              <a:gd name="connsiteY216" fmla="*/ 2180999 h 2237474"/>
              <a:gd name="connsiteX217" fmla="*/ 558449 w 12192000"/>
              <a:gd name="connsiteY217" fmla="*/ 2182346 h 2237474"/>
              <a:gd name="connsiteX218" fmla="*/ 550517 w 12192000"/>
              <a:gd name="connsiteY218" fmla="*/ 2182060 h 2237474"/>
              <a:gd name="connsiteX219" fmla="*/ 550309 w 12192000"/>
              <a:gd name="connsiteY219" fmla="*/ 2181825 h 2237474"/>
              <a:gd name="connsiteX220" fmla="*/ 541836 w 12192000"/>
              <a:gd name="connsiteY220" fmla="*/ 2181063 h 2237474"/>
              <a:gd name="connsiteX221" fmla="*/ 536057 w 12192000"/>
              <a:gd name="connsiteY221" fmla="*/ 2181537 h 2237474"/>
              <a:gd name="connsiteX222" fmla="*/ 520671 w 12192000"/>
              <a:gd name="connsiteY222" fmla="*/ 2180980 h 2237474"/>
              <a:gd name="connsiteX223" fmla="*/ 515024 w 12192000"/>
              <a:gd name="connsiteY223" fmla="*/ 2179258 h 2237474"/>
              <a:gd name="connsiteX224" fmla="*/ 512278 w 12192000"/>
              <a:gd name="connsiteY224" fmla="*/ 2176369 h 2237474"/>
              <a:gd name="connsiteX225" fmla="*/ 480419 w 12192000"/>
              <a:gd name="connsiteY225" fmla="*/ 2167807 h 2237474"/>
              <a:gd name="connsiteX226" fmla="*/ 413835 w 12192000"/>
              <a:gd name="connsiteY226" fmla="*/ 2156783 h 2237474"/>
              <a:gd name="connsiteX227" fmla="*/ 376513 w 12192000"/>
              <a:gd name="connsiteY227" fmla="*/ 2154014 h 2237474"/>
              <a:gd name="connsiteX228" fmla="*/ 273386 w 12192000"/>
              <a:gd name="connsiteY228" fmla="*/ 2142551 h 2237474"/>
              <a:gd name="connsiteX229" fmla="*/ 169207 w 12192000"/>
              <a:gd name="connsiteY229" fmla="*/ 2128100 h 2237474"/>
              <a:gd name="connsiteX230" fmla="*/ 93149 w 12192000"/>
              <a:gd name="connsiteY230" fmla="*/ 2105324 h 2237474"/>
              <a:gd name="connsiteX231" fmla="*/ 88109 w 12192000"/>
              <a:gd name="connsiteY231" fmla="*/ 2106704 h 2237474"/>
              <a:gd name="connsiteX232" fmla="*/ 80022 w 12192000"/>
              <a:gd name="connsiteY232" fmla="*/ 2107254 h 2237474"/>
              <a:gd name="connsiteX233" fmla="*/ 79717 w 12192000"/>
              <a:gd name="connsiteY233" fmla="*/ 2107046 h 2237474"/>
              <a:gd name="connsiteX234" fmla="*/ 72352 w 12192000"/>
              <a:gd name="connsiteY234" fmla="*/ 2107991 h 2237474"/>
              <a:gd name="connsiteX235" fmla="*/ 37645 w 12192000"/>
              <a:gd name="connsiteY235" fmla="*/ 2115401 h 2237474"/>
              <a:gd name="connsiteX236" fmla="*/ 4572 w 12192000"/>
              <a:gd name="connsiteY236" fmla="*/ 2111091 h 2237474"/>
              <a:gd name="connsiteX237" fmla="*/ 0 w 12192000"/>
              <a:gd name="connsiteY237" fmla="*/ 2110468 h 2237474"/>
              <a:gd name="connsiteX238" fmla="*/ 0 w 12192000"/>
              <a:gd name="connsiteY23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290981 w 12192000"/>
              <a:gd name="connsiteY140" fmla="*/ 1839677 h 2237474"/>
              <a:gd name="connsiteX141" fmla="*/ 4285792 w 12192000"/>
              <a:gd name="connsiteY141" fmla="*/ 1836231 h 2237474"/>
              <a:gd name="connsiteX142" fmla="*/ 4238372 w 12192000"/>
              <a:gd name="connsiteY142" fmla="*/ 1851480 h 2237474"/>
              <a:gd name="connsiteX143" fmla="*/ 4232517 w 12192000"/>
              <a:gd name="connsiteY143" fmla="*/ 1852567 h 2237474"/>
              <a:gd name="connsiteX144" fmla="*/ 4191732 w 12192000"/>
              <a:gd name="connsiteY144" fmla="*/ 1857328 h 2237474"/>
              <a:gd name="connsiteX145" fmla="*/ 4065532 w 12192000"/>
              <a:gd name="connsiteY145" fmla="*/ 1855477 h 2237474"/>
              <a:gd name="connsiteX146" fmla="*/ 4028460 w 12192000"/>
              <a:gd name="connsiteY146" fmla="*/ 1855137 h 2237474"/>
              <a:gd name="connsiteX147" fmla="*/ 4002267 w 12192000"/>
              <a:gd name="connsiteY147" fmla="*/ 1852352 h 2237474"/>
              <a:gd name="connsiteX148" fmla="*/ 3931396 w 12192000"/>
              <a:gd name="connsiteY148" fmla="*/ 1858915 h 2237474"/>
              <a:gd name="connsiteX149" fmla="*/ 3812162 w 12192000"/>
              <a:gd name="connsiteY149" fmla="*/ 1875501 h 2237474"/>
              <a:gd name="connsiteX150" fmla="*/ 3767672 w 12192000"/>
              <a:gd name="connsiteY150" fmla="*/ 1874600 h 2237474"/>
              <a:gd name="connsiteX151" fmla="*/ 3729530 w 12192000"/>
              <a:gd name="connsiteY151" fmla="*/ 1864513 h 2237474"/>
              <a:gd name="connsiteX152" fmla="*/ 3680177 w 12192000"/>
              <a:gd name="connsiteY152" fmla="*/ 1881552 h 2237474"/>
              <a:gd name="connsiteX153" fmla="*/ 3567259 w 12192000"/>
              <a:gd name="connsiteY153" fmla="*/ 1893482 h 2237474"/>
              <a:gd name="connsiteX154" fmla="*/ 3405770 w 12192000"/>
              <a:gd name="connsiteY154" fmla="*/ 1904591 h 2237474"/>
              <a:gd name="connsiteX155" fmla="*/ 3280097 w 12192000"/>
              <a:gd name="connsiteY155" fmla="*/ 1919610 h 2237474"/>
              <a:gd name="connsiteX156" fmla="*/ 3123424 w 12192000"/>
              <a:gd name="connsiteY156" fmla="*/ 1952930 h 2237474"/>
              <a:gd name="connsiteX157" fmla="*/ 3009910 w 12192000"/>
              <a:gd name="connsiteY157" fmla="*/ 1957866 h 2237474"/>
              <a:gd name="connsiteX158" fmla="*/ 2995934 w 12192000"/>
              <a:gd name="connsiteY158" fmla="*/ 1967085 h 2237474"/>
              <a:gd name="connsiteX159" fmla="*/ 2980071 w 12192000"/>
              <a:gd name="connsiteY159" fmla="*/ 1972988 h 2237474"/>
              <a:gd name="connsiteX160" fmla="*/ 2978094 w 12192000"/>
              <a:gd name="connsiteY160" fmla="*/ 1972369 h 2237474"/>
              <a:gd name="connsiteX161" fmla="*/ 2942858 w 12192000"/>
              <a:gd name="connsiteY161" fmla="*/ 1981367 h 2237474"/>
              <a:gd name="connsiteX162" fmla="*/ 2875436 w 12192000"/>
              <a:gd name="connsiteY162" fmla="*/ 1996977 h 2237474"/>
              <a:gd name="connsiteX163" fmla="*/ 2874892 w 12192000"/>
              <a:gd name="connsiteY163" fmla="*/ 1996085 h 2237474"/>
              <a:gd name="connsiteX164" fmla="*/ 2864145 w 12192000"/>
              <a:gd name="connsiteY164" fmla="*/ 1994061 h 2237474"/>
              <a:gd name="connsiteX165" fmla="*/ 2843662 w 12192000"/>
              <a:gd name="connsiteY165" fmla="*/ 1992498 h 2237474"/>
              <a:gd name="connsiteX166" fmla="*/ 2796128 w 12192000"/>
              <a:gd name="connsiteY166" fmla="*/ 1976403 h 2237474"/>
              <a:gd name="connsiteX167" fmla="*/ 2756784 w 12192000"/>
              <a:gd name="connsiteY167" fmla="*/ 1985116 h 2237474"/>
              <a:gd name="connsiteX168" fmla="*/ 2748833 w 12192000"/>
              <a:gd name="connsiteY168" fmla="*/ 1986323 h 2237474"/>
              <a:gd name="connsiteX169" fmla="*/ 2748661 w 12192000"/>
              <a:gd name="connsiteY169" fmla="*/ 1986122 h 2237474"/>
              <a:gd name="connsiteX170" fmla="*/ 2740251 w 12192000"/>
              <a:gd name="connsiteY170" fmla="*/ 1986946 h 2237474"/>
              <a:gd name="connsiteX171" fmla="*/ 2718916 w 12192000"/>
              <a:gd name="connsiteY171" fmla="*/ 1990867 h 2237474"/>
              <a:gd name="connsiteX172" fmla="*/ 2713522 w 12192000"/>
              <a:gd name="connsiteY172" fmla="*/ 1990173 h 2237474"/>
              <a:gd name="connsiteX173" fmla="*/ 2680597 w 12192000"/>
              <a:gd name="connsiteY173" fmla="*/ 1984996 h 2237474"/>
              <a:gd name="connsiteX174" fmla="*/ 2578178 w 12192000"/>
              <a:gd name="connsiteY174" fmla="*/ 1990531 h 2237474"/>
              <a:gd name="connsiteX175" fmla="*/ 2476147 w 12192000"/>
              <a:gd name="connsiteY175" fmla="*/ 1998305 h 2237474"/>
              <a:gd name="connsiteX176" fmla="*/ 2373568 w 12192000"/>
              <a:gd name="connsiteY176" fmla="*/ 2003219 h 2237474"/>
              <a:gd name="connsiteX177" fmla="*/ 2321399 w 12192000"/>
              <a:gd name="connsiteY177" fmla="*/ 1989467 h 2237474"/>
              <a:gd name="connsiteX178" fmla="*/ 2315525 w 12192000"/>
              <a:gd name="connsiteY178" fmla="*/ 1989708 h 2237474"/>
              <a:gd name="connsiteX179" fmla="*/ 2300792 w 12192000"/>
              <a:gd name="connsiteY179" fmla="*/ 1994290 h 2237474"/>
              <a:gd name="connsiteX180" fmla="*/ 2295469 w 12192000"/>
              <a:gd name="connsiteY180" fmla="*/ 1996659 h 2237474"/>
              <a:gd name="connsiteX181" fmla="*/ 2287219 w 12192000"/>
              <a:gd name="connsiteY181" fmla="*/ 1998750 h 2237474"/>
              <a:gd name="connsiteX182" fmla="*/ 2286948 w 12192000"/>
              <a:gd name="connsiteY182" fmla="*/ 1998596 h 2237474"/>
              <a:gd name="connsiteX183" fmla="*/ 2243069 w 12192000"/>
              <a:gd name="connsiteY183" fmla="*/ 2015111 h 2237474"/>
              <a:gd name="connsiteX184" fmla="*/ 2186609 w 12192000"/>
              <a:gd name="connsiteY184" fmla="*/ 2008263 h 2237474"/>
              <a:gd name="connsiteX185" fmla="*/ 2164831 w 12192000"/>
              <a:gd name="connsiteY185" fmla="*/ 2010143 h 2237474"/>
              <a:gd name="connsiteX186" fmla="*/ 2152836 w 12192000"/>
              <a:gd name="connsiteY186" fmla="*/ 2010048 h 2237474"/>
              <a:gd name="connsiteX187" fmla="*/ 2117102 w 12192000"/>
              <a:gd name="connsiteY187" fmla="*/ 2023004 h 2237474"/>
              <a:gd name="connsiteX188" fmla="*/ 2111935 w 12192000"/>
              <a:gd name="connsiteY188" fmla="*/ 2023163 h 2237474"/>
              <a:gd name="connsiteX189" fmla="*/ 2089991 w 12192000"/>
              <a:gd name="connsiteY189" fmla="*/ 2034193 h 2237474"/>
              <a:gd name="connsiteX190" fmla="*/ 2058061 w 12192000"/>
              <a:gd name="connsiteY190" fmla="*/ 2047942 h 2237474"/>
              <a:gd name="connsiteX191" fmla="*/ 2055737 w 12192000"/>
              <a:gd name="connsiteY191" fmla="*/ 2047704 h 2237474"/>
              <a:gd name="connsiteX192" fmla="*/ 2042244 w 12192000"/>
              <a:gd name="connsiteY192" fmla="*/ 2055560 h 2237474"/>
              <a:gd name="connsiteX193" fmla="*/ 1976224 w 12192000"/>
              <a:gd name="connsiteY193" fmla="*/ 2074257 h 2237474"/>
              <a:gd name="connsiteX194" fmla="*/ 1877728 w 12192000"/>
              <a:gd name="connsiteY194" fmla="*/ 2101004 h 2237474"/>
              <a:gd name="connsiteX195" fmla="*/ 1759056 w 12192000"/>
              <a:gd name="connsiteY195" fmla="*/ 2125608 h 2237474"/>
              <a:gd name="connsiteX196" fmla="*/ 1637948 w 12192000"/>
              <a:gd name="connsiteY196" fmla="*/ 2172597 h 2237474"/>
              <a:gd name="connsiteX197" fmla="*/ 1434549 w 12192000"/>
              <a:gd name="connsiteY197" fmla="*/ 2234522 h 2237474"/>
              <a:gd name="connsiteX198" fmla="*/ 1398481 w 12192000"/>
              <a:gd name="connsiteY198" fmla="*/ 2237074 h 2237474"/>
              <a:gd name="connsiteX199" fmla="*/ 1398407 w 12192000"/>
              <a:gd name="connsiteY199" fmla="*/ 2237095 h 2237474"/>
              <a:gd name="connsiteX200" fmla="*/ 1370962 w 12192000"/>
              <a:gd name="connsiteY200" fmla="*/ 2237474 h 2237474"/>
              <a:gd name="connsiteX201" fmla="*/ 1356367 w 12192000"/>
              <a:gd name="connsiteY201" fmla="*/ 2235089 h 2237474"/>
              <a:gd name="connsiteX202" fmla="*/ 1324828 w 12192000"/>
              <a:gd name="connsiteY202" fmla="*/ 2231968 h 2237474"/>
              <a:gd name="connsiteX203" fmla="*/ 1297744 w 12192000"/>
              <a:gd name="connsiteY203" fmla="*/ 2235849 h 2237474"/>
              <a:gd name="connsiteX204" fmla="*/ 1286236 w 12192000"/>
              <a:gd name="connsiteY204" fmla="*/ 2233135 h 2237474"/>
              <a:gd name="connsiteX205" fmla="*/ 1283504 w 12192000"/>
              <a:gd name="connsiteY205" fmla="*/ 2233797 h 2237474"/>
              <a:gd name="connsiteX206" fmla="*/ 1279765 w 12192000"/>
              <a:gd name="connsiteY206" fmla="*/ 2229639 h 2237474"/>
              <a:gd name="connsiteX207" fmla="*/ 1195347 w 12192000"/>
              <a:gd name="connsiteY207" fmla="*/ 2212354 h 2237474"/>
              <a:gd name="connsiteX208" fmla="*/ 970251 w 12192000"/>
              <a:gd name="connsiteY208" fmla="*/ 2221029 h 2237474"/>
              <a:gd name="connsiteX209" fmla="*/ 812914 w 12192000"/>
              <a:gd name="connsiteY209" fmla="*/ 2202752 h 2237474"/>
              <a:gd name="connsiteX210" fmla="*/ 800195 w 12192000"/>
              <a:gd name="connsiteY210" fmla="*/ 2209407 h 2237474"/>
              <a:gd name="connsiteX211" fmla="*/ 784978 w 12192000"/>
              <a:gd name="connsiteY211" fmla="*/ 2212360 h 2237474"/>
              <a:gd name="connsiteX212" fmla="*/ 681987 w 12192000"/>
              <a:gd name="connsiteY212" fmla="*/ 2216757 h 2237474"/>
              <a:gd name="connsiteX213" fmla="*/ 669923 w 12192000"/>
              <a:gd name="connsiteY213" fmla="*/ 2211682 h 2237474"/>
              <a:gd name="connsiteX214" fmla="*/ 648680 w 12192000"/>
              <a:gd name="connsiteY214" fmla="*/ 2206229 h 2237474"/>
              <a:gd name="connsiteX215" fmla="*/ 597225 w 12192000"/>
              <a:gd name="connsiteY215" fmla="*/ 2180999 h 2237474"/>
              <a:gd name="connsiteX216" fmla="*/ 558449 w 12192000"/>
              <a:gd name="connsiteY216" fmla="*/ 2182346 h 2237474"/>
              <a:gd name="connsiteX217" fmla="*/ 550517 w 12192000"/>
              <a:gd name="connsiteY217" fmla="*/ 2182060 h 2237474"/>
              <a:gd name="connsiteX218" fmla="*/ 550309 w 12192000"/>
              <a:gd name="connsiteY218" fmla="*/ 2181825 h 2237474"/>
              <a:gd name="connsiteX219" fmla="*/ 541836 w 12192000"/>
              <a:gd name="connsiteY219" fmla="*/ 2181063 h 2237474"/>
              <a:gd name="connsiteX220" fmla="*/ 536057 w 12192000"/>
              <a:gd name="connsiteY220" fmla="*/ 2181537 h 2237474"/>
              <a:gd name="connsiteX221" fmla="*/ 520671 w 12192000"/>
              <a:gd name="connsiteY221" fmla="*/ 2180980 h 2237474"/>
              <a:gd name="connsiteX222" fmla="*/ 515024 w 12192000"/>
              <a:gd name="connsiteY222" fmla="*/ 2179258 h 2237474"/>
              <a:gd name="connsiteX223" fmla="*/ 512278 w 12192000"/>
              <a:gd name="connsiteY223" fmla="*/ 2176369 h 2237474"/>
              <a:gd name="connsiteX224" fmla="*/ 480419 w 12192000"/>
              <a:gd name="connsiteY224" fmla="*/ 2167807 h 2237474"/>
              <a:gd name="connsiteX225" fmla="*/ 413835 w 12192000"/>
              <a:gd name="connsiteY225" fmla="*/ 2156783 h 2237474"/>
              <a:gd name="connsiteX226" fmla="*/ 376513 w 12192000"/>
              <a:gd name="connsiteY226" fmla="*/ 2154014 h 2237474"/>
              <a:gd name="connsiteX227" fmla="*/ 273386 w 12192000"/>
              <a:gd name="connsiteY227" fmla="*/ 2142551 h 2237474"/>
              <a:gd name="connsiteX228" fmla="*/ 169207 w 12192000"/>
              <a:gd name="connsiteY228" fmla="*/ 2128100 h 2237474"/>
              <a:gd name="connsiteX229" fmla="*/ 93149 w 12192000"/>
              <a:gd name="connsiteY229" fmla="*/ 2105324 h 2237474"/>
              <a:gd name="connsiteX230" fmla="*/ 88109 w 12192000"/>
              <a:gd name="connsiteY230" fmla="*/ 2106704 h 2237474"/>
              <a:gd name="connsiteX231" fmla="*/ 80022 w 12192000"/>
              <a:gd name="connsiteY231" fmla="*/ 2107254 h 2237474"/>
              <a:gd name="connsiteX232" fmla="*/ 79717 w 12192000"/>
              <a:gd name="connsiteY232" fmla="*/ 2107046 h 2237474"/>
              <a:gd name="connsiteX233" fmla="*/ 72352 w 12192000"/>
              <a:gd name="connsiteY233" fmla="*/ 2107991 h 2237474"/>
              <a:gd name="connsiteX234" fmla="*/ 37645 w 12192000"/>
              <a:gd name="connsiteY234" fmla="*/ 2115401 h 2237474"/>
              <a:gd name="connsiteX235" fmla="*/ 4572 w 12192000"/>
              <a:gd name="connsiteY235" fmla="*/ 2111091 h 2237474"/>
              <a:gd name="connsiteX236" fmla="*/ 0 w 12192000"/>
              <a:gd name="connsiteY236" fmla="*/ 2110468 h 2237474"/>
              <a:gd name="connsiteX237" fmla="*/ 0 w 12192000"/>
              <a:gd name="connsiteY23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290981 w 12192000"/>
              <a:gd name="connsiteY140" fmla="*/ 1839677 h 2237474"/>
              <a:gd name="connsiteX141" fmla="*/ 4285792 w 12192000"/>
              <a:gd name="connsiteY141" fmla="*/ 1836231 h 2237474"/>
              <a:gd name="connsiteX142" fmla="*/ 4238372 w 12192000"/>
              <a:gd name="connsiteY142" fmla="*/ 1851480 h 2237474"/>
              <a:gd name="connsiteX143" fmla="*/ 4232517 w 12192000"/>
              <a:gd name="connsiteY143" fmla="*/ 1852567 h 2237474"/>
              <a:gd name="connsiteX144" fmla="*/ 4191732 w 12192000"/>
              <a:gd name="connsiteY144" fmla="*/ 1857328 h 2237474"/>
              <a:gd name="connsiteX145" fmla="*/ 4065532 w 12192000"/>
              <a:gd name="connsiteY145" fmla="*/ 1855477 h 2237474"/>
              <a:gd name="connsiteX146" fmla="*/ 4028460 w 12192000"/>
              <a:gd name="connsiteY146" fmla="*/ 1855137 h 2237474"/>
              <a:gd name="connsiteX147" fmla="*/ 4002267 w 12192000"/>
              <a:gd name="connsiteY147" fmla="*/ 1852352 h 2237474"/>
              <a:gd name="connsiteX148" fmla="*/ 3931396 w 12192000"/>
              <a:gd name="connsiteY148" fmla="*/ 1858915 h 2237474"/>
              <a:gd name="connsiteX149" fmla="*/ 3812162 w 12192000"/>
              <a:gd name="connsiteY149" fmla="*/ 1875501 h 2237474"/>
              <a:gd name="connsiteX150" fmla="*/ 3729530 w 12192000"/>
              <a:gd name="connsiteY150" fmla="*/ 1864513 h 2237474"/>
              <a:gd name="connsiteX151" fmla="*/ 3680177 w 12192000"/>
              <a:gd name="connsiteY151" fmla="*/ 1881552 h 2237474"/>
              <a:gd name="connsiteX152" fmla="*/ 3567259 w 12192000"/>
              <a:gd name="connsiteY152" fmla="*/ 1893482 h 2237474"/>
              <a:gd name="connsiteX153" fmla="*/ 3405770 w 12192000"/>
              <a:gd name="connsiteY153" fmla="*/ 1904591 h 2237474"/>
              <a:gd name="connsiteX154" fmla="*/ 3280097 w 12192000"/>
              <a:gd name="connsiteY154" fmla="*/ 1919610 h 2237474"/>
              <a:gd name="connsiteX155" fmla="*/ 3123424 w 12192000"/>
              <a:gd name="connsiteY155" fmla="*/ 1952930 h 2237474"/>
              <a:gd name="connsiteX156" fmla="*/ 3009910 w 12192000"/>
              <a:gd name="connsiteY156" fmla="*/ 1957866 h 2237474"/>
              <a:gd name="connsiteX157" fmla="*/ 2995934 w 12192000"/>
              <a:gd name="connsiteY157" fmla="*/ 1967085 h 2237474"/>
              <a:gd name="connsiteX158" fmla="*/ 2980071 w 12192000"/>
              <a:gd name="connsiteY158" fmla="*/ 1972988 h 2237474"/>
              <a:gd name="connsiteX159" fmla="*/ 2978094 w 12192000"/>
              <a:gd name="connsiteY159" fmla="*/ 1972369 h 2237474"/>
              <a:gd name="connsiteX160" fmla="*/ 2942858 w 12192000"/>
              <a:gd name="connsiteY160" fmla="*/ 1981367 h 2237474"/>
              <a:gd name="connsiteX161" fmla="*/ 2875436 w 12192000"/>
              <a:gd name="connsiteY161" fmla="*/ 1996977 h 2237474"/>
              <a:gd name="connsiteX162" fmla="*/ 2874892 w 12192000"/>
              <a:gd name="connsiteY162" fmla="*/ 1996085 h 2237474"/>
              <a:gd name="connsiteX163" fmla="*/ 2864145 w 12192000"/>
              <a:gd name="connsiteY163" fmla="*/ 1994061 h 2237474"/>
              <a:gd name="connsiteX164" fmla="*/ 2843662 w 12192000"/>
              <a:gd name="connsiteY164" fmla="*/ 1992498 h 2237474"/>
              <a:gd name="connsiteX165" fmla="*/ 2796128 w 12192000"/>
              <a:gd name="connsiteY165" fmla="*/ 1976403 h 2237474"/>
              <a:gd name="connsiteX166" fmla="*/ 2756784 w 12192000"/>
              <a:gd name="connsiteY166" fmla="*/ 1985116 h 2237474"/>
              <a:gd name="connsiteX167" fmla="*/ 2748833 w 12192000"/>
              <a:gd name="connsiteY167" fmla="*/ 1986323 h 2237474"/>
              <a:gd name="connsiteX168" fmla="*/ 2748661 w 12192000"/>
              <a:gd name="connsiteY168" fmla="*/ 1986122 h 2237474"/>
              <a:gd name="connsiteX169" fmla="*/ 2740251 w 12192000"/>
              <a:gd name="connsiteY169" fmla="*/ 1986946 h 2237474"/>
              <a:gd name="connsiteX170" fmla="*/ 2718916 w 12192000"/>
              <a:gd name="connsiteY170" fmla="*/ 1990867 h 2237474"/>
              <a:gd name="connsiteX171" fmla="*/ 2713522 w 12192000"/>
              <a:gd name="connsiteY171" fmla="*/ 1990173 h 2237474"/>
              <a:gd name="connsiteX172" fmla="*/ 2680597 w 12192000"/>
              <a:gd name="connsiteY172" fmla="*/ 1984996 h 2237474"/>
              <a:gd name="connsiteX173" fmla="*/ 2578178 w 12192000"/>
              <a:gd name="connsiteY173" fmla="*/ 1990531 h 2237474"/>
              <a:gd name="connsiteX174" fmla="*/ 2476147 w 12192000"/>
              <a:gd name="connsiteY174" fmla="*/ 1998305 h 2237474"/>
              <a:gd name="connsiteX175" fmla="*/ 2373568 w 12192000"/>
              <a:gd name="connsiteY175" fmla="*/ 2003219 h 2237474"/>
              <a:gd name="connsiteX176" fmla="*/ 2321399 w 12192000"/>
              <a:gd name="connsiteY176" fmla="*/ 1989467 h 2237474"/>
              <a:gd name="connsiteX177" fmla="*/ 2315525 w 12192000"/>
              <a:gd name="connsiteY177" fmla="*/ 1989708 h 2237474"/>
              <a:gd name="connsiteX178" fmla="*/ 2300792 w 12192000"/>
              <a:gd name="connsiteY178" fmla="*/ 1994290 h 2237474"/>
              <a:gd name="connsiteX179" fmla="*/ 2295469 w 12192000"/>
              <a:gd name="connsiteY179" fmla="*/ 1996659 h 2237474"/>
              <a:gd name="connsiteX180" fmla="*/ 2287219 w 12192000"/>
              <a:gd name="connsiteY180" fmla="*/ 1998750 h 2237474"/>
              <a:gd name="connsiteX181" fmla="*/ 2286948 w 12192000"/>
              <a:gd name="connsiteY181" fmla="*/ 1998596 h 2237474"/>
              <a:gd name="connsiteX182" fmla="*/ 2243069 w 12192000"/>
              <a:gd name="connsiteY182" fmla="*/ 2015111 h 2237474"/>
              <a:gd name="connsiteX183" fmla="*/ 2186609 w 12192000"/>
              <a:gd name="connsiteY183" fmla="*/ 2008263 h 2237474"/>
              <a:gd name="connsiteX184" fmla="*/ 2164831 w 12192000"/>
              <a:gd name="connsiteY184" fmla="*/ 2010143 h 2237474"/>
              <a:gd name="connsiteX185" fmla="*/ 2152836 w 12192000"/>
              <a:gd name="connsiteY185" fmla="*/ 2010048 h 2237474"/>
              <a:gd name="connsiteX186" fmla="*/ 2117102 w 12192000"/>
              <a:gd name="connsiteY186" fmla="*/ 2023004 h 2237474"/>
              <a:gd name="connsiteX187" fmla="*/ 2111935 w 12192000"/>
              <a:gd name="connsiteY187" fmla="*/ 2023163 h 2237474"/>
              <a:gd name="connsiteX188" fmla="*/ 2089991 w 12192000"/>
              <a:gd name="connsiteY188" fmla="*/ 2034193 h 2237474"/>
              <a:gd name="connsiteX189" fmla="*/ 2058061 w 12192000"/>
              <a:gd name="connsiteY189" fmla="*/ 2047942 h 2237474"/>
              <a:gd name="connsiteX190" fmla="*/ 2055737 w 12192000"/>
              <a:gd name="connsiteY190" fmla="*/ 2047704 h 2237474"/>
              <a:gd name="connsiteX191" fmla="*/ 2042244 w 12192000"/>
              <a:gd name="connsiteY191" fmla="*/ 2055560 h 2237474"/>
              <a:gd name="connsiteX192" fmla="*/ 1976224 w 12192000"/>
              <a:gd name="connsiteY192" fmla="*/ 2074257 h 2237474"/>
              <a:gd name="connsiteX193" fmla="*/ 1877728 w 12192000"/>
              <a:gd name="connsiteY193" fmla="*/ 2101004 h 2237474"/>
              <a:gd name="connsiteX194" fmla="*/ 1759056 w 12192000"/>
              <a:gd name="connsiteY194" fmla="*/ 2125608 h 2237474"/>
              <a:gd name="connsiteX195" fmla="*/ 1637948 w 12192000"/>
              <a:gd name="connsiteY195" fmla="*/ 2172597 h 2237474"/>
              <a:gd name="connsiteX196" fmla="*/ 1434549 w 12192000"/>
              <a:gd name="connsiteY196" fmla="*/ 2234522 h 2237474"/>
              <a:gd name="connsiteX197" fmla="*/ 1398481 w 12192000"/>
              <a:gd name="connsiteY197" fmla="*/ 2237074 h 2237474"/>
              <a:gd name="connsiteX198" fmla="*/ 1398407 w 12192000"/>
              <a:gd name="connsiteY198" fmla="*/ 2237095 h 2237474"/>
              <a:gd name="connsiteX199" fmla="*/ 1370962 w 12192000"/>
              <a:gd name="connsiteY199" fmla="*/ 2237474 h 2237474"/>
              <a:gd name="connsiteX200" fmla="*/ 1356367 w 12192000"/>
              <a:gd name="connsiteY200" fmla="*/ 2235089 h 2237474"/>
              <a:gd name="connsiteX201" fmla="*/ 1324828 w 12192000"/>
              <a:gd name="connsiteY201" fmla="*/ 2231968 h 2237474"/>
              <a:gd name="connsiteX202" fmla="*/ 1297744 w 12192000"/>
              <a:gd name="connsiteY202" fmla="*/ 2235849 h 2237474"/>
              <a:gd name="connsiteX203" fmla="*/ 1286236 w 12192000"/>
              <a:gd name="connsiteY203" fmla="*/ 2233135 h 2237474"/>
              <a:gd name="connsiteX204" fmla="*/ 1283504 w 12192000"/>
              <a:gd name="connsiteY204" fmla="*/ 2233797 h 2237474"/>
              <a:gd name="connsiteX205" fmla="*/ 1279765 w 12192000"/>
              <a:gd name="connsiteY205" fmla="*/ 2229639 h 2237474"/>
              <a:gd name="connsiteX206" fmla="*/ 1195347 w 12192000"/>
              <a:gd name="connsiteY206" fmla="*/ 2212354 h 2237474"/>
              <a:gd name="connsiteX207" fmla="*/ 970251 w 12192000"/>
              <a:gd name="connsiteY207" fmla="*/ 2221029 h 2237474"/>
              <a:gd name="connsiteX208" fmla="*/ 812914 w 12192000"/>
              <a:gd name="connsiteY208" fmla="*/ 2202752 h 2237474"/>
              <a:gd name="connsiteX209" fmla="*/ 800195 w 12192000"/>
              <a:gd name="connsiteY209" fmla="*/ 2209407 h 2237474"/>
              <a:gd name="connsiteX210" fmla="*/ 784978 w 12192000"/>
              <a:gd name="connsiteY210" fmla="*/ 2212360 h 2237474"/>
              <a:gd name="connsiteX211" fmla="*/ 681987 w 12192000"/>
              <a:gd name="connsiteY211" fmla="*/ 2216757 h 2237474"/>
              <a:gd name="connsiteX212" fmla="*/ 669923 w 12192000"/>
              <a:gd name="connsiteY212" fmla="*/ 2211682 h 2237474"/>
              <a:gd name="connsiteX213" fmla="*/ 648680 w 12192000"/>
              <a:gd name="connsiteY213" fmla="*/ 2206229 h 2237474"/>
              <a:gd name="connsiteX214" fmla="*/ 597225 w 12192000"/>
              <a:gd name="connsiteY214" fmla="*/ 2180999 h 2237474"/>
              <a:gd name="connsiteX215" fmla="*/ 558449 w 12192000"/>
              <a:gd name="connsiteY215" fmla="*/ 2182346 h 2237474"/>
              <a:gd name="connsiteX216" fmla="*/ 550517 w 12192000"/>
              <a:gd name="connsiteY216" fmla="*/ 2182060 h 2237474"/>
              <a:gd name="connsiteX217" fmla="*/ 550309 w 12192000"/>
              <a:gd name="connsiteY217" fmla="*/ 2181825 h 2237474"/>
              <a:gd name="connsiteX218" fmla="*/ 541836 w 12192000"/>
              <a:gd name="connsiteY218" fmla="*/ 2181063 h 2237474"/>
              <a:gd name="connsiteX219" fmla="*/ 536057 w 12192000"/>
              <a:gd name="connsiteY219" fmla="*/ 2181537 h 2237474"/>
              <a:gd name="connsiteX220" fmla="*/ 520671 w 12192000"/>
              <a:gd name="connsiteY220" fmla="*/ 2180980 h 2237474"/>
              <a:gd name="connsiteX221" fmla="*/ 515024 w 12192000"/>
              <a:gd name="connsiteY221" fmla="*/ 2179258 h 2237474"/>
              <a:gd name="connsiteX222" fmla="*/ 512278 w 12192000"/>
              <a:gd name="connsiteY222" fmla="*/ 2176369 h 2237474"/>
              <a:gd name="connsiteX223" fmla="*/ 480419 w 12192000"/>
              <a:gd name="connsiteY223" fmla="*/ 2167807 h 2237474"/>
              <a:gd name="connsiteX224" fmla="*/ 413835 w 12192000"/>
              <a:gd name="connsiteY224" fmla="*/ 2156783 h 2237474"/>
              <a:gd name="connsiteX225" fmla="*/ 376513 w 12192000"/>
              <a:gd name="connsiteY225" fmla="*/ 2154014 h 2237474"/>
              <a:gd name="connsiteX226" fmla="*/ 273386 w 12192000"/>
              <a:gd name="connsiteY226" fmla="*/ 2142551 h 2237474"/>
              <a:gd name="connsiteX227" fmla="*/ 169207 w 12192000"/>
              <a:gd name="connsiteY227" fmla="*/ 2128100 h 2237474"/>
              <a:gd name="connsiteX228" fmla="*/ 93149 w 12192000"/>
              <a:gd name="connsiteY228" fmla="*/ 2105324 h 2237474"/>
              <a:gd name="connsiteX229" fmla="*/ 88109 w 12192000"/>
              <a:gd name="connsiteY229" fmla="*/ 2106704 h 2237474"/>
              <a:gd name="connsiteX230" fmla="*/ 80022 w 12192000"/>
              <a:gd name="connsiteY230" fmla="*/ 2107254 h 2237474"/>
              <a:gd name="connsiteX231" fmla="*/ 79717 w 12192000"/>
              <a:gd name="connsiteY231" fmla="*/ 2107046 h 2237474"/>
              <a:gd name="connsiteX232" fmla="*/ 72352 w 12192000"/>
              <a:gd name="connsiteY232" fmla="*/ 2107991 h 2237474"/>
              <a:gd name="connsiteX233" fmla="*/ 37645 w 12192000"/>
              <a:gd name="connsiteY233" fmla="*/ 2115401 h 2237474"/>
              <a:gd name="connsiteX234" fmla="*/ 4572 w 12192000"/>
              <a:gd name="connsiteY234" fmla="*/ 2111091 h 2237474"/>
              <a:gd name="connsiteX235" fmla="*/ 0 w 12192000"/>
              <a:gd name="connsiteY235" fmla="*/ 2110468 h 2237474"/>
              <a:gd name="connsiteX236" fmla="*/ 0 w 12192000"/>
              <a:gd name="connsiteY23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280959 w 12192000"/>
              <a:gd name="connsiteY107" fmla="*/ 1689329 h 2237474"/>
              <a:gd name="connsiteX108" fmla="*/ 6266765 w 12192000"/>
              <a:gd name="connsiteY108" fmla="*/ 1695560 h 2237474"/>
              <a:gd name="connsiteX109" fmla="*/ 6098321 w 12192000"/>
              <a:gd name="connsiteY109" fmla="*/ 1721646 h 2237474"/>
              <a:gd name="connsiteX110" fmla="*/ 5880652 w 12192000"/>
              <a:gd name="connsiteY110" fmla="*/ 1779643 h 2237474"/>
              <a:gd name="connsiteX111" fmla="*/ 5785959 w 12192000"/>
              <a:gd name="connsiteY111" fmla="*/ 1775307 h 2237474"/>
              <a:gd name="connsiteX112" fmla="*/ 5643534 w 12192000"/>
              <a:gd name="connsiteY112" fmla="*/ 1802919 h 2237474"/>
              <a:gd name="connsiteX113" fmla="*/ 5518799 w 12192000"/>
              <a:gd name="connsiteY113" fmla="*/ 1818312 h 2237474"/>
              <a:gd name="connsiteX114" fmla="*/ 5505014 w 12192000"/>
              <a:gd name="connsiteY114" fmla="*/ 1819259 h 2237474"/>
              <a:gd name="connsiteX115" fmla="*/ 5453307 w 12192000"/>
              <a:gd name="connsiteY115" fmla="*/ 1815450 h 2237474"/>
              <a:gd name="connsiteX116" fmla="*/ 5364192 w 12192000"/>
              <a:gd name="connsiteY116" fmla="*/ 1826074 h 2237474"/>
              <a:gd name="connsiteX117" fmla="*/ 5350380 w 12192000"/>
              <a:gd name="connsiteY117" fmla="*/ 1830891 h 2237474"/>
              <a:gd name="connsiteX118" fmla="*/ 5259633 w 12192000"/>
              <a:gd name="connsiteY118" fmla="*/ 1837160 h 2237474"/>
              <a:gd name="connsiteX119" fmla="*/ 5197513 w 12192000"/>
              <a:gd name="connsiteY119" fmla="*/ 1844718 h 2237474"/>
              <a:gd name="connsiteX120" fmla="*/ 5184170 w 12192000"/>
              <a:gd name="connsiteY120" fmla="*/ 1849402 h 2237474"/>
              <a:gd name="connsiteX121" fmla="*/ 5168852 w 12192000"/>
              <a:gd name="connsiteY121" fmla="*/ 1844846 h 2237474"/>
              <a:gd name="connsiteX122" fmla="*/ 5164370 w 12192000"/>
              <a:gd name="connsiteY122" fmla="*/ 1840597 h 2237474"/>
              <a:gd name="connsiteX123" fmla="*/ 5114927 w 12192000"/>
              <a:gd name="connsiteY123" fmla="*/ 1847827 h 2237474"/>
              <a:gd name="connsiteX124" fmla="*/ 5108970 w 12192000"/>
              <a:gd name="connsiteY124" fmla="*/ 1847935 h 2237474"/>
              <a:gd name="connsiteX125" fmla="*/ 5067961 w 12192000"/>
              <a:gd name="connsiteY125" fmla="*/ 1845917 h 2237474"/>
              <a:gd name="connsiteX126" fmla="*/ 5007075 w 12192000"/>
              <a:gd name="connsiteY126" fmla="*/ 1838626 h 2237474"/>
              <a:gd name="connsiteX127" fmla="*/ 4944087 w 12192000"/>
              <a:gd name="connsiteY127" fmla="*/ 1823332 h 2237474"/>
              <a:gd name="connsiteX128" fmla="*/ 4907662 w 12192000"/>
              <a:gd name="connsiteY128" fmla="*/ 1816900 h 2237474"/>
              <a:gd name="connsiteX129" fmla="*/ 4882386 w 12192000"/>
              <a:gd name="connsiteY129" fmla="*/ 1809844 h 2237474"/>
              <a:gd name="connsiteX130" fmla="*/ 4811440 w 12192000"/>
              <a:gd name="connsiteY130" fmla="*/ 1804655 h 2237474"/>
              <a:gd name="connsiteX131" fmla="*/ 4691075 w 12192000"/>
              <a:gd name="connsiteY131" fmla="*/ 1801389 h 2237474"/>
              <a:gd name="connsiteX132" fmla="*/ 4611738 w 12192000"/>
              <a:gd name="connsiteY132" fmla="*/ 1776964 h 2237474"/>
              <a:gd name="connsiteX133" fmla="*/ 4560070 w 12192000"/>
              <a:gd name="connsiteY133" fmla="*/ 1785640 h 2237474"/>
              <a:gd name="connsiteX134" fmla="*/ 4536503 w 12192000"/>
              <a:gd name="connsiteY134" fmla="*/ 1785334 h 2237474"/>
              <a:gd name="connsiteX135" fmla="*/ 4513724 w 12192000"/>
              <a:gd name="connsiteY135" fmla="*/ 1791996 h 2237474"/>
              <a:gd name="connsiteX136" fmla="*/ 4459810 w 12192000"/>
              <a:gd name="connsiteY136" fmla="*/ 1797886 h 2237474"/>
              <a:gd name="connsiteX137" fmla="*/ 4379064 w 12192000"/>
              <a:gd name="connsiteY137" fmla="*/ 1817177 h 2237474"/>
              <a:gd name="connsiteX138" fmla="*/ 4319209 w 12192000"/>
              <a:gd name="connsiteY138" fmla="*/ 1834833 h 2237474"/>
              <a:gd name="connsiteX139" fmla="*/ 4290981 w 12192000"/>
              <a:gd name="connsiteY139" fmla="*/ 1839677 h 2237474"/>
              <a:gd name="connsiteX140" fmla="*/ 4285792 w 12192000"/>
              <a:gd name="connsiteY140" fmla="*/ 1836231 h 2237474"/>
              <a:gd name="connsiteX141" fmla="*/ 4238372 w 12192000"/>
              <a:gd name="connsiteY141" fmla="*/ 1851480 h 2237474"/>
              <a:gd name="connsiteX142" fmla="*/ 4232517 w 12192000"/>
              <a:gd name="connsiteY142" fmla="*/ 1852567 h 2237474"/>
              <a:gd name="connsiteX143" fmla="*/ 4191732 w 12192000"/>
              <a:gd name="connsiteY143" fmla="*/ 1857328 h 2237474"/>
              <a:gd name="connsiteX144" fmla="*/ 4065532 w 12192000"/>
              <a:gd name="connsiteY144" fmla="*/ 1855477 h 2237474"/>
              <a:gd name="connsiteX145" fmla="*/ 4028460 w 12192000"/>
              <a:gd name="connsiteY145" fmla="*/ 1855137 h 2237474"/>
              <a:gd name="connsiteX146" fmla="*/ 4002267 w 12192000"/>
              <a:gd name="connsiteY146" fmla="*/ 1852352 h 2237474"/>
              <a:gd name="connsiteX147" fmla="*/ 3931396 w 12192000"/>
              <a:gd name="connsiteY147" fmla="*/ 1858915 h 2237474"/>
              <a:gd name="connsiteX148" fmla="*/ 3812162 w 12192000"/>
              <a:gd name="connsiteY148" fmla="*/ 1875501 h 2237474"/>
              <a:gd name="connsiteX149" fmla="*/ 3729530 w 12192000"/>
              <a:gd name="connsiteY149" fmla="*/ 1864513 h 2237474"/>
              <a:gd name="connsiteX150" fmla="*/ 3680177 w 12192000"/>
              <a:gd name="connsiteY150" fmla="*/ 1881552 h 2237474"/>
              <a:gd name="connsiteX151" fmla="*/ 3567259 w 12192000"/>
              <a:gd name="connsiteY151" fmla="*/ 1893482 h 2237474"/>
              <a:gd name="connsiteX152" fmla="*/ 3405770 w 12192000"/>
              <a:gd name="connsiteY152" fmla="*/ 1904591 h 2237474"/>
              <a:gd name="connsiteX153" fmla="*/ 3280097 w 12192000"/>
              <a:gd name="connsiteY153" fmla="*/ 1919610 h 2237474"/>
              <a:gd name="connsiteX154" fmla="*/ 3123424 w 12192000"/>
              <a:gd name="connsiteY154" fmla="*/ 1952930 h 2237474"/>
              <a:gd name="connsiteX155" fmla="*/ 3009910 w 12192000"/>
              <a:gd name="connsiteY155" fmla="*/ 1957866 h 2237474"/>
              <a:gd name="connsiteX156" fmla="*/ 2995934 w 12192000"/>
              <a:gd name="connsiteY156" fmla="*/ 1967085 h 2237474"/>
              <a:gd name="connsiteX157" fmla="*/ 2980071 w 12192000"/>
              <a:gd name="connsiteY157" fmla="*/ 1972988 h 2237474"/>
              <a:gd name="connsiteX158" fmla="*/ 2978094 w 12192000"/>
              <a:gd name="connsiteY158" fmla="*/ 1972369 h 2237474"/>
              <a:gd name="connsiteX159" fmla="*/ 2942858 w 12192000"/>
              <a:gd name="connsiteY159" fmla="*/ 1981367 h 2237474"/>
              <a:gd name="connsiteX160" fmla="*/ 2875436 w 12192000"/>
              <a:gd name="connsiteY160" fmla="*/ 1996977 h 2237474"/>
              <a:gd name="connsiteX161" fmla="*/ 2874892 w 12192000"/>
              <a:gd name="connsiteY161" fmla="*/ 1996085 h 2237474"/>
              <a:gd name="connsiteX162" fmla="*/ 2864145 w 12192000"/>
              <a:gd name="connsiteY162" fmla="*/ 1994061 h 2237474"/>
              <a:gd name="connsiteX163" fmla="*/ 2843662 w 12192000"/>
              <a:gd name="connsiteY163" fmla="*/ 1992498 h 2237474"/>
              <a:gd name="connsiteX164" fmla="*/ 2796128 w 12192000"/>
              <a:gd name="connsiteY164" fmla="*/ 1976403 h 2237474"/>
              <a:gd name="connsiteX165" fmla="*/ 2756784 w 12192000"/>
              <a:gd name="connsiteY165" fmla="*/ 1985116 h 2237474"/>
              <a:gd name="connsiteX166" fmla="*/ 2748833 w 12192000"/>
              <a:gd name="connsiteY166" fmla="*/ 1986323 h 2237474"/>
              <a:gd name="connsiteX167" fmla="*/ 2748661 w 12192000"/>
              <a:gd name="connsiteY167" fmla="*/ 1986122 h 2237474"/>
              <a:gd name="connsiteX168" fmla="*/ 2740251 w 12192000"/>
              <a:gd name="connsiteY168" fmla="*/ 1986946 h 2237474"/>
              <a:gd name="connsiteX169" fmla="*/ 2718916 w 12192000"/>
              <a:gd name="connsiteY169" fmla="*/ 1990867 h 2237474"/>
              <a:gd name="connsiteX170" fmla="*/ 2713522 w 12192000"/>
              <a:gd name="connsiteY170" fmla="*/ 1990173 h 2237474"/>
              <a:gd name="connsiteX171" fmla="*/ 2680597 w 12192000"/>
              <a:gd name="connsiteY171" fmla="*/ 1984996 h 2237474"/>
              <a:gd name="connsiteX172" fmla="*/ 2578178 w 12192000"/>
              <a:gd name="connsiteY172" fmla="*/ 1990531 h 2237474"/>
              <a:gd name="connsiteX173" fmla="*/ 2476147 w 12192000"/>
              <a:gd name="connsiteY173" fmla="*/ 1998305 h 2237474"/>
              <a:gd name="connsiteX174" fmla="*/ 2373568 w 12192000"/>
              <a:gd name="connsiteY174" fmla="*/ 2003219 h 2237474"/>
              <a:gd name="connsiteX175" fmla="*/ 2321399 w 12192000"/>
              <a:gd name="connsiteY175" fmla="*/ 1989467 h 2237474"/>
              <a:gd name="connsiteX176" fmla="*/ 2315525 w 12192000"/>
              <a:gd name="connsiteY176" fmla="*/ 1989708 h 2237474"/>
              <a:gd name="connsiteX177" fmla="*/ 2300792 w 12192000"/>
              <a:gd name="connsiteY177" fmla="*/ 1994290 h 2237474"/>
              <a:gd name="connsiteX178" fmla="*/ 2295469 w 12192000"/>
              <a:gd name="connsiteY178" fmla="*/ 1996659 h 2237474"/>
              <a:gd name="connsiteX179" fmla="*/ 2287219 w 12192000"/>
              <a:gd name="connsiteY179" fmla="*/ 1998750 h 2237474"/>
              <a:gd name="connsiteX180" fmla="*/ 2286948 w 12192000"/>
              <a:gd name="connsiteY180" fmla="*/ 1998596 h 2237474"/>
              <a:gd name="connsiteX181" fmla="*/ 2243069 w 12192000"/>
              <a:gd name="connsiteY181" fmla="*/ 2015111 h 2237474"/>
              <a:gd name="connsiteX182" fmla="*/ 2186609 w 12192000"/>
              <a:gd name="connsiteY182" fmla="*/ 2008263 h 2237474"/>
              <a:gd name="connsiteX183" fmla="*/ 2164831 w 12192000"/>
              <a:gd name="connsiteY183" fmla="*/ 2010143 h 2237474"/>
              <a:gd name="connsiteX184" fmla="*/ 2152836 w 12192000"/>
              <a:gd name="connsiteY184" fmla="*/ 2010048 h 2237474"/>
              <a:gd name="connsiteX185" fmla="*/ 2117102 w 12192000"/>
              <a:gd name="connsiteY185" fmla="*/ 2023004 h 2237474"/>
              <a:gd name="connsiteX186" fmla="*/ 2111935 w 12192000"/>
              <a:gd name="connsiteY186" fmla="*/ 2023163 h 2237474"/>
              <a:gd name="connsiteX187" fmla="*/ 2089991 w 12192000"/>
              <a:gd name="connsiteY187" fmla="*/ 2034193 h 2237474"/>
              <a:gd name="connsiteX188" fmla="*/ 2058061 w 12192000"/>
              <a:gd name="connsiteY188" fmla="*/ 2047942 h 2237474"/>
              <a:gd name="connsiteX189" fmla="*/ 2055737 w 12192000"/>
              <a:gd name="connsiteY189" fmla="*/ 2047704 h 2237474"/>
              <a:gd name="connsiteX190" fmla="*/ 2042244 w 12192000"/>
              <a:gd name="connsiteY190" fmla="*/ 2055560 h 2237474"/>
              <a:gd name="connsiteX191" fmla="*/ 1976224 w 12192000"/>
              <a:gd name="connsiteY191" fmla="*/ 2074257 h 2237474"/>
              <a:gd name="connsiteX192" fmla="*/ 1877728 w 12192000"/>
              <a:gd name="connsiteY192" fmla="*/ 2101004 h 2237474"/>
              <a:gd name="connsiteX193" fmla="*/ 1759056 w 12192000"/>
              <a:gd name="connsiteY193" fmla="*/ 2125608 h 2237474"/>
              <a:gd name="connsiteX194" fmla="*/ 1637948 w 12192000"/>
              <a:gd name="connsiteY194" fmla="*/ 2172597 h 2237474"/>
              <a:gd name="connsiteX195" fmla="*/ 1434549 w 12192000"/>
              <a:gd name="connsiteY195" fmla="*/ 2234522 h 2237474"/>
              <a:gd name="connsiteX196" fmla="*/ 1398481 w 12192000"/>
              <a:gd name="connsiteY196" fmla="*/ 2237074 h 2237474"/>
              <a:gd name="connsiteX197" fmla="*/ 1398407 w 12192000"/>
              <a:gd name="connsiteY197" fmla="*/ 2237095 h 2237474"/>
              <a:gd name="connsiteX198" fmla="*/ 1370962 w 12192000"/>
              <a:gd name="connsiteY198" fmla="*/ 2237474 h 2237474"/>
              <a:gd name="connsiteX199" fmla="*/ 1356367 w 12192000"/>
              <a:gd name="connsiteY199" fmla="*/ 2235089 h 2237474"/>
              <a:gd name="connsiteX200" fmla="*/ 1324828 w 12192000"/>
              <a:gd name="connsiteY200" fmla="*/ 2231968 h 2237474"/>
              <a:gd name="connsiteX201" fmla="*/ 1297744 w 12192000"/>
              <a:gd name="connsiteY201" fmla="*/ 2235849 h 2237474"/>
              <a:gd name="connsiteX202" fmla="*/ 1286236 w 12192000"/>
              <a:gd name="connsiteY202" fmla="*/ 2233135 h 2237474"/>
              <a:gd name="connsiteX203" fmla="*/ 1283504 w 12192000"/>
              <a:gd name="connsiteY203" fmla="*/ 2233797 h 2237474"/>
              <a:gd name="connsiteX204" fmla="*/ 1279765 w 12192000"/>
              <a:gd name="connsiteY204" fmla="*/ 2229639 h 2237474"/>
              <a:gd name="connsiteX205" fmla="*/ 1195347 w 12192000"/>
              <a:gd name="connsiteY205" fmla="*/ 2212354 h 2237474"/>
              <a:gd name="connsiteX206" fmla="*/ 970251 w 12192000"/>
              <a:gd name="connsiteY206" fmla="*/ 2221029 h 2237474"/>
              <a:gd name="connsiteX207" fmla="*/ 812914 w 12192000"/>
              <a:gd name="connsiteY207" fmla="*/ 2202752 h 2237474"/>
              <a:gd name="connsiteX208" fmla="*/ 800195 w 12192000"/>
              <a:gd name="connsiteY208" fmla="*/ 2209407 h 2237474"/>
              <a:gd name="connsiteX209" fmla="*/ 784978 w 12192000"/>
              <a:gd name="connsiteY209" fmla="*/ 2212360 h 2237474"/>
              <a:gd name="connsiteX210" fmla="*/ 681987 w 12192000"/>
              <a:gd name="connsiteY210" fmla="*/ 2216757 h 2237474"/>
              <a:gd name="connsiteX211" fmla="*/ 669923 w 12192000"/>
              <a:gd name="connsiteY211" fmla="*/ 2211682 h 2237474"/>
              <a:gd name="connsiteX212" fmla="*/ 648680 w 12192000"/>
              <a:gd name="connsiteY212" fmla="*/ 2206229 h 2237474"/>
              <a:gd name="connsiteX213" fmla="*/ 597225 w 12192000"/>
              <a:gd name="connsiteY213" fmla="*/ 2180999 h 2237474"/>
              <a:gd name="connsiteX214" fmla="*/ 558449 w 12192000"/>
              <a:gd name="connsiteY214" fmla="*/ 2182346 h 2237474"/>
              <a:gd name="connsiteX215" fmla="*/ 550517 w 12192000"/>
              <a:gd name="connsiteY215" fmla="*/ 2182060 h 2237474"/>
              <a:gd name="connsiteX216" fmla="*/ 550309 w 12192000"/>
              <a:gd name="connsiteY216" fmla="*/ 2181825 h 2237474"/>
              <a:gd name="connsiteX217" fmla="*/ 541836 w 12192000"/>
              <a:gd name="connsiteY217" fmla="*/ 2181063 h 2237474"/>
              <a:gd name="connsiteX218" fmla="*/ 536057 w 12192000"/>
              <a:gd name="connsiteY218" fmla="*/ 2181537 h 2237474"/>
              <a:gd name="connsiteX219" fmla="*/ 520671 w 12192000"/>
              <a:gd name="connsiteY219" fmla="*/ 2180980 h 2237474"/>
              <a:gd name="connsiteX220" fmla="*/ 515024 w 12192000"/>
              <a:gd name="connsiteY220" fmla="*/ 2179258 h 2237474"/>
              <a:gd name="connsiteX221" fmla="*/ 512278 w 12192000"/>
              <a:gd name="connsiteY221" fmla="*/ 2176369 h 2237474"/>
              <a:gd name="connsiteX222" fmla="*/ 480419 w 12192000"/>
              <a:gd name="connsiteY222" fmla="*/ 2167807 h 2237474"/>
              <a:gd name="connsiteX223" fmla="*/ 413835 w 12192000"/>
              <a:gd name="connsiteY223" fmla="*/ 2156783 h 2237474"/>
              <a:gd name="connsiteX224" fmla="*/ 376513 w 12192000"/>
              <a:gd name="connsiteY224" fmla="*/ 2154014 h 2237474"/>
              <a:gd name="connsiteX225" fmla="*/ 273386 w 12192000"/>
              <a:gd name="connsiteY225" fmla="*/ 2142551 h 2237474"/>
              <a:gd name="connsiteX226" fmla="*/ 169207 w 12192000"/>
              <a:gd name="connsiteY226" fmla="*/ 2128100 h 2237474"/>
              <a:gd name="connsiteX227" fmla="*/ 93149 w 12192000"/>
              <a:gd name="connsiteY227" fmla="*/ 2105324 h 2237474"/>
              <a:gd name="connsiteX228" fmla="*/ 88109 w 12192000"/>
              <a:gd name="connsiteY228" fmla="*/ 2106704 h 2237474"/>
              <a:gd name="connsiteX229" fmla="*/ 80022 w 12192000"/>
              <a:gd name="connsiteY229" fmla="*/ 2107254 h 2237474"/>
              <a:gd name="connsiteX230" fmla="*/ 79717 w 12192000"/>
              <a:gd name="connsiteY230" fmla="*/ 2107046 h 2237474"/>
              <a:gd name="connsiteX231" fmla="*/ 72352 w 12192000"/>
              <a:gd name="connsiteY231" fmla="*/ 2107991 h 2237474"/>
              <a:gd name="connsiteX232" fmla="*/ 37645 w 12192000"/>
              <a:gd name="connsiteY232" fmla="*/ 2115401 h 2237474"/>
              <a:gd name="connsiteX233" fmla="*/ 4572 w 12192000"/>
              <a:gd name="connsiteY233" fmla="*/ 2111091 h 2237474"/>
              <a:gd name="connsiteX234" fmla="*/ 0 w 12192000"/>
              <a:gd name="connsiteY234" fmla="*/ 2110468 h 2237474"/>
              <a:gd name="connsiteX235" fmla="*/ 0 w 12192000"/>
              <a:gd name="connsiteY23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64035 w 12192000"/>
              <a:gd name="connsiteY106" fmla="*/ 1667683 h 2237474"/>
              <a:gd name="connsiteX107" fmla="*/ 6280959 w 12192000"/>
              <a:gd name="connsiteY107" fmla="*/ 1689329 h 2237474"/>
              <a:gd name="connsiteX108" fmla="*/ 6266765 w 12192000"/>
              <a:gd name="connsiteY108" fmla="*/ 1695560 h 2237474"/>
              <a:gd name="connsiteX109" fmla="*/ 6098321 w 12192000"/>
              <a:gd name="connsiteY109" fmla="*/ 1721646 h 2237474"/>
              <a:gd name="connsiteX110" fmla="*/ 5880652 w 12192000"/>
              <a:gd name="connsiteY110" fmla="*/ 1779643 h 2237474"/>
              <a:gd name="connsiteX111" fmla="*/ 5785959 w 12192000"/>
              <a:gd name="connsiteY111" fmla="*/ 1775307 h 2237474"/>
              <a:gd name="connsiteX112" fmla="*/ 5643534 w 12192000"/>
              <a:gd name="connsiteY112" fmla="*/ 1802919 h 2237474"/>
              <a:gd name="connsiteX113" fmla="*/ 5518799 w 12192000"/>
              <a:gd name="connsiteY113" fmla="*/ 1818312 h 2237474"/>
              <a:gd name="connsiteX114" fmla="*/ 5505014 w 12192000"/>
              <a:gd name="connsiteY114" fmla="*/ 1819259 h 2237474"/>
              <a:gd name="connsiteX115" fmla="*/ 5453307 w 12192000"/>
              <a:gd name="connsiteY115" fmla="*/ 1815450 h 2237474"/>
              <a:gd name="connsiteX116" fmla="*/ 5364192 w 12192000"/>
              <a:gd name="connsiteY116" fmla="*/ 1826074 h 2237474"/>
              <a:gd name="connsiteX117" fmla="*/ 5350380 w 12192000"/>
              <a:gd name="connsiteY117" fmla="*/ 1830891 h 2237474"/>
              <a:gd name="connsiteX118" fmla="*/ 5259633 w 12192000"/>
              <a:gd name="connsiteY118" fmla="*/ 1837160 h 2237474"/>
              <a:gd name="connsiteX119" fmla="*/ 5197513 w 12192000"/>
              <a:gd name="connsiteY119" fmla="*/ 1844718 h 2237474"/>
              <a:gd name="connsiteX120" fmla="*/ 5184170 w 12192000"/>
              <a:gd name="connsiteY120" fmla="*/ 1849402 h 2237474"/>
              <a:gd name="connsiteX121" fmla="*/ 5168852 w 12192000"/>
              <a:gd name="connsiteY121" fmla="*/ 1844846 h 2237474"/>
              <a:gd name="connsiteX122" fmla="*/ 5164370 w 12192000"/>
              <a:gd name="connsiteY122" fmla="*/ 1840597 h 2237474"/>
              <a:gd name="connsiteX123" fmla="*/ 5114927 w 12192000"/>
              <a:gd name="connsiteY123" fmla="*/ 1847827 h 2237474"/>
              <a:gd name="connsiteX124" fmla="*/ 5108970 w 12192000"/>
              <a:gd name="connsiteY124" fmla="*/ 1847935 h 2237474"/>
              <a:gd name="connsiteX125" fmla="*/ 5067961 w 12192000"/>
              <a:gd name="connsiteY125" fmla="*/ 1845917 h 2237474"/>
              <a:gd name="connsiteX126" fmla="*/ 5007075 w 12192000"/>
              <a:gd name="connsiteY126" fmla="*/ 1838626 h 2237474"/>
              <a:gd name="connsiteX127" fmla="*/ 4944087 w 12192000"/>
              <a:gd name="connsiteY127" fmla="*/ 1823332 h 2237474"/>
              <a:gd name="connsiteX128" fmla="*/ 4907662 w 12192000"/>
              <a:gd name="connsiteY128" fmla="*/ 1816900 h 2237474"/>
              <a:gd name="connsiteX129" fmla="*/ 4882386 w 12192000"/>
              <a:gd name="connsiteY129" fmla="*/ 1809844 h 2237474"/>
              <a:gd name="connsiteX130" fmla="*/ 4811440 w 12192000"/>
              <a:gd name="connsiteY130" fmla="*/ 1804655 h 2237474"/>
              <a:gd name="connsiteX131" fmla="*/ 4691075 w 12192000"/>
              <a:gd name="connsiteY131" fmla="*/ 1801389 h 2237474"/>
              <a:gd name="connsiteX132" fmla="*/ 4611738 w 12192000"/>
              <a:gd name="connsiteY132" fmla="*/ 1776964 h 2237474"/>
              <a:gd name="connsiteX133" fmla="*/ 4560070 w 12192000"/>
              <a:gd name="connsiteY133" fmla="*/ 1785640 h 2237474"/>
              <a:gd name="connsiteX134" fmla="*/ 4536503 w 12192000"/>
              <a:gd name="connsiteY134" fmla="*/ 1785334 h 2237474"/>
              <a:gd name="connsiteX135" fmla="*/ 4513724 w 12192000"/>
              <a:gd name="connsiteY135" fmla="*/ 1791996 h 2237474"/>
              <a:gd name="connsiteX136" fmla="*/ 4459810 w 12192000"/>
              <a:gd name="connsiteY136" fmla="*/ 1797886 h 2237474"/>
              <a:gd name="connsiteX137" fmla="*/ 4379064 w 12192000"/>
              <a:gd name="connsiteY137" fmla="*/ 1817177 h 2237474"/>
              <a:gd name="connsiteX138" fmla="*/ 4319209 w 12192000"/>
              <a:gd name="connsiteY138" fmla="*/ 1834833 h 2237474"/>
              <a:gd name="connsiteX139" fmla="*/ 4290981 w 12192000"/>
              <a:gd name="connsiteY139" fmla="*/ 1839677 h 2237474"/>
              <a:gd name="connsiteX140" fmla="*/ 4285792 w 12192000"/>
              <a:gd name="connsiteY140" fmla="*/ 1836231 h 2237474"/>
              <a:gd name="connsiteX141" fmla="*/ 4238372 w 12192000"/>
              <a:gd name="connsiteY141" fmla="*/ 1851480 h 2237474"/>
              <a:gd name="connsiteX142" fmla="*/ 4232517 w 12192000"/>
              <a:gd name="connsiteY142" fmla="*/ 1852567 h 2237474"/>
              <a:gd name="connsiteX143" fmla="*/ 4191732 w 12192000"/>
              <a:gd name="connsiteY143" fmla="*/ 1857328 h 2237474"/>
              <a:gd name="connsiteX144" fmla="*/ 4065532 w 12192000"/>
              <a:gd name="connsiteY144" fmla="*/ 1855477 h 2237474"/>
              <a:gd name="connsiteX145" fmla="*/ 4028460 w 12192000"/>
              <a:gd name="connsiteY145" fmla="*/ 1855137 h 2237474"/>
              <a:gd name="connsiteX146" fmla="*/ 4002267 w 12192000"/>
              <a:gd name="connsiteY146" fmla="*/ 1852352 h 2237474"/>
              <a:gd name="connsiteX147" fmla="*/ 3931396 w 12192000"/>
              <a:gd name="connsiteY147" fmla="*/ 1858915 h 2237474"/>
              <a:gd name="connsiteX148" fmla="*/ 3812162 w 12192000"/>
              <a:gd name="connsiteY148" fmla="*/ 1875501 h 2237474"/>
              <a:gd name="connsiteX149" fmla="*/ 3729530 w 12192000"/>
              <a:gd name="connsiteY149" fmla="*/ 1864513 h 2237474"/>
              <a:gd name="connsiteX150" fmla="*/ 3680177 w 12192000"/>
              <a:gd name="connsiteY150" fmla="*/ 1881552 h 2237474"/>
              <a:gd name="connsiteX151" fmla="*/ 3567259 w 12192000"/>
              <a:gd name="connsiteY151" fmla="*/ 1893482 h 2237474"/>
              <a:gd name="connsiteX152" fmla="*/ 3405770 w 12192000"/>
              <a:gd name="connsiteY152" fmla="*/ 1904591 h 2237474"/>
              <a:gd name="connsiteX153" fmla="*/ 3280097 w 12192000"/>
              <a:gd name="connsiteY153" fmla="*/ 1919610 h 2237474"/>
              <a:gd name="connsiteX154" fmla="*/ 3123424 w 12192000"/>
              <a:gd name="connsiteY154" fmla="*/ 1952930 h 2237474"/>
              <a:gd name="connsiteX155" fmla="*/ 3009910 w 12192000"/>
              <a:gd name="connsiteY155" fmla="*/ 1957866 h 2237474"/>
              <a:gd name="connsiteX156" fmla="*/ 2995934 w 12192000"/>
              <a:gd name="connsiteY156" fmla="*/ 1967085 h 2237474"/>
              <a:gd name="connsiteX157" fmla="*/ 2980071 w 12192000"/>
              <a:gd name="connsiteY157" fmla="*/ 1972988 h 2237474"/>
              <a:gd name="connsiteX158" fmla="*/ 2978094 w 12192000"/>
              <a:gd name="connsiteY158" fmla="*/ 1972369 h 2237474"/>
              <a:gd name="connsiteX159" fmla="*/ 2942858 w 12192000"/>
              <a:gd name="connsiteY159" fmla="*/ 1981367 h 2237474"/>
              <a:gd name="connsiteX160" fmla="*/ 2875436 w 12192000"/>
              <a:gd name="connsiteY160" fmla="*/ 1996977 h 2237474"/>
              <a:gd name="connsiteX161" fmla="*/ 2874892 w 12192000"/>
              <a:gd name="connsiteY161" fmla="*/ 1996085 h 2237474"/>
              <a:gd name="connsiteX162" fmla="*/ 2864145 w 12192000"/>
              <a:gd name="connsiteY162" fmla="*/ 1994061 h 2237474"/>
              <a:gd name="connsiteX163" fmla="*/ 2843662 w 12192000"/>
              <a:gd name="connsiteY163" fmla="*/ 1992498 h 2237474"/>
              <a:gd name="connsiteX164" fmla="*/ 2796128 w 12192000"/>
              <a:gd name="connsiteY164" fmla="*/ 1976403 h 2237474"/>
              <a:gd name="connsiteX165" fmla="*/ 2756784 w 12192000"/>
              <a:gd name="connsiteY165" fmla="*/ 1985116 h 2237474"/>
              <a:gd name="connsiteX166" fmla="*/ 2748833 w 12192000"/>
              <a:gd name="connsiteY166" fmla="*/ 1986323 h 2237474"/>
              <a:gd name="connsiteX167" fmla="*/ 2748661 w 12192000"/>
              <a:gd name="connsiteY167" fmla="*/ 1986122 h 2237474"/>
              <a:gd name="connsiteX168" fmla="*/ 2740251 w 12192000"/>
              <a:gd name="connsiteY168" fmla="*/ 1986946 h 2237474"/>
              <a:gd name="connsiteX169" fmla="*/ 2718916 w 12192000"/>
              <a:gd name="connsiteY169" fmla="*/ 1990867 h 2237474"/>
              <a:gd name="connsiteX170" fmla="*/ 2713522 w 12192000"/>
              <a:gd name="connsiteY170" fmla="*/ 1990173 h 2237474"/>
              <a:gd name="connsiteX171" fmla="*/ 2680597 w 12192000"/>
              <a:gd name="connsiteY171" fmla="*/ 1984996 h 2237474"/>
              <a:gd name="connsiteX172" fmla="*/ 2578178 w 12192000"/>
              <a:gd name="connsiteY172" fmla="*/ 1990531 h 2237474"/>
              <a:gd name="connsiteX173" fmla="*/ 2476147 w 12192000"/>
              <a:gd name="connsiteY173" fmla="*/ 1998305 h 2237474"/>
              <a:gd name="connsiteX174" fmla="*/ 2373568 w 12192000"/>
              <a:gd name="connsiteY174" fmla="*/ 2003219 h 2237474"/>
              <a:gd name="connsiteX175" fmla="*/ 2321399 w 12192000"/>
              <a:gd name="connsiteY175" fmla="*/ 1989467 h 2237474"/>
              <a:gd name="connsiteX176" fmla="*/ 2315525 w 12192000"/>
              <a:gd name="connsiteY176" fmla="*/ 1989708 h 2237474"/>
              <a:gd name="connsiteX177" fmla="*/ 2300792 w 12192000"/>
              <a:gd name="connsiteY177" fmla="*/ 1994290 h 2237474"/>
              <a:gd name="connsiteX178" fmla="*/ 2295469 w 12192000"/>
              <a:gd name="connsiteY178" fmla="*/ 1996659 h 2237474"/>
              <a:gd name="connsiteX179" fmla="*/ 2287219 w 12192000"/>
              <a:gd name="connsiteY179" fmla="*/ 1998750 h 2237474"/>
              <a:gd name="connsiteX180" fmla="*/ 2286948 w 12192000"/>
              <a:gd name="connsiteY180" fmla="*/ 1998596 h 2237474"/>
              <a:gd name="connsiteX181" fmla="*/ 2243069 w 12192000"/>
              <a:gd name="connsiteY181" fmla="*/ 2015111 h 2237474"/>
              <a:gd name="connsiteX182" fmla="*/ 2186609 w 12192000"/>
              <a:gd name="connsiteY182" fmla="*/ 2008263 h 2237474"/>
              <a:gd name="connsiteX183" fmla="*/ 2164831 w 12192000"/>
              <a:gd name="connsiteY183" fmla="*/ 2010143 h 2237474"/>
              <a:gd name="connsiteX184" fmla="*/ 2152836 w 12192000"/>
              <a:gd name="connsiteY184" fmla="*/ 2010048 h 2237474"/>
              <a:gd name="connsiteX185" fmla="*/ 2117102 w 12192000"/>
              <a:gd name="connsiteY185" fmla="*/ 2023004 h 2237474"/>
              <a:gd name="connsiteX186" fmla="*/ 2111935 w 12192000"/>
              <a:gd name="connsiteY186" fmla="*/ 2023163 h 2237474"/>
              <a:gd name="connsiteX187" fmla="*/ 2089991 w 12192000"/>
              <a:gd name="connsiteY187" fmla="*/ 2034193 h 2237474"/>
              <a:gd name="connsiteX188" fmla="*/ 2058061 w 12192000"/>
              <a:gd name="connsiteY188" fmla="*/ 2047942 h 2237474"/>
              <a:gd name="connsiteX189" fmla="*/ 2055737 w 12192000"/>
              <a:gd name="connsiteY189" fmla="*/ 2047704 h 2237474"/>
              <a:gd name="connsiteX190" fmla="*/ 2042244 w 12192000"/>
              <a:gd name="connsiteY190" fmla="*/ 2055560 h 2237474"/>
              <a:gd name="connsiteX191" fmla="*/ 1976224 w 12192000"/>
              <a:gd name="connsiteY191" fmla="*/ 2074257 h 2237474"/>
              <a:gd name="connsiteX192" fmla="*/ 1877728 w 12192000"/>
              <a:gd name="connsiteY192" fmla="*/ 2101004 h 2237474"/>
              <a:gd name="connsiteX193" fmla="*/ 1759056 w 12192000"/>
              <a:gd name="connsiteY193" fmla="*/ 2125608 h 2237474"/>
              <a:gd name="connsiteX194" fmla="*/ 1637948 w 12192000"/>
              <a:gd name="connsiteY194" fmla="*/ 2172597 h 2237474"/>
              <a:gd name="connsiteX195" fmla="*/ 1434549 w 12192000"/>
              <a:gd name="connsiteY195" fmla="*/ 2234522 h 2237474"/>
              <a:gd name="connsiteX196" fmla="*/ 1398481 w 12192000"/>
              <a:gd name="connsiteY196" fmla="*/ 2237074 h 2237474"/>
              <a:gd name="connsiteX197" fmla="*/ 1398407 w 12192000"/>
              <a:gd name="connsiteY197" fmla="*/ 2237095 h 2237474"/>
              <a:gd name="connsiteX198" fmla="*/ 1370962 w 12192000"/>
              <a:gd name="connsiteY198" fmla="*/ 2237474 h 2237474"/>
              <a:gd name="connsiteX199" fmla="*/ 1356367 w 12192000"/>
              <a:gd name="connsiteY199" fmla="*/ 2235089 h 2237474"/>
              <a:gd name="connsiteX200" fmla="*/ 1324828 w 12192000"/>
              <a:gd name="connsiteY200" fmla="*/ 2231968 h 2237474"/>
              <a:gd name="connsiteX201" fmla="*/ 1297744 w 12192000"/>
              <a:gd name="connsiteY201" fmla="*/ 2235849 h 2237474"/>
              <a:gd name="connsiteX202" fmla="*/ 1286236 w 12192000"/>
              <a:gd name="connsiteY202" fmla="*/ 2233135 h 2237474"/>
              <a:gd name="connsiteX203" fmla="*/ 1283504 w 12192000"/>
              <a:gd name="connsiteY203" fmla="*/ 2233797 h 2237474"/>
              <a:gd name="connsiteX204" fmla="*/ 1279765 w 12192000"/>
              <a:gd name="connsiteY204" fmla="*/ 2229639 h 2237474"/>
              <a:gd name="connsiteX205" fmla="*/ 1195347 w 12192000"/>
              <a:gd name="connsiteY205" fmla="*/ 2212354 h 2237474"/>
              <a:gd name="connsiteX206" fmla="*/ 970251 w 12192000"/>
              <a:gd name="connsiteY206" fmla="*/ 2221029 h 2237474"/>
              <a:gd name="connsiteX207" fmla="*/ 812914 w 12192000"/>
              <a:gd name="connsiteY207" fmla="*/ 2202752 h 2237474"/>
              <a:gd name="connsiteX208" fmla="*/ 800195 w 12192000"/>
              <a:gd name="connsiteY208" fmla="*/ 2209407 h 2237474"/>
              <a:gd name="connsiteX209" fmla="*/ 784978 w 12192000"/>
              <a:gd name="connsiteY209" fmla="*/ 2212360 h 2237474"/>
              <a:gd name="connsiteX210" fmla="*/ 681987 w 12192000"/>
              <a:gd name="connsiteY210" fmla="*/ 2216757 h 2237474"/>
              <a:gd name="connsiteX211" fmla="*/ 669923 w 12192000"/>
              <a:gd name="connsiteY211" fmla="*/ 2211682 h 2237474"/>
              <a:gd name="connsiteX212" fmla="*/ 648680 w 12192000"/>
              <a:gd name="connsiteY212" fmla="*/ 2206229 h 2237474"/>
              <a:gd name="connsiteX213" fmla="*/ 597225 w 12192000"/>
              <a:gd name="connsiteY213" fmla="*/ 2180999 h 2237474"/>
              <a:gd name="connsiteX214" fmla="*/ 558449 w 12192000"/>
              <a:gd name="connsiteY214" fmla="*/ 2182346 h 2237474"/>
              <a:gd name="connsiteX215" fmla="*/ 550517 w 12192000"/>
              <a:gd name="connsiteY215" fmla="*/ 2182060 h 2237474"/>
              <a:gd name="connsiteX216" fmla="*/ 550309 w 12192000"/>
              <a:gd name="connsiteY216" fmla="*/ 2181825 h 2237474"/>
              <a:gd name="connsiteX217" fmla="*/ 541836 w 12192000"/>
              <a:gd name="connsiteY217" fmla="*/ 2181063 h 2237474"/>
              <a:gd name="connsiteX218" fmla="*/ 536057 w 12192000"/>
              <a:gd name="connsiteY218" fmla="*/ 2181537 h 2237474"/>
              <a:gd name="connsiteX219" fmla="*/ 520671 w 12192000"/>
              <a:gd name="connsiteY219" fmla="*/ 2180980 h 2237474"/>
              <a:gd name="connsiteX220" fmla="*/ 515024 w 12192000"/>
              <a:gd name="connsiteY220" fmla="*/ 2179258 h 2237474"/>
              <a:gd name="connsiteX221" fmla="*/ 512278 w 12192000"/>
              <a:gd name="connsiteY221" fmla="*/ 2176369 h 2237474"/>
              <a:gd name="connsiteX222" fmla="*/ 480419 w 12192000"/>
              <a:gd name="connsiteY222" fmla="*/ 2167807 h 2237474"/>
              <a:gd name="connsiteX223" fmla="*/ 413835 w 12192000"/>
              <a:gd name="connsiteY223" fmla="*/ 2156783 h 2237474"/>
              <a:gd name="connsiteX224" fmla="*/ 376513 w 12192000"/>
              <a:gd name="connsiteY224" fmla="*/ 2154014 h 2237474"/>
              <a:gd name="connsiteX225" fmla="*/ 273386 w 12192000"/>
              <a:gd name="connsiteY225" fmla="*/ 2142551 h 2237474"/>
              <a:gd name="connsiteX226" fmla="*/ 169207 w 12192000"/>
              <a:gd name="connsiteY226" fmla="*/ 2128100 h 2237474"/>
              <a:gd name="connsiteX227" fmla="*/ 93149 w 12192000"/>
              <a:gd name="connsiteY227" fmla="*/ 2105324 h 2237474"/>
              <a:gd name="connsiteX228" fmla="*/ 88109 w 12192000"/>
              <a:gd name="connsiteY228" fmla="*/ 2106704 h 2237474"/>
              <a:gd name="connsiteX229" fmla="*/ 80022 w 12192000"/>
              <a:gd name="connsiteY229" fmla="*/ 2107254 h 2237474"/>
              <a:gd name="connsiteX230" fmla="*/ 79717 w 12192000"/>
              <a:gd name="connsiteY230" fmla="*/ 2107046 h 2237474"/>
              <a:gd name="connsiteX231" fmla="*/ 72352 w 12192000"/>
              <a:gd name="connsiteY231" fmla="*/ 2107991 h 2237474"/>
              <a:gd name="connsiteX232" fmla="*/ 37645 w 12192000"/>
              <a:gd name="connsiteY232" fmla="*/ 2115401 h 2237474"/>
              <a:gd name="connsiteX233" fmla="*/ 4572 w 12192000"/>
              <a:gd name="connsiteY233" fmla="*/ 2111091 h 2237474"/>
              <a:gd name="connsiteX234" fmla="*/ 0 w 12192000"/>
              <a:gd name="connsiteY234" fmla="*/ 2110468 h 2237474"/>
              <a:gd name="connsiteX235" fmla="*/ 0 w 12192000"/>
              <a:gd name="connsiteY23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64035 w 12192000"/>
              <a:gd name="connsiteY106" fmla="*/ 1667683 h 2237474"/>
              <a:gd name="connsiteX107" fmla="*/ 6280959 w 12192000"/>
              <a:gd name="connsiteY107" fmla="*/ 1689329 h 2237474"/>
              <a:gd name="connsiteX108" fmla="*/ 6266765 w 12192000"/>
              <a:gd name="connsiteY108" fmla="*/ 1695560 h 2237474"/>
              <a:gd name="connsiteX109" fmla="*/ 6098321 w 12192000"/>
              <a:gd name="connsiteY109" fmla="*/ 1721646 h 2237474"/>
              <a:gd name="connsiteX110" fmla="*/ 5880652 w 12192000"/>
              <a:gd name="connsiteY110" fmla="*/ 1779643 h 2237474"/>
              <a:gd name="connsiteX111" fmla="*/ 5785959 w 12192000"/>
              <a:gd name="connsiteY111" fmla="*/ 1775307 h 2237474"/>
              <a:gd name="connsiteX112" fmla="*/ 5643534 w 12192000"/>
              <a:gd name="connsiteY112" fmla="*/ 1802919 h 2237474"/>
              <a:gd name="connsiteX113" fmla="*/ 5518799 w 12192000"/>
              <a:gd name="connsiteY113" fmla="*/ 1818312 h 2237474"/>
              <a:gd name="connsiteX114" fmla="*/ 5505014 w 12192000"/>
              <a:gd name="connsiteY114" fmla="*/ 1819259 h 2237474"/>
              <a:gd name="connsiteX115" fmla="*/ 5453307 w 12192000"/>
              <a:gd name="connsiteY115" fmla="*/ 1815450 h 2237474"/>
              <a:gd name="connsiteX116" fmla="*/ 5364192 w 12192000"/>
              <a:gd name="connsiteY116" fmla="*/ 1826074 h 2237474"/>
              <a:gd name="connsiteX117" fmla="*/ 5350380 w 12192000"/>
              <a:gd name="connsiteY117" fmla="*/ 1830891 h 2237474"/>
              <a:gd name="connsiteX118" fmla="*/ 5259633 w 12192000"/>
              <a:gd name="connsiteY118" fmla="*/ 1837160 h 2237474"/>
              <a:gd name="connsiteX119" fmla="*/ 5197513 w 12192000"/>
              <a:gd name="connsiteY119" fmla="*/ 1844718 h 2237474"/>
              <a:gd name="connsiteX120" fmla="*/ 5184170 w 12192000"/>
              <a:gd name="connsiteY120" fmla="*/ 1849402 h 2237474"/>
              <a:gd name="connsiteX121" fmla="*/ 5168852 w 12192000"/>
              <a:gd name="connsiteY121" fmla="*/ 1844846 h 2237474"/>
              <a:gd name="connsiteX122" fmla="*/ 5164370 w 12192000"/>
              <a:gd name="connsiteY122" fmla="*/ 1840597 h 2237474"/>
              <a:gd name="connsiteX123" fmla="*/ 5114927 w 12192000"/>
              <a:gd name="connsiteY123" fmla="*/ 1847827 h 2237474"/>
              <a:gd name="connsiteX124" fmla="*/ 5108970 w 12192000"/>
              <a:gd name="connsiteY124" fmla="*/ 1847935 h 2237474"/>
              <a:gd name="connsiteX125" fmla="*/ 5067961 w 12192000"/>
              <a:gd name="connsiteY125" fmla="*/ 1845917 h 2237474"/>
              <a:gd name="connsiteX126" fmla="*/ 5007075 w 12192000"/>
              <a:gd name="connsiteY126" fmla="*/ 1838626 h 2237474"/>
              <a:gd name="connsiteX127" fmla="*/ 4944087 w 12192000"/>
              <a:gd name="connsiteY127" fmla="*/ 1823332 h 2237474"/>
              <a:gd name="connsiteX128" fmla="*/ 4907662 w 12192000"/>
              <a:gd name="connsiteY128" fmla="*/ 1816900 h 2237474"/>
              <a:gd name="connsiteX129" fmla="*/ 4882386 w 12192000"/>
              <a:gd name="connsiteY129" fmla="*/ 1809844 h 2237474"/>
              <a:gd name="connsiteX130" fmla="*/ 4811440 w 12192000"/>
              <a:gd name="connsiteY130" fmla="*/ 1804655 h 2237474"/>
              <a:gd name="connsiteX131" fmla="*/ 4691075 w 12192000"/>
              <a:gd name="connsiteY131" fmla="*/ 1801389 h 2237474"/>
              <a:gd name="connsiteX132" fmla="*/ 4611738 w 12192000"/>
              <a:gd name="connsiteY132" fmla="*/ 1776964 h 2237474"/>
              <a:gd name="connsiteX133" fmla="*/ 4560070 w 12192000"/>
              <a:gd name="connsiteY133" fmla="*/ 1785640 h 2237474"/>
              <a:gd name="connsiteX134" fmla="*/ 4536503 w 12192000"/>
              <a:gd name="connsiteY134" fmla="*/ 1785334 h 2237474"/>
              <a:gd name="connsiteX135" fmla="*/ 4513724 w 12192000"/>
              <a:gd name="connsiteY135" fmla="*/ 1791996 h 2237474"/>
              <a:gd name="connsiteX136" fmla="*/ 4459810 w 12192000"/>
              <a:gd name="connsiteY136" fmla="*/ 1797886 h 2237474"/>
              <a:gd name="connsiteX137" fmla="*/ 4379064 w 12192000"/>
              <a:gd name="connsiteY137" fmla="*/ 1817177 h 2237474"/>
              <a:gd name="connsiteX138" fmla="*/ 4319209 w 12192000"/>
              <a:gd name="connsiteY138" fmla="*/ 1834833 h 2237474"/>
              <a:gd name="connsiteX139" fmla="*/ 4290981 w 12192000"/>
              <a:gd name="connsiteY139" fmla="*/ 1839677 h 2237474"/>
              <a:gd name="connsiteX140" fmla="*/ 4285792 w 12192000"/>
              <a:gd name="connsiteY140" fmla="*/ 1836231 h 2237474"/>
              <a:gd name="connsiteX141" fmla="*/ 4238372 w 12192000"/>
              <a:gd name="connsiteY141" fmla="*/ 1851480 h 2237474"/>
              <a:gd name="connsiteX142" fmla="*/ 4232517 w 12192000"/>
              <a:gd name="connsiteY142" fmla="*/ 1852567 h 2237474"/>
              <a:gd name="connsiteX143" fmla="*/ 4191732 w 12192000"/>
              <a:gd name="connsiteY143" fmla="*/ 1857328 h 2237474"/>
              <a:gd name="connsiteX144" fmla="*/ 4065532 w 12192000"/>
              <a:gd name="connsiteY144" fmla="*/ 1855477 h 2237474"/>
              <a:gd name="connsiteX145" fmla="*/ 4028460 w 12192000"/>
              <a:gd name="connsiteY145" fmla="*/ 1855137 h 2237474"/>
              <a:gd name="connsiteX146" fmla="*/ 4002267 w 12192000"/>
              <a:gd name="connsiteY146" fmla="*/ 1852352 h 2237474"/>
              <a:gd name="connsiteX147" fmla="*/ 3931396 w 12192000"/>
              <a:gd name="connsiteY147" fmla="*/ 1858915 h 2237474"/>
              <a:gd name="connsiteX148" fmla="*/ 3812162 w 12192000"/>
              <a:gd name="connsiteY148" fmla="*/ 1875501 h 2237474"/>
              <a:gd name="connsiteX149" fmla="*/ 3729530 w 12192000"/>
              <a:gd name="connsiteY149" fmla="*/ 1864513 h 2237474"/>
              <a:gd name="connsiteX150" fmla="*/ 3680177 w 12192000"/>
              <a:gd name="connsiteY150" fmla="*/ 1881552 h 2237474"/>
              <a:gd name="connsiteX151" fmla="*/ 3567259 w 12192000"/>
              <a:gd name="connsiteY151" fmla="*/ 1893482 h 2237474"/>
              <a:gd name="connsiteX152" fmla="*/ 3405770 w 12192000"/>
              <a:gd name="connsiteY152" fmla="*/ 1904591 h 2237474"/>
              <a:gd name="connsiteX153" fmla="*/ 3280097 w 12192000"/>
              <a:gd name="connsiteY153" fmla="*/ 1919610 h 2237474"/>
              <a:gd name="connsiteX154" fmla="*/ 3123424 w 12192000"/>
              <a:gd name="connsiteY154" fmla="*/ 1952930 h 2237474"/>
              <a:gd name="connsiteX155" fmla="*/ 3009910 w 12192000"/>
              <a:gd name="connsiteY155" fmla="*/ 1957866 h 2237474"/>
              <a:gd name="connsiteX156" fmla="*/ 2995934 w 12192000"/>
              <a:gd name="connsiteY156" fmla="*/ 1967085 h 2237474"/>
              <a:gd name="connsiteX157" fmla="*/ 2980071 w 12192000"/>
              <a:gd name="connsiteY157" fmla="*/ 1972988 h 2237474"/>
              <a:gd name="connsiteX158" fmla="*/ 2978094 w 12192000"/>
              <a:gd name="connsiteY158" fmla="*/ 1972369 h 2237474"/>
              <a:gd name="connsiteX159" fmla="*/ 2942858 w 12192000"/>
              <a:gd name="connsiteY159" fmla="*/ 1981367 h 2237474"/>
              <a:gd name="connsiteX160" fmla="*/ 2875436 w 12192000"/>
              <a:gd name="connsiteY160" fmla="*/ 1996977 h 2237474"/>
              <a:gd name="connsiteX161" fmla="*/ 2874892 w 12192000"/>
              <a:gd name="connsiteY161" fmla="*/ 1996085 h 2237474"/>
              <a:gd name="connsiteX162" fmla="*/ 2864145 w 12192000"/>
              <a:gd name="connsiteY162" fmla="*/ 1994061 h 2237474"/>
              <a:gd name="connsiteX163" fmla="*/ 2843662 w 12192000"/>
              <a:gd name="connsiteY163" fmla="*/ 1992498 h 2237474"/>
              <a:gd name="connsiteX164" fmla="*/ 2796128 w 12192000"/>
              <a:gd name="connsiteY164" fmla="*/ 1976403 h 2237474"/>
              <a:gd name="connsiteX165" fmla="*/ 2756784 w 12192000"/>
              <a:gd name="connsiteY165" fmla="*/ 1985116 h 2237474"/>
              <a:gd name="connsiteX166" fmla="*/ 2748833 w 12192000"/>
              <a:gd name="connsiteY166" fmla="*/ 1986323 h 2237474"/>
              <a:gd name="connsiteX167" fmla="*/ 2748661 w 12192000"/>
              <a:gd name="connsiteY167" fmla="*/ 1986122 h 2237474"/>
              <a:gd name="connsiteX168" fmla="*/ 2740251 w 12192000"/>
              <a:gd name="connsiteY168" fmla="*/ 1986946 h 2237474"/>
              <a:gd name="connsiteX169" fmla="*/ 2718916 w 12192000"/>
              <a:gd name="connsiteY169" fmla="*/ 1990867 h 2237474"/>
              <a:gd name="connsiteX170" fmla="*/ 2713522 w 12192000"/>
              <a:gd name="connsiteY170" fmla="*/ 1990173 h 2237474"/>
              <a:gd name="connsiteX171" fmla="*/ 2680597 w 12192000"/>
              <a:gd name="connsiteY171" fmla="*/ 1984996 h 2237474"/>
              <a:gd name="connsiteX172" fmla="*/ 2578178 w 12192000"/>
              <a:gd name="connsiteY172" fmla="*/ 1990531 h 2237474"/>
              <a:gd name="connsiteX173" fmla="*/ 2476147 w 12192000"/>
              <a:gd name="connsiteY173" fmla="*/ 1998305 h 2237474"/>
              <a:gd name="connsiteX174" fmla="*/ 2373568 w 12192000"/>
              <a:gd name="connsiteY174" fmla="*/ 2003219 h 2237474"/>
              <a:gd name="connsiteX175" fmla="*/ 2321399 w 12192000"/>
              <a:gd name="connsiteY175" fmla="*/ 1989467 h 2237474"/>
              <a:gd name="connsiteX176" fmla="*/ 2315525 w 12192000"/>
              <a:gd name="connsiteY176" fmla="*/ 1989708 h 2237474"/>
              <a:gd name="connsiteX177" fmla="*/ 2300792 w 12192000"/>
              <a:gd name="connsiteY177" fmla="*/ 1994290 h 2237474"/>
              <a:gd name="connsiteX178" fmla="*/ 2295469 w 12192000"/>
              <a:gd name="connsiteY178" fmla="*/ 1996659 h 2237474"/>
              <a:gd name="connsiteX179" fmla="*/ 2287219 w 12192000"/>
              <a:gd name="connsiteY179" fmla="*/ 1998750 h 2237474"/>
              <a:gd name="connsiteX180" fmla="*/ 2286948 w 12192000"/>
              <a:gd name="connsiteY180" fmla="*/ 1998596 h 2237474"/>
              <a:gd name="connsiteX181" fmla="*/ 2243069 w 12192000"/>
              <a:gd name="connsiteY181" fmla="*/ 2015111 h 2237474"/>
              <a:gd name="connsiteX182" fmla="*/ 2186609 w 12192000"/>
              <a:gd name="connsiteY182" fmla="*/ 2008263 h 2237474"/>
              <a:gd name="connsiteX183" fmla="*/ 2164831 w 12192000"/>
              <a:gd name="connsiteY183" fmla="*/ 2010143 h 2237474"/>
              <a:gd name="connsiteX184" fmla="*/ 2152836 w 12192000"/>
              <a:gd name="connsiteY184" fmla="*/ 2010048 h 2237474"/>
              <a:gd name="connsiteX185" fmla="*/ 2117102 w 12192000"/>
              <a:gd name="connsiteY185" fmla="*/ 2023004 h 2237474"/>
              <a:gd name="connsiteX186" fmla="*/ 2111935 w 12192000"/>
              <a:gd name="connsiteY186" fmla="*/ 2023163 h 2237474"/>
              <a:gd name="connsiteX187" fmla="*/ 2089991 w 12192000"/>
              <a:gd name="connsiteY187" fmla="*/ 2034193 h 2237474"/>
              <a:gd name="connsiteX188" fmla="*/ 2058061 w 12192000"/>
              <a:gd name="connsiteY188" fmla="*/ 2047942 h 2237474"/>
              <a:gd name="connsiteX189" fmla="*/ 2055737 w 12192000"/>
              <a:gd name="connsiteY189" fmla="*/ 2047704 h 2237474"/>
              <a:gd name="connsiteX190" fmla="*/ 2042244 w 12192000"/>
              <a:gd name="connsiteY190" fmla="*/ 2055560 h 2237474"/>
              <a:gd name="connsiteX191" fmla="*/ 1976224 w 12192000"/>
              <a:gd name="connsiteY191" fmla="*/ 2074257 h 2237474"/>
              <a:gd name="connsiteX192" fmla="*/ 1877728 w 12192000"/>
              <a:gd name="connsiteY192" fmla="*/ 2101004 h 2237474"/>
              <a:gd name="connsiteX193" fmla="*/ 1759056 w 12192000"/>
              <a:gd name="connsiteY193" fmla="*/ 2125608 h 2237474"/>
              <a:gd name="connsiteX194" fmla="*/ 1637948 w 12192000"/>
              <a:gd name="connsiteY194" fmla="*/ 2172597 h 2237474"/>
              <a:gd name="connsiteX195" fmla="*/ 1434549 w 12192000"/>
              <a:gd name="connsiteY195" fmla="*/ 2234522 h 2237474"/>
              <a:gd name="connsiteX196" fmla="*/ 1398481 w 12192000"/>
              <a:gd name="connsiteY196" fmla="*/ 2237074 h 2237474"/>
              <a:gd name="connsiteX197" fmla="*/ 1398407 w 12192000"/>
              <a:gd name="connsiteY197" fmla="*/ 2237095 h 2237474"/>
              <a:gd name="connsiteX198" fmla="*/ 1370962 w 12192000"/>
              <a:gd name="connsiteY198" fmla="*/ 2237474 h 2237474"/>
              <a:gd name="connsiteX199" fmla="*/ 1356367 w 12192000"/>
              <a:gd name="connsiteY199" fmla="*/ 2235089 h 2237474"/>
              <a:gd name="connsiteX200" fmla="*/ 1324828 w 12192000"/>
              <a:gd name="connsiteY200" fmla="*/ 2231968 h 2237474"/>
              <a:gd name="connsiteX201" fmla="*/ 1297744 w 12192000"/>
              <a:gd name="connsiteY201" fmla="*/ 2235849 h 2237474"/>
              <a:gd name="connsiteX202" fmla="*/ 1286236 w 12192000"/>
              <a:gd name="connsiteY202" fmla="*/ 2233135 h 2237474"/>
              <a:gd name="connsiteX203" fmla="*/ 1283504 w 12192000"/>
              <a:gd name="connsiteY203" fmla="*/ 2233797 h 2237474"/>
              <a:gd name="connsiteX204" fmla="*/ 1279765 w 12192000"/>
              <a:gd name="connsiteY204" fmla="*/ 2229639 h 2237474"/>
              <a:gd name="connsiteX205" fmla="*/ 1195347 w 12192000"/>
              <a:gd name="connsiteY205" fmla="*/ 2212354 h 2237474"/>
              <a:gd name="connsiteX206" fmla="*/ 970251 w 12192000"/>
              <a:gd name="connsiteY206" fmla="*/ 2221029 h 2237474"/>
              <a:gd name="connsiteX207" fmla="*/ 812914 w 12192000"/>
              <a:gd name="connsiteY207" fmla="*/ 2202752 h 2237474"/>
              <a:gd name="connsiteX208" fmla="*/ 800195 w 12192000"/>
              <a:gd name="connsiteY208" fmla="*/ 2209407 h 2237474"/>
              <a:gd name="connsiteX209" fmla="*/ 784978 w 12192000"/>
              <a:gd name="connsiteY209" fmla="*/ 2212360 h 2237474"/>
              <a:gd name="connsiteX210" fmla="*/ 681987 w 12192000"/>
              <a:gd name="connsiteY210" fmla="*/ 2216757 h 2237474"/>
              <a:gd name="connsiteX211" fmla="*/ 669923 w 12192000"/>
              <a:gd name="connsiteY211" fmla="*/ 2211682 h 2237474"/>
              <a:gd name="connsiteX212" fmla="*/ 648680 w 12192000"/>
              <a:gd name="connsiteY212" fmla="*/ 2206229 h 2237474"/>
              <a:gd name="connsiteX213" fmla="*/ 597225 w 12192000"/>
              <a:gd name="connsiteY213" fmla="*/ 2180999 h 2237474"/>
              <a:gd name="connsiteX214" fmla="*/ 558449 w 12192000"/>
              <a:gd name="connsiteY214" fmla="*/ 2182346 h 2237474"/>
              <a:gd name="connsiteX215" fmla="*/ 550517 w 12192000"/>
              <a:gd name="connsiteY215" fmla="*/ 2182060 h 2237474"/>
              <a:gd name="connsiteX216" fmla="*/ 550309 w 12192000"/>
              <a:gd name="connsiteY216" fmla="*/ 2181825 h 2237474"/>
              <a:gd name="connsiteX217" fmla="*/ 541836 w 12192000"/>
              <a:gd name="connsiteY217" fmla="*/ 2181063 h 2237474"/>
              <a:gd name="connsiteX218" fmla="*/ 536057 w 12192000"/>
              <a:gd name="connsiteY218" fmla="*/ 2181537 h 2237474"/>
              <a:gd name="connsiteX219" fmla="*/ 520671 w 12192000"/>
              <a:gd name="connsiteY219" fmla="*/ 2180980 h 2237474"/>
              <a:gd name="connsiteX220" fmla="*/ 515024 w 12192000"/>
              <a:gd name="connsiteY220" fmla="*/ 2179258 h 2237474"/>
              <a:gd name="connsiteX221" fmla="*/ 512278 w 12192000"/>
              <a:gd name="connsiteY221" fmla="*/ 2176369 h 2237474"/>
              <a:gd name="connsiteX222" fmla="*/ 480419 w 12192000"/>
              <a:gd name="connsiteY222" fmla="*/ 2167807 h 2237474"/>
              <a:gd name="connsiteX223" fmla="*/ 413835 w 12192000"/>
              <a:gd name="connsiteY223" fmla="*/ 2156783 h 2237474"/>
              <a:gd name="connsiteX224" fmla="*/ 376513 w 12192000"/>
              <a:gd name="connsiteY224" fmla="*/ 2154014 h 2237474"/>
              <a:gd name="connsiteX225" fmla="*/ 273386 w 12192000"/>
              <a:gd name="connsiteY225" fmla="*/ 2142551 h 2237474"/>
              <a:gd name="connsiteX226" fmla="*/ 169207 w 12192000"/>
              <a:gd name="connsiteY226" fmla="*/ 2128100 h 2237474"/>
              <a:gd name="connsiteX227" fmla="*/ 93149 w 12192000"/>
              <a:gd name="connsiteY227" fmla="*/ 2105324 h 2237474"/>
              <a:gd name="connsiteX228" fmla="*/ 88109 w 12192000"/>
              <a:gd name="connsiteY228" fmla="*/ 2106704 h 2237474"/>
              <a:gd name="connsiteX229" fmla="*/ 80022 w 12192000"/>
              <a:gd name="connsiteY229" fmla="*/ 2107254 h 2237474"/>
              <a:gd name="connsiteX230" fmla="*/ 79717 w 12192000"/>
              <a:gd name="connsiteY230" fmla="*/ 2107046 h 2237474"/>
              <a:gd name="connsiteX231" fmla="*/ 72352 w 12192000"/>
              <a:gd name="connsiteY231" fmla="*/ 2107991 h 2237474"/>
              <a:gd name="connsiteX232" fmla="*/ 37645 w 12192000"/>
              <a:gd name="connsiteY232" fmla="*/ 2115401 h 2237474"/>
              <a:gd name="connsiteX233" fmla="*/ 4572 w 12192000"/>
              <a:gd name="connsiteY233" fmla="*/ 2111091 h 2237474"/>
              <a:gd name="connsiteX234" fmla="*/ 0 w 12192000"/>
              <a:gd name="connsiteY234" fmla="*/ 2110468 h 2237474"/>
              <a:gd name="connsiteX235" fmla="*/ 0 w 12192000"/>
              <a:gd name="connsiteY23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64035 w 12192000"/>
              <a:gd name="connsiteY106" fmla="*/ 1667683 h 2237474"/>
              <a:gd name="connsiteX107" fmla="*/ 6280959 w 12192000"/>
              <a:gd name="connsiteY107" fmla="*/ 1689329 h 2237474"/>
              <a:gd name="connsiteX108" fmla="*/ 6243319 w 12192000"/>
              <a:gd name="connsiteY108" fmla="*/ 1695560 h 2237474"/>
              <a:gd name="connsiteX109" fmla="*/ 6098321 w 12192000"/>
              <a:gd name="connsiteY109" fmla="*/ 1721646 h 2237474"/>
              <a:gd name="connsiteX110" fmla="*/ 5880652 w 12192000"/>
              <a:gd name="connsiteY110" fmla="*/ 1779643 h 2237474"/>
              <a:gd name="connsiteX111" fmla="*/ 5785959 w 12192000"/>
              <a:gd name="connsiteY111" fmla="*/ 1775307 h 2237474"/>
              <a:gd name="connsiteX112" fmla="*/ 5643534 w 12192000"/>
              <a:gd name="connsiteY112" fmla="*/ 1802919 h 2237474"/>
              <a:gd name="connsiteX113" fmla="*/ 5518799 w 12192000"/>
              <a:gd name="connsiteY113" fmla="*/ 1818312 h 2237474"/>
              <a:gd name="connsiteX114" fmla="*/ 5505014 w 12192000"/>
              <a:gd name="connsiteY114" fmla="*/ 1819259 h 2237474"/>
              <a:gd name="connsiteX115" fmla="*/ 5453307 w 12192000"/>
              <a:gd name="connsiteY115" fmla="*/ 1815450 h 2237474"/>
              <a:gd name="connsiteX116" fmla="*/ 5364192 w 12192000"/>
              <a:gd name="connsiteY116" fmla="*/ 1826074 h 2237474"/>
              <a:gd name="connsiteX117" fmla="*/ 5350380 w 12192000"/>
              <a:gd name="connsiteY117" fmla="*/ 1830891 h 2237474"/>
              <a:gd name="connsiteX118" fmla="*/ 5259633 w 12192000"/>
              <a:gd name="connsiteY118" fmla="*/ 1837160 h 2237474"/>
              <a:gd name="connsiteX119" fmla="*/ 5197513 w 12192000"/>
              <a:gd name="connsiteY119" fmla="*/ 1844718 h 2237474"/>
              <a:gd name="connsiteX120" fmla="*/ 5184170 w 12192000"/>
              <a:gd name="connsiteY120" fmla="*/ 1849402 h 2237474"/>
              <a:gd name="connsiteX121" fmla="*/ 5168852 w 12192000"/>
              <a:gd name="connsiteY121" fmla="*/ 1844846 h 2237474"/>
              <a:gd name="connsiteX122" fmla="*/ 5164370 w 12192000"/>
              <a:gd name="connsiteY122" fmla="*/ 1840597 h 2237474"/>
              <a:gd name="connsiteX123" fmla="*/ 5114927 w 12192000"/>
              <a:gd name="connsiteY123" fmla="*/ 1847827 h 2237474"/>
              <a:gd name="connsiteX124" fmla="*/ 5108970 w 12192000"/>
              <a:gd name="connsiteY124" fmla="*/ 1847935 h 2237474"/>
              <a:gd name="connsiteX125" fmla="*/ 5067961 w 12192000"/>
              <a:gd name="connsiteY125" fmla="*/ 1845917 h 2237474"/>
              <a:gd name="connsiteX126" fmla="*/ 5007075 w 12192000"/>
              <a:gd name="connsiteY126" fmla="*/ 1838626 h 2237474"/>
              <a:gd name="connsiteX127" fmla="*/ 4944087 w 12192000"/>
              <a:gd name="connsiteY127" fmla="*/ 1823332 h 2237474"/>
              <a:gd name="connsiteX128" fmla="*/ 4907662 w 12192000"/>
              <a:gd name="connsiteY128" fmla="*/ 1816900 h 2237474"/>
              <a:gd name="connsiteX129" fmla="*/ 4882386 w 12192000"/>
              <a:gd name="connsiteY129" fmla="*/ 1809844 h 2237474"/>
              <a:gd name="connsiteX130" fmla="*/ 4811440 w 12192000"/>
              <a:gd name="connsiteY130" fmla="*/ 1804655 h 2237474"/>
              <a:gd name="connsiteX131" fmla="*/ 4691075 w 12192000"/>
              <a:gd name="connsiteY131" fmla="*/ 1801389 h 2237474"/>
              <a:gd name="connsiteX132" fmla="*/ 4611738 w 12192000"/>
              <a:gd name="connsiteY132" fmla="*/ 1776964 h 2237474"/>
              <a:gd name="connsiteX133" fmla="*/ 4560070 w 12192000"/>
              <a:gd name="connsiteY133" fmla="*/ 1785640 h 2237474"/>
              <a:gd name="connsiteX134" fmla="*/ 4536503 w 12192000"/>
              <a:gd name="connsiteY134" fmla="*/ 1785334 h 2237474"/>
              <a:gd name="connsiteX135" fmla="*/ 4513724 w 12192000"/>
              <a:gd name="connsiteY135" fmla="*/ 1791996 h 2237474"/>
              <a:gd name="connsiteX136" fmla="*/ 4459810 w 12192000"/>
              <a:gd name="connsiteY136" fmla="*/ 1797886 h 2237474"/>
              <a:gd name="connsiteX137" fmla="*/ 4379064 w 12192000"/>
              <a:gd name="connsiteY137" fmla="*/ 1817177 h 2237474"/>
              <a:gd name="connsiteX138" fmla="*/ 4319209 w 12192000"/>
              <a:gd name="connsiteY138" fmla="*/ 1834833 h 2237474"/>
              <a:gd name="connsiteX139" fmla="*/ 4290981 w 12192000"/>
              <a:gd name="connsiteY139" fmla="*/ 1839677 h 2237474"/>
              <a:gd name="connsiteX140" fmla="*/ 4285792 w 12192000"/>
              <a:gd name="connsiteY140" fmla="*/ 1836231 h 2237474"/>
              <a:gd name="connsiteX141" fmla="*/ 4238372 w 12192000"/>
              <a:gd name="connsiteY141" fmla="*/ 1851480 h 2237474"/>
              <a:gd name="connsiteX142" fmla="*/ 4232517 w 12192000"/>
              <a:gd name="connsiteY142" fmla="*/ 1852567 h 2237474"/>
              <a:gd name="connsiteX143" fmla="*/ 4191732 w 12192000"/>
              <a:gd name="connsiteY143" fmla="*/ 1857328 h 2237474"/>
              <a:gd name="connsiteX144" fmla="*/ 4065532 w 12192000"/>
              <a:gd name="connsiteY144" fmla="*/ 1855477 h 2237474"/>
              <a:gd name="connsiteX145" fmla="*/ 4028460 w 12192000"/>
              <a:gd name="connsiteY145" fmla="*/ 1855137 h 2237474"/>
              <a:gd name="connsiteX146" fmla="*/ 4002267 w 12192000"/>
              <a:gd name="connsiteY146" fmla="*/ 1852352 h 2237474"/>
              <a:gd name="connsiteX147" fmla="*/ 3931396 w 12192000"/>
              <a:gd name="connsiteY147" fmla="*/ 1858915 h 2237474"/>
              <a:gd name="connsiteX148" fmla="*/ 3812162 w 12192000"/>
              <a:gd name="connsiteY148" fmla="*/ 1875501 h 2237474"/>
              <a:gd name="connsiteX149" fmla="*/ 3729530 w 12192000"/>
              <a:gd name="connsiteY149" fmla="*/ 1864513 h 2237474"/>
              <a:gd name="connsiteX150" fmla="*/ 3680177 w 12192000"/>
              <a:gd name="connsiteY150" fmla="*/ 1881552 h 2237474"/>
              <a:gd name="connsiteX151" fmla="*/ 3567259 w 12192000"/>
              <a:gd name="connsiteY151" fmla="*/ 1893482 h 2237474"/>
              <a:gd name="connsiteX152" fmla="*/ 3405770 w 12192000"/>
              <a:gd name="connsiteY152" fmla="*/ 1904591 h 2237474"/>
              <a:gd name="connsiteX153" fmla="*/ 3280097 w 12192000"/>
              <a:gd name="connsiteY153" fmla="*/ 1919610 h 2237474"/>
              <a:gd name="connsiteX154" fmla="*/ 3123424 w 12192000"/>
              <a:gd name="connsiteY154" fmla="*/ 1952930 h 2237474"/>
              <a:gd name="connsiteX155" fmla="*/ 3009910 w 12192000"/>
              <a:gd name="connsiteY155" fmla="*/ 1957866 h 2237474"/>
              <a:gd name="connsiteX156" fmla="*/ 2995934 w 12192000"/>
              <a:gd name="connsiteY156" fmla="*/ 1967085 h 2237474"/>
              <a:gd name="connsiteX157" fmla="*/ 2980071 w 12192000"/>
              <a:gd name="connsiteY157" fmla="*/ 1972988 h 2237474"/>
              <a:gd name="connsiteX158" fmla="*/ 2978094 w 12192000"/>
              <a:gd name="connsiteY158" fmla="*/ 1972369 h 2237474"/>
              <a:gd name="connsiteX159" fmla="*/ 2942858 w 12192000"/>
              <a:gd name="connsiteY159" fmla="*/ 1981367 h 2237474"/>
              <a:gd name="connsiteX160" fmla="*/ 2875436 w 12192000"/>
              <a:gd name="connsiteY160" fmla="*/ 1996977 h 2237474"/>
              <a:gd name="connsiteX161" fmla="*/ 2874892 w 12192000"/>
              <a:gd name="connsiteY161" fmla="*/ 1996085 h 2237474"/>
              <a:gd name="connsiteX162" fmla="*/ 2864145 w 12192000"/>
              <a:gd name="connsiteY162" fmla="*/ 1994061 h 2237474"/>
              <a:gd name="connsiteX163" fmla="*/ 2843662 w 12192000"/>
              <a:gd name="connsiteY163" fmla="*/ 1992498 h 2237474"/>
              <a:gd name="connsiteX164" fmla="*/ 2796128 w 12192000"/>
              <a:gd name="connsiteY164" fmla="*/ 1976403 h 2237474"/>
              <a:gd name="connsiteX165" fmla="*/ 2756784 w 12192000"/>
              <a:gd name="connsiteY165" fmla="*/ 1985116 h 2237474"/>
              <a:gd name="connsiteX166" fmla="*/ 2748833 w 12192000"/>
              <a:gd name="connsiteY166" fmla="*/ 1986323 h 2237474"/>
              <a:gd name="connsiteX167" fmla="*/ 2748661 w 12192000"/>
              <a:gd name="connsiteY167" fmla="*/ 1986122 h 2237474"/>
              <a:gd name="connsiteX168" fmla="*/ 2740251 w 12192000"/>
              <a:gd name="connsiteY168" fmla="*/ 1986946 h 2237474"/>
              <a:gd name="connsiteX169" fmla="*/ 2718916 w 12192000"/>
              <a:gd name="connsiteY169" fmla="*/ 1990867 h 2237474"/>
              <a:gd name="connsiteX170" fmla="*/ 2713522 w 12192000"/>
              <a:gd name="connsiteY170" fmla="*/ 1990173 h 2237474"/>
              <a:gd name="connsiteX171" fmla="*/ 2680597 w 12192000"/>
              <a:gd name="connsiteY171" fmla="*/ 1984996 h 2237474"/>
              <a:gd name="connsiteX172" fmla="*/ 2578178 w 12192000"/>
              <a:gd name="connsiteY172" fmla="*/ 1990531 h 2237474"/>
              <a:gd name="connsiteX173" fmla="*/ 2476147 w 12192000"/>
              <a:gd name="connsiteY173" fmla="*/ 1998305 h 2237474"/>
              <a:gd name="connsiteX174" fmla="*/ 2373568 w 12192000"/>
              <a:gd name="connsiteY174" fmla="*/ 2003219 h 2237474"/>
              <a:gd name="connsiteX175" fmla="*/ 2321399 w 12192000"/>
              <a:gd name="connsiteY175" fmla="*/ 1989467 h 2237474"/>
              <a:gd name="connsiteX176" fmla="*/ 2315525 w 12192000"/>
              <a:gd name="connsiteY176" fmla="*/ 1989708 h 2237474"/>
              <a:gd name="connsiteX177" fmla="*/ 2300792 w 12192000"/>
              <a:gd name="connsiteY177" fmla="*/ 1994290 h 2237474"/>
              <a:gd name="connsiteX178" fmla="*/ 2295469 w 12192000"/>
              <a:gd name="connsiteY178" fmla="*/ 1996659 h 2237474"/>
              <a:gd name="connsiteX179" fmla="*/ 2287219 w 12192000"/>
              <a:gd name="connsiteY179" fmla="*/ 1998750 h 2237474"/>
              <a:gd name="connsiteX180" fmla="*/ 2286948 w 12192000"/>
              <a:gd name="connsiteY180" fmla="*/ 1998596 h 2237474"/>
              <a:gd name="connsiteX181" fmla="*/ 2243069 w 12192000"/>
              <a:gd name="connsiteY181" fmla="*/ 2015111 h 2237474"/>
              <a:gd name="connsiteX182" fmla="*/ 2186609 w 12192000"/>
              <a:gd name="connsiteY182" fmla="*/ 2008263 h 2237474"/>
              <a:gd name="connsiteX183" fmla="*/ 2164831 w 12192000"/>
              <a:gd name="connsiteY183" fmla="*/ 2010143 h 2237474"/>
              <a:gd name="connsiteX184" fmla="*/ 2152836 w 12192000"/>
              <a:gd name="connsiteY184" fmla="*/ 2010048 h 2237474"/>
              <a:gd name="connsiteX185" fmla="*/ 2117102 w 12192000"/>
              <a:gd name="connsiteY185" fmla="*/ 2023004 h 2237474"/>
              <a:gd name="connsiteX186" fmla="*/ 2111935 w 12192000"/>
              <a:gd name="connsiteY186" fmla="*/ 2023163 h 2237474"/>
              <a:gd name="connsiteX187" fmla="*/ 2089991 w 12192000"/>
              <a:gd name="connsiteY187" fmla="*/ 2034193 h 2237474"/>
              <a:gd name="connsiteX188" fmla="*/ 2058061 w 12192000"/>
              <a:gd name="connsiteY188" fmla="*/ 2047942 h 2237474"/>
              <a:gd name="connsiteX189" fmla="*/ 2055737 w 12192000"/>
              <a:gd name="connsiteY189" fmla="*/ 2047704 h 2237474"/>
              <a:gd name="connsiteX190" fmla="*/ 2042244 w 12192000"/>
              <a:gd name="connsiteY190" fmla="*/ 2055560 h 2237474"/>
              <a:gd name="connsiteX191" fmla="*/ 1976224 w 12192000"/>
              <a:gd name="connsiteY191" fmla="*/ 2074257 h 2237474"/>
              <a:gd name="connsiteX192" fmla="*/ 1877728 w 12192000"/>
              <a:gd name="connsiteY192" fmla="*/ 2101004 h 2237474"/>
              <a:gd name="connsiteX193" fmla="*/ 1759056 w 12192000"/>
              <a:gd name="connsiteY193" fmla="*/ 2125608 h 2237474"/>
              <a:gd name="connsiteX194" fmla="*/ 1637948 w 12192000"/>
              <a:gd name="connsiteY194" fmla="*/ 2172597 h 2237474"/>
              <a:gd name="connsiteX195" fmla="*/ 1434549 w 12192000"/>
              <a:gd name="connsiteY195" fmla="*/ 2234522 h 2237474"/>
              <a:gd name="connsiteX196" fmla="*/ 1398481 w 12192000"/>
              <a:gd name="connsiteY196" fmla="*/ 2237074 h 2237474"/>
              <a:gd name="connsiteX197" fmla="*/ 1398407 w 12192000"/>
              <a:gd name="connsiteY197" fmla="*/ 2237095 h 2237474"/>
              <a:gd name="connsiteX198" fmla="*/ 1370962 w 12192000"/>
              <a:gd name="connsiteY198" fmla="*/ 2237474 h 2237474"/>
              <a:gd name="connsiteX199" fmla="*/ 1356367 w 12192000"/>
              <a:gd name="connsiteY199" fmla="*/ 2235089 h 2237474"/>
              <a:gd name="connsiteX200" fmla="*/ 1324828 w 12192000"/>
              <a:gd name="connsiteY200" fmla="*/ 2231968 h 2237474"/>
              <a:gd name="connsiteX201" fmla="*/ 1297744 w 12192000"/>
              <a:gd name="connsiteY201" fmla="*/ 2235849 h 2237474"/>
              <a:gd name="connsiteX202" fmla="*/ 1286236 w 12192000"/>
              <a:gd name="connsiteY202" fmla="*/ 2233135 h 2237474"/>
              <a:gd name="connsiteX203" fmla="*/ 1283504 w 12192000"/>
              <a:gd name="connsiteY203" fmla="*/ 2233797 h 2237474"/>
              <a:gd name="connsiteX204" fmla="*/ 1279765 w 12192000"/>
              <a:gd name="connsiteY204" fmla="*/ 2229639 h 2237474"/>
              <a:gd name="connsiteX205" fmla="*/ 1195347 w 12192000"/>
              <a:gd name="connsiteY205" fmla="*/ 2212354 h 2237474"/>
              <a:gd name="connsiteX206" fmla="*/ 970251 w 12192000"/>
              <a:gd name="connsiteY206" fmla="*/ 2221029 h 2237474"/>
              <a:gd name="connsiteX207" fmla="*/ 812914 w 12192000"/>
              <a:gd name="connsiteY207" fmla="*/ 2202752 h 2237474"/>
              <a:gd name="connsiteX208" fmla="*/ 800195 w 12192000"/>
              <a:gd name="connsiteY208" fmla="*/ 2209407 h 2237474"/>
              <a:gd name="connsiteX209" fmla="*/ 784978 w 12192000"/>
              <a:gd name="connsiteY209" fmla="*/ 2212360 h 2237474"/>
              <a:gd name="connsiteX210" fmla="*/ 681987 w 12192000"/>
              <a:gd name="connsiteY210" fmla="*/ 2216757 h 2237474"/>
              <a:gd name="connsiteX211" fmla="*/ 669923 w 12192000"/>
              <a:gd name="connsiteY211" fmla="*/ 2211682 h 2237474"/>
              <a:gd name="connsiteX212" fmla="*/ 648680 w 12192000"/>
              <a:gd name="connsiteY212" fmla="*/ 2206229 h 2237474"/>
              <a:gd name="connsiteX213" fmla="*/ 597225 w 12192000"/>
              <a:gd name="connsiteY213" fmla="*/ 2180999 h 2237474"/>
              <a:gd name="connsiteX214" fmla="*/ 558449 w 12192000"/>
              <a:gd name="connsiteY214" fmla="*/ 2182346 h 2237474"/>
              <a:gd name="connsiteX215" fmla="*/ 550517 w 12192000"/>
              <a:gd name="connsiteY215" fmla="*/ 2182060 h 2237474"/>
              <a:gd name="connsiteX216" fmla="*/ 550309 w 12192000"/>
              <a:gd name="connsiteY216" fmla="*/ 2181825 h 2237474"/>
              <a:gd name="connsiteX217" fmla="*/ 541836 w 12192000"/>
              <a:gd name="connsiteY217" fmla="*/ 2181063 h 2237474"/>
              <a:gd name="connsiteX218" fmla="*/ 536057 w 12192000"/>
              <a:gd name="connsiteY218" fmla="*/ 2181537 h 2237474"/>
              <a:gd name="connsiteX219" fmla="*/ 520671 w 12192000"/>
              <a:gd name="connsiteY219" fmla="*/ 2180980 h 2237474"/>
              <a:gd name="connsiteX220" fmla="*/ 515024 w 12192000"/>
              <a:gd name="connsiteY220" fmla="*/ 2179258 h 2237474"/>
              <a:gd name="connsiteX221" fmla="*/ 512278 w 12192000"/>
              <a:gd name="connsiteY221" fmla="*/ 2176369 h 2237474"/>
              <a:gd name="connsiteX222" fmla="*/ 480419 w 12192000"/>
              <a:gd name="connsiteY222" fmla="*/ 2167807 h 2237474"/>
              <a:gd name="connsiteX223" fmla="*/ 413835 w 12192000"/>
              <a:gd name="connsiteY223" fmla="*/ 2156783 h 2237474"/>
              <a:gd name="connsiteX224" fmla="*/ 376513 w 12192000"/>
              <a:gd name="connsiteY224" fmla="*/ 2154014 h 2237474"/>
              <a:gd name="connsiteX225" fmla="*/ 273386 w 12192000"/>
              <a:gd name="connsiteY225" fmla="*/ 2142551 h 2237474"/>
              <a:gd name="connsiteX226" fmla="*/ 169207 w 12192000"/>
              <a:gd name="connsiteY226" fmla="*/ 2128100 h 2237474"/>
              <a:gd name="connsiteX227" fmla="*/ 93149 w 12192000"/>
              <a:gd name="connsiteY227" fmla="*/ 2105324 h 2237474"/>
              <a:gd name="connsiteX228" fmla="*/ 88109 w 12192000"/>
              <a:gd name="connsiteY228" fmla="*/ 2106704 h 2237474"/>
              <a:gd name="connsiteX229" fmla="*/ 80022 w 12192000"/>
              <a:gd name="connsiteY229" fmla="*/ 2107254 h 2237474"/>
              <a:gd name="connsiteX230" fmla="*/ 79717 w 12192000"/>
              <a:gd name="connsiteY230" fmla="*/ 2107046 h 2237474"/>
              <a:gd name="connsiteX231" fmla="*/ 72352 w 12192000"/>
              <a:gd name="connsiteY231" fmla="*/ 2107991 h 2237474"/>
              <a:gd name="connsiteX232" fmla="*/ 37645 w 12192000"/>
              <a:gd name="connsiteY232" fmla="*/ 2115401 h 2237474"/>
              <a:gd name="connsiteX233" fmla="*/ 4572 w 12192000"/>
              <a:gd name="connsiteY233" fmla="*/ 2111091 h 2237474"/>
              <a:gd name="connsiteX234" fmla="*/ 0 w 12192000"/>
              <a:gd name="connsiteY234" fmla="*/ 2110468 h 2237474"/>
              <a:gd name="connsiteX235" fmla="*/ 0 w 12192000"/>
              <a:gd name="connsiteY23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08541 w 12192000"/>
              <a:gd name="connsiteY102" fmla="*/ 1668757 h 2237474"/>
              <a:gd name="connsiteX103" fmla="*/ 6471012 w 12192000"/>
              <a:gd name="connsiteY103" fmla="*/ 1678604 h 2237474"/>
              <a:gd name="connsiteX104" fmla="*/ 6415265 w 12192000"/>
              <a:gd name="connsiteY104" fmla="*/ 1665317 h 2237474"/>
              <a:gd name="connsiteX105" fmla="*/ 6364035 w 12192000"/>
              <a:gd name="connsiteY105" fmla="*/ 1667683 h 2237474"/>
              <a:gd name="connsiteX106" fmla="*/ 6280959 w 12192000"/>
              <a:gd name="connsiteY106" fmla="*/ 1689329 h 2237474"/>
              <a:gd name="connsiteX107" fmla="*/ 6243319 w 12192000"/>
              <a:gd name="connsiteY107" fmla="*/ 1695560 h 2237474"/>
              <a:gd name="connsiteX108" fmla="*/ 6098321 w 12192000"/>
              <a:gd name="connsiteY108" fmla="*/ 1721646 h 2237474"/>
              <a:gd name="connsiteX109" fmla="*/ 5880652 w 12192000"/>
              <a:gd name="connsiteY109" fmla="*/ 1779643 h 2237474"/>
              <a:gd name="connsiteX110" fmla="*/ 5785959 w 12192000"/>
              <a:gd name="connsiteY110" fmla="*/ 1775307 h 2237474"/>
              <a:gd name="connsiteX111" fmla="*/ 5643534 w 12192000"/>
              <a:gd name="connsiteY111" fmla="*/ 1802919 h 2237474"/>
              <a:gd name="connsiteX112" fmla="*/ 5518799 w 12192000"/>
              <a:gd name="connsiteY112" fmla="*/ 1818312 h 2237474"/>
              <a:gd name="connsiteX113" fmla="*/ 5505014 w 12192000"/>
              <a:gd name="connsiteY113" fmla="*/ 1819259 h 2237474"/>
              <a:gd name="connsiteX114" fmla="*/ 5453307 w 12192000"/>
              <a:gd name="connsiteY114" fmla="*/ 1815450 h 2237474"/>
              <a:gd name="connsiteX115" fmla="*/ 5364192 w 12192000"/>
              <a:gd name="connsiteY115" fmla="*/ 1826074 h 2237474"/>
              <a:gd name="connsiteX116" fmla="*/ 5350380 w 12192000"/>
              <a:gd name="connsiteY116" fmla="*/ 1830891 h 2237474"/>
              <a:gd name="connsiteX117" fmla="*/ 5259633 w 12192000"/>
              <a:gd name="connsiteY117" fmla="*/ 1837160 h 2237474"/>
              <a:gd name="connsiteX118" fmla="*/ 5197513 w 12192000"/>
              <a:gd name="connsiteY118" fmla="*/ 1844718 h 2237474"/>
              <a:gd name="connsiteX119" fmla="*/ 5184170 w 12192000"/>
              <a:gd name="connsiteY119" fmla="*/ 1849402 h 2237474"/>
              <a:gd name="connsiteX120" fmla="*/ 5168852 w 12192000"/>
              <a:gd name="connsiteY120" fmla="*/ 1844846 h 2237474"/>
              <a:gd name="connsiteX121" fmla="*/ 5164370 w 12192000"/>
              <a:gd name="connsiteY121" fmla="*/ 1840597 h 2237474"/>
              <a:gd name="connsiteX122" fmla="*/ 5114927 w 12192000"/>
              <a:gd name="connsiteY122" fmla="*/ 1847827 h 2237474"/>
              <a:gd name="connsiteX123" fmla="*/ 5108970 w 12192000"/>
              <a:gd name="connsiteY123" fmla="*/ 1847935 h 2237474"/>
              <a:gd name="connsiteX124" fmla="*/ 5067961 w 12192000"/>
              <a:gd name="connsiteY124" fmla="*/ 1845917 h 2237474"/>
              <a:gd name="connsiteX125" fmla="*/ 5007075 w 12192000"/>
              <a:gd name="connsiteY125" fmla="*/ 1838626 h 2237474"/>
              <a:gd name="connsiteX126" fmla="*/ 4944087 w 12192000"/>
              <a:gd name="connsiteY126" fmla="*/ 1823332 h 2237474"/>
              <a:gd name="connsiteX127" fmla="*/ 4907662 w 12192000"/>
              <a:gd name="connsiteY127" fmla="*/ 1816900 h 2237474"/>
              <a:gd name="connsiteX128" fmla="*/ 4882386 w 12192000"/>
              <a:gd name="connsiteY128" fmla="*/ 1809844 h 2237474"/>
              <a:gd name="connsiteX129" fmla="*/ 4811440 w 12192000"/>
              <a:gd name="connsiteY129" fmla="*/ 1804655 h 2237474"/>
              <a:gd name="connsiteX130" fmla="*/ 4691075 w 12192000"/>
              <a:gd name="connsiteY130" fmla="*/ 1801389 h 2237474"/>
              <a:gd name="connsiteX131" fmla="*/ 4611738 w 12192000"/>
              <a:gd name="connsiteY131" fmla="*/ 1776964 h 2237474"/>
              <a:gd name="connsiteX132" fmla="*/ 4560070 w 12192000"/>
              <a:gd name="connsiteY132" fmla="*/ 1785640 h 2237474"/>
              <a:gd name="connsiteX133" fmla="*/ 4536503 w 12192000"/>
              <a:gd name="connsiteY133" fmla="*/ 1785334 h 2237474"/>
              <a:gd name="connsiteX134" fmla="*/ 4513724 w 12192000"/>
              <a:gd name="connsiteY134" fmla="*/ 1791996 h 2237474"/>
              <a:gd name="connsiteX135" fmla="*/ 4459810 w 12192000"/>
              <a:gd name="connsiteY135" fmla="*/ 1797886 h 2237474"/>
              <a:gd name="connsiteX136" fmla="*/ 4379064 w 12192000"/>
              <a:gd name="connsiteY136" fmla="*/ 1817177 h 2237474"/>
              <a:gd name="connsiteX137" fmla="*/ 4319209 w 12192000"/>
              <a:gd name="connsiteY137" fmla="*/ 1834833 h 2237474"/>
              <a:gd name="connsiteX138" fmla="*/ 4290981 w 12192000"/>
              <a:gd name="connsiteY138" fmla="*/ 1839677 h 2237474"/>
              <a:gd name="connsiteX139" fmla="*/ 4285792 w 12192000"/>
              <a:gd name="connsiteY139" fmla="*/ 1836231 h 2237474"/>
              <a:gd name="connsiteX140" fmla="*/ 4238372 w 12192000"/>
              <a:gd name="connsiteY140" fmla="*/ 1851480 h 2237474"/>
              <a:gd name="connsiteX141" fmla="*/ 4232517 w 12192000"/>
              <a:gd name="connsiteY141" fmla="*/ 1852567 h 2237474"/>
              <a:gd name="connsiteX142" fmla="*/ 4191732 w 12192000"/>
              <a:gd name="connsiteY142" fmla="*/ 1857328 h 2237474"/>
              <a:gd name="connsiteX143" fmla="*/ 4065532 w 12192000"/>
              <a:gd name="connsiteY143" fmla="*/ 1855477 h 2237474"/>
              <a:gd name="connsiteX144" fmla="*/ 4028460 w 12192000"/>
              <a:gd name="connsiteY144" fmla="*/ 1855137 h 2237474"/>
              <a:gd name="connsiteX145" fmla="*/ 4002267 w 12192000"/>
              <a:gd name="connsiteY145" fmla="*/ 1852352 h 2237474"/>
              <a:gd name="connsiteX146" fmla="*/ 3931396 w 12192000"/>
              <a:gd name="connsiteY146" fmla="*/ 1858915 h 2237474"/>
              <a:gd name="connsiteX147" fmla="*/ 3812162 w 12192000"/>
              <a:gd name="connsiteY147" fmla="*/ 1875501 h 2237474"/>
              <a:gd name="connsiteX148" fmla="*/ 3729530 w 12192000"/>
              <a:gd name="connsiteY148" fmla="*/ 1864513 h 2237474"/>
              <a:gd name="connsiteX149" fmla="*/ 3680177 w 12192000"/>
              <a:gd name="connsiteY149" fmla="*/ 1881552 h 2237474"/>
              <a:gd name="connsiteX150" fmla="*/ 3567259 w 12192000"/>
              <a:gd name="connsiteY150" fmla="*/ 1893482 h 2237474"/>
              <a:gd name="connsiteX151" fmla="*/ 3405770 w 12192000"/>
              <a:gd name="connsiteY151" fmla="*/ 1904591 h 2237474"/>
              <a:gd name="connsiteX152" fmla="*/ 3280097 w 12192000"/>
              <a:gd name="connsiteY152" fmla="*/ 1919610 h 2237474"/>
              <a:gd name="connsiteX153" fmla="*/ 3123424 w 12192000"/>
              <a:gd name="connsiteY153" fmla="*/ 1952930 h 2237474"/>
              <a:gd name="connsiteX154" fmla="*/ 3009910 w 12192000"/>
              <a:gd name="connsiteY154" fmla="*/ 1957866 h 2237474"/>
              <a:gd name="connsiteX155" fmla="*/ 2995934 w 12192000"/>
              <a:gd name="connsiteY155" fmla="*/ 1967085 h 2237474"/>
              <a:gd name="connsiteX156" fmla="*/ 2980071 w 12192000"/>
              <a:gd name="connsiteY156" fmla="*/ 1972988 h 2237474"/>
              <a:gd name="connsiteX157" fmla="*/ 2978094 w 12192000"/>
              <a:gd name="connsiteY157" fmla="*/ 1972369 h 2237474"/>
              <a:gd name="connsiteX158" fmla="*/ 2942858 w 12192000"/>
              <a:gd name="connsiteY158" fmla="*/ 1981367 h 2237474"/>
              <a:gd name="connsiteX159" fmla="*/ 2875436 w 12192000"/>
              <a:gd name="connsiteY159" fmla="*/ 1996977 h 2237474"/>
              <a:gd name="connsiteX160" fmla="*/ 2874892 w 12192000"/>
              <a:gd name="connsiteY160" fmla="*/ 1996085 h 2237474"/>
              <a:gd name="connsiteX161" fmla="*/ 2864145 w 12192000"/>
              <a:gd name="connsiteY161" fmla="*/ 1994061 h 2237474"/>
              <a:gd name="connsiteX162" fmla="*/ 2843662 w 12192000"/>
              <a:gd name="connsiteY162" fmla="*/ 1992498 h 2237474"/>
              <a:gd name="connsiteX163" fmla="*/ 2796128 w 12192000"/>
              <a:gd name="connsiteY163" fmla="*/ 1976403 h 2237474"/>
              <a:gd name="connsiteX164" fmla="*/ 2756784 w 12192000"/>
              <a:gd name="connsiteY164" fmla="*/ 1985116 h 2237474"/>
              <a:gd name="connsiteX165" fmla="*/ 2748833 w 12192000"/>
              <a:gd name="connsiteY165" fmla="*/ 1986323 h 2237474"/>
              <a:gd name="connsiteX166" fmla="*/ 2748661 w 12192000"/>
              <a:gd name="connsiteY166" fmla="*/ 1986122 h 2237474"/>
              <a:gd name="connsiteX167" fmla="*/ 2740251 w 12192000"/>
              <a:gd name="connsiteY167" fmla="*/ 1986946 h 2237474"/>
              <a:gd name="connsiteX168" fmla="*/ 2718916 w 12192000"/>
              <a:gd name="connsiteY168" fmla="*/ 1990867 h 2237474"/>
              <a:gd name="connsiteX169" fmla="*/ 2713522 w 12192000"/>
              <a:gd name="connsiteY169" fmla="*/ 1990173 h 2237474"/>
              <a:gd name="connsiteX170" fmla="*/ 2680597 w 12192000"/>
              <a:gd name="connsiteY170" fmla="*/ 1984996 h 2237474"/>
              <a:gd name="connsiteX171" fmla="*/ 2578178 w 12192000"/>
              <a:gd name="connsiteY171" fmla="*/ 1990531 h 2237474"/>
              <a:gd name="connsiteX172" fmla="*/ 2476147 w 12192000"/>
              <a:gd name="connsiteY172" fmla="*/ 1998305 h 2237474"/>
              <a:gd name="connsiteX173" fmla="*/ 2373568 w 12192000"/>
              <a:gd name="connsiteY173" fmla="*/ 2003219 h 2237474"/>
              <a:gd name="connsiteX174" fmla="*/ 2321399 w 12192000"/>
              <a:gd name="connsiteY174" fmla="*/ 1989467 h 2237474"/>
              <a:gd name="connsiteX175" fmla="*/ 2315525 w 12192000"/>
              <a:gd name="connsiteY175" fmla="*/ 1989708 h 2237474"/>
              <a:gd name="connsiteX176" fmla="*/ 2300792 w 12192000"/>
              <a:gd name="connsiteY176" fmla="*/ 1994290 h 2237474"/>
              <a:gd name="connsiteX177" fmla="*/ 2295469 w 12192000"/>
              <a:gd name="connsiteY177" fmla="*/ 1996659 h 2237474"/>
              <a:gd name="connsiteX178" fmla="*/ 2287219 w 12192000"/>
              <a:gd name="connsiteY178" fmla="*/ 1998750 h 2237474"/>
              <a:gd name="connsiteX179" fmla="*/ 2286948 w 12192000"/>
              <a:gd name="connsiteY179" fmla="*/ 1998596 h 2237474"/>
              <a:gd name="connsiteX180" fmla="*/ 2243069 w 12192000"/>
              <a:gd name="connsiteY180" fmla="*/ 2015111 h 2237474"/>
              <a:gd name="connsiteX181" fmla="*/ 2186609 w 12192000"/>
              <a:gd name="connsiteY181" fmla="*/ 2008263 h 2237474"/>
              <a:gd name="connsiteX182" fmla="*/ 2164831 w 12192000"/>
              <a:gd name="connsiteY182" fmla="*/ 2010143 h 2237474"/>
              <a:gd name="connsiteX183" fmla="*/ 2152836 w 12192000"/>
              <a:gd name="connsiteY183" fmla="*/ 2010048 h 2237474"/>
              <a:gd name="connsiteX184" fmla="*/ 2117102 w 12192000"/>
              <a:gd name="connsiteY184" fmla="*/ 2023004 h 2237474"/>
              <a:gd name="connsiteX185" fmla="*/ 2111935 w 12192000"/>
              <a:gd name="connsiteY185" fmla="*/ 2023163 h 2237474"/>
              <a:gd name="connsiteX186" fmla="*/ 2089991 w 12192000"/>
              <a:gd name="connsiteY186" fmla="*/ 2034193 h 2237474"/>
              <a:gd name="connsiteX187" fmla="*/ 2058061 w 12192000"/>
              <a:gd name="connsiteY187" fmla="*/ 2047942 h 2237474"/>
              <a:gd name="connsiteX188" fmla="*/ 2055737 w 12192000"/>
              <a:gd name="connsiteY188" fmla="*/ 2047704 h 2237474"/>
              <a:gd name="connsiteX189" fmla="*/ 2042244 w 12192000"/>
              <a:gd name="connsiteY189" fmla="*/ 2055560 h 2237474"/>
              <a:gd name="connsiteX190" fmla="*/ 1976224 w 12192000"/>
              <a:gd name="connsiteY190" fmla="*/ 2074257 h 2237474"/>
              <a:gd name="connsiteX191" fmla="*/ 1877728 w 12192000"/>
              <a:gd name="connsiteY191" fmla="*/ 2101004 h 2237474"/>
              <a:gd name="connsiteX192" fmla="*/ 1759056 w 12192000"/>
              <a:gd name="connsiteY192" fmla="*/ 2125608 h 2237474"/>
              <a:gd name="connsiteX193" fmla="*/ 1637948 w 12192000"/>
              <a:gd name="connsiteY193" fmla="*/ 2172597 h 2237474"/>
              <a:gd name="connsiteX194" fmla="*/ 1434549 w 12192000"/>
              <a:gd name="connsiteY194" fmla="*/ 2234522 h 2237474"/>
              <a:gd name="connsiteX195" fmla="*/ 1398481 w 12192000"/>
              <a:gd name="connsiteY195" fmla="*/ 2237074 h 2237474"/>
              <a:gd name="connsiteX196" fmla="*/ 1398407 w 12192000"/>
              <a:gd name="connsiteY196" fmla="*/ 2237095 h 2237474"/>
              <a:gd name="connsiteX197" fmla="*/ 1370962 w 12192000"/>
              <a:gd name="connsiteY197" fmla="*/ 2237474 h 2237474"/>
              <a:gd name="connsiteX198" fmla="*/ 1356367 w 12192000"/>
              <a:gd name="connsiteY198" fmla="*/ 2235089 h 2237474"/>
              <a:gd name="connsiteX199" fmla="*/ 1324828 w 12192000"/>
              <a:gd name="connsiteY199" fmla="*/ 2231968 h 2237474"/>
              <a:gd name="connsiteX200" fmla="*/ 1297744 w 12192000"/>
              <a:gd name="connsiteY200" fmla="*/ 2235849 h 2237474"/>
              <a:gd name="connsiteX201" fmla="*/ 1286236 w 12192000"/>
              <a:gd name="connsiteY201" fmla="*/ 2233135 h 2237474"/>
              <a:gd name="connsiteX202" fmla="*/ 1283504 w 12192000"/>
              <a:gd name="connsiteY202" fmla="*/ 2233797 h 2237474"/>
              <a:gd name="connsiteX203" fmla="*/ 1279765 w 12192000"/>
              <a:gd name="connsiteY203" fmla="*/ 2229639 h 2237474"/>
              <a:gd name="connsiteX204" fmla="*/ 1195347 w 12192000"/>
              <a:gd name="connsiteY204" fmla="*/ 2212354 h 2237474"/>
              <a:gd name="connsiteX205" fmla="*/ 970251 w 12192000"/>
              <a:gd name="connsiteY205" fmla="*/ 2221029 h 2237474"/>
              <a:gd name="connsiteX206" fmla="*/ 812914 w 12192000"/>
              <a:gd name="connsiteY206" fmla="*/ 2202752 h 2237474"/>
              <a:gd name="connsiteX207" fmla="*/ 800195 w 12192000"/>
              <a:gd name="connsiteY207" fmla="*/ 2209407 h 2237474"/>
              <a:gd name="connsiteX208" fmla="*/ 784978 w 12192000"/>
              <a:gd name="connsiteY208" fmla="*/ 2212360 h 2237474"/>
              <a:gd name="connsiteX209" fmla="*/ 681987 w 12192000"/>
              <a:gd name="connsiteY209" fmla="*/ 2216757 h 2237474"/>
              <a:gd name="connsiteX210" fmla="*/ 669923 w 12192000"/>
              <a:gd name="connsiteY210" fmla="*/ 2211682 h 2237474"/>
              <a:gd name="connsiteX211" fmla="*/ 648680 w 12192000"/>
              <a:gd name="connsiteY211" fmla="*/ 2206229 h 2237474"/>
              <a:gd name="connsiteX212" fmla="*/ 597225 w 12192000"/>
              <a:gd name="connsiteY212" fmla="*/ 2180999 h 2237474"/>
              <a:gd name="connsiteX213" fmla="*/ 558449 w 12192000"/>
              <a:gd name="connsiteY213" fmla="*/ 2182346 h 2237474"/>
              <a:gd name="connsiteX214" fmla="*/ 550517 w 12192000"/>
              <a:gd name="connsiteY214" fmla="*/ 2182060 h 2237474"/>
              <a:gd name="connsiteX215" fmla="*/ 550309 w 12192000"/>
              <a:gd name="connsiteY215" fmla="*/ 2181825 h 2237474"/>
              <a:gd name="connsiteX216" fmla="*/ 541836 w 12192000"/>
              <a:gd name="connsiteY216" fmla="*/ 2181063 h 2237474"/>
              <a:gd name="connsiteX217" fmla="*/ 536057 w 12192000"/>
              <a:gd name="connsiteY217" fmla="*/ 2181537 h 2237474"/>
              <a:gd name="connsiteX218" fmla="*/ 520671 w 12192000"/>
              <a:gd name="connsiteY218" fmla="*/ 2180980 h 2237474"/>
              <a:gd name="connsiteX219" fmla="*/ 515024 w 12192000"/>
              <a:gd name="connsiteY219" fmla="*/ 2179258 h 2237474"/>
              <a:gd name="connsiteX220" fmla="*/ 512278 w 12192000"/>
              <a:gd name="connsiteY220" fmla="*/ 2176369 h 2237474"/>
              <a:gd name="connsiteX221" fmla="*/ 480419 w 12192000"/>
              <a:gd name="connsiteY221" fmla="*/ 2167807 h 2237474"/>
              <a:gd name="connsiteX222" fmla="*/ 413835 w 12192000"/>
              <a:gd name="connsiteY222" fmla="*/ 2156783 h 2237474"/>
              <a:gd name="connsiteX223" fmla="*/ 376513 w 12192000"/>
              <a:gd name="connsiteY223" fmla="*/ 2154014 h 2237474"/>
              <a:gd name="connsiteX224" fmla="*/ 273386 w 12192000"/>
              <a:gd name="connsiteY224" fmla="*/ 2142551 h 2237474"/>
              <a:gd name="connsiteX225" fmla="*/ 169207 w 12192000"/>
              <a:gd name="connsiteY225" fmla="*/ 2128100 h 2237474"/>
              <a:gd name="connsiteX226" fmla="*/ 93149 w 12192000"/>
              <a:gd name="connsiteY226" fmla="*/ 2105324 h 2237474"/>
              <a:gd name="connsiteX227" fmla="*/ 88109 w 12192000"/>
              <a:gd name="connsiteY227" fmla="*/ 2106704 h 2237474"/>
              <a:gd name="connsiteX228" fmla="*/ 80022 w 12192000"/>
              <a:gd name="connsiteY228" fmla="*/ 2107254 h 2237474"/>
              <a:gd name="connsiteX229" fmla="*/ 79717 w 12192000"/>
              <a:gd name="connsiteY229" fmla="*/ 2107046 h 2237474"/>
              <a:gd name="connsiteX230" fmla="*/ 72352 w 12192000"/>
              <a:gd name="connsiteY230" fmla="*/ 2107991 h 2237474"/>
              <a:gd name="connsiteX231" fmla="*/ 37645 w 12192000"/>
              <a:gd name="connsiteY231" fmla="*/ 2115401 h 2237474"/>
              <a:gd name="connsiteX232" fmla="*/ 4572 w 12192000"/>
              <a:gd name="connsiteY232" fmla="*/ 2111091 h 2237474"/>
              <a:gd name="connsiteX233" fmla="*/ 0 w 12192000"/>
              <a:gd name="connsiteY233" fmla="*/ 2110468 h 2237474"/>
              <a:gd name="connsiteX234" fmla="*/ 0 w 12192000"/>
              <a:gd name="connsiteY23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16595 w 12192000"/>
              <a:gd name="connsiteY100" fmla="*/ 1667475 h 2237474"/>
              <a:gd name="connsiteX101" fmla="*/ 6508541 w 12192000"/>
              <a:gd name="connsiteY101" fmla="*/ 1668757 h 2237474"/>
              <a:gd name="connsiteX102" fmla="*/ 6471012 w 12192000"/>
              <a:gd name="connsiteY102" fmla="*/ 1678604 h 2237474"/>
              <a:gd name="connsiteX103" fmla="*/ 6415265 w 12192000"/>
              <a:gd name="connsiteY103" fmla="*/ 1665317 h 2237474"/>
              <a:gd name="connsiteX104" fmla="*/ 6364035 w 12192000"/>
              <a:gd name="connsiteY104" fmla="*/ 1667683 h 2237474"/>
              <a:gd name="connsiteX105" fmla="*/ 6280959 w 12192000"/>
              <a:gd name="connsiteY105" fmla="*/ 1689329 h 2237474"/>
              <a:gd name="connsiteX106" fmla="*/ 6243319 w 12192000"/>
              <a:gd name="connsiteY106" fmla="*/ 1695560 h 2237474"/>
              <a:gd name="connsiteX107" fmla="*/ 6098321 w 12192000"/>
              <a:gd name="connsiteY107" fmla="*/ 1721646 h 2237474"/>
              <a:gd name="connsiteX108" fmla="*/ 5880652 w 12192000"/>
              <a:gd name="connsiteY108" fmla="*/ 1779643 h 2237474"/>
              <a:gd name="connsiteX109" fmla="*/ 5785959 w 12192000"/>
              <a:gd name="connsiteY109" fmla="*/ 1775307 h 2237474"/>
              <a:gd name="connsiteX110" fmla="*/ 5643534 w 12192000"/>
              <a:gd name="connsiteY110" fmla="*/ 1802919 h 2237474"/>
              <a:gd name="connsiteX111" fmla="*/ 5518799 w 12192000"/>
              <a:gd name="connsiteY111" fmla="*/ 1818312 h 2237474"/>
              <a:gd name="connsiteX112" fmla="*/ 5505014 w 12192000"/>
              <a:gd name="connsiteY112" fmla="*/ 1819259 h 2237474"/>
              <a:gd name="connsiteX113" fmla="*/ 5453307 w 12192000"/>
              <a:gd name="connsiteY113" fmla="*/ 1815450 h 2237474"/>
              <a:gd name="connsiteX114" fmla="*/ 5364192 w 12192000"/>
              <a:gd name="connsiteY114" fmla="*/ 1826074 h 2237474"/>
              <a:gd name="connsiteX115" fmla="*/ 5350380 w 12192000"/>
              <a:gd name="connsiteY115" fmla="*/ 1830891 h 2237474"/>
              <a:gd name="connsiteX116" fmla="*/ 5259633 w 12192000"/>
              <a:gd name="connsiteY116" fmla="*/ 1837160 h 2237474"/>
              <a:gd name="connsiteX117" fmla="*/ 5197513 w 12192000"/>
              <a:gd name="connsiteY117" fmla="*/ 1844718 h 2237474"/>
              <a:gd name="connsiteX118" fmla="*/ 5184170 w 12192000"/>
              <a:gd name="connsiteY118" fmla="*/ 1849402 h 2237474"/>
              <a:gd name="connsiteX119" fmla="*/ 5168852 w 12192000"/>
              <a:gd name="connsiteY119" fmla="*/ 1844846 h 2237474"/>
              <a:gd name="connsiteX120" fmla="*/ 5164370 w 12192000"/>
              <a:gd name="connsiteY120" fmla="*/ 1840597 h 2237474"/>
              <a:gd name="connsiteX121" fmla="*/ 5114927 w 12192000"/>
              <a:gd name="connsiteY121" fmla="*/ 1847827 h 2237474"/>
              <a:gd name="connsiteX122" fmla="*/ 5108970 w 12192000"/>
              <a:gd name="connsiteY122" fmla="*/ 1847935 h 2237474"/>
              <a:gd name="connsiteX123" fmla="*/ 5067961 w 12192000"/>
              <a:gd name="connsiteY123" fmla="*/ 1845917 h 2237474"/>
              <a:gd name="connsiteX124" fmla="*/ 5007075 w 12192000"/>
              <a:gd name="connsiteY124" fmla="*/ 1838626 h 2237474"/>
              <a:gd name="connsiteX125" fmla="*/ 4944087 w 12192000"/>
              <a:gd name="connsiteY125" fmla="*/ 1823332 h 2237474"/>
              <a:gd name="connsiteX126" fmla="*/ 4907662 w 12192000"/>
              <a:gd name="connsiteY126" fmla="*/ 1816900 h 2237474"/>
              <a:gd name="connsiteX127" fmla="*/ 4882386 w 12192000"/>
              <a:gd name="connsiteY127" fmla="*/ 1809844 h 2237474"/>
              <a:gd name="connsiteX128" fmla="*/ 4811440 w 12192000"/>
              <a:gd name="connsiteY128" fmla="*/ 1804655 h 2237474"/>
              <a:gd name="connsiteX129" fmla="*/ 4691075 w 12192000"/>
              <a:gd name="connsiteY129" fmla="*/ 1801389 h 2237474"/>
              <a:gd name="connsiteX130" fmla="*/ 4611738 w 12192000"/>
              <a:gd name="connsiteY130" fmla="*/ 1776964 h 2237474"/>
              <a:gd name="connsiteX131" fmla="*/ 4560070 w 12192000"/>
              <a:gd name="connsiteY131" fmla="*/ 1785640 h 2237474"/>
              <a:gd name="connsiteX132" fmla="*/ 4536503 w 12192000"/>
              <a:gd name="connsiteY132" fmla="*/ 1785334 h 2237474"/>
              <a:gd name="connsiteX133" fmla="*/ 4513724 w 12192000"/>
              <a:gd name="connsiteY133" fmla="*/ 1791996 h 2237474"/>
              <a:gd name="connsiteX134" fmla="*/ 4459810 w 12192000"/>
              <a:gd name="connsiteY134" fmla="*/ 1797886 h 2237474"/>
              <a:gd name="connsiteX135" fmla="*/ 4379064 w 12192000"/>
              <a:gd name="connsiteY135" fmla="*/ 1817177 h 2237474"/>
              <a:gd name="connsiteX136" fmla="*/ 4319209 w 12192000"/>
              <a:gd name="connsiteY136" fmla="*/ 1834833 h 2237474"/>
              <a:gd name="connsiteX137" fmla="*/ 4290981 w 12192000"/>
              <a:gd name="connsiteY137" fmla="*/ 1839677 h 2237474"/>
              <a:gd name="connsiteX138" fmla="*/ 4285792 w 12192000"/>
              <a:gd name="connsiteY138" fmla="*/ 1836231 h 2237474"/>
              <a:gd name="connsiteX139" fmla="*/ 4238372 w 12192000"/>
              <a:gd name="connsiteY139" fmla="*/ 1851480 h 2237474"/>
              <a:gd name="connsiteX140" fmla="*/ 4232517 w 12192000"/>
              <a:gd name="connsiteY140" fmla="*/ 1852567 h 2237474"/>
              <a:gd name="connsiteX141" fmla="*/ 4191732 w 12192000"/>
              <a:gd name="connsiteY141" fmla="*/ 1857328 h 2237474"/>
              <a:gd name="connsiteX142" fmla="*/ 4065532 w 12192000"/>
              <a:gd name="connsiteY142" fmla="*/ 1855477 h 2237474"/>
              <a:gd name="connsiteX143" fmla="*/ 4028460 w 12192000"/>
              <a:gd name="connsiteY143" fmla="*/ 1855137 h 2237474"/>
              <a:gd name="connsiteX144" fmla="*/ 4002267 w 12192000"/>
              <a:gd name="connsiteY144" fmla="*/ 1852352 h 2237474"/>
              <a:gd name="connsiteX145" fmla="*/ 3931396 w 12192000"/>
              <a:gd name="connsiteY145" fmla="*/ 1858915 h 2237474"/>
              <a:gd name="connsiteX146" fmla="*/ 3812162 w 12192000"/>
              <a:gd name="connsiteY146" fmla="*/ 1875501 h 2237474"/>
              <a:gd name="connsiteX147" fmla="*/ 3729530 w 12192000"/>
              <a:gd name="connsiteY147" fmla="*/ 1864513 h 2237474"/>
              <a:gd name="connsiteX148" fmla="*/ 3680177 w 12192000"/>
              <a:gd name="connsiteY148" fmla="*/ 1881552 h 2237474"/>
              <a:gd name="connsiteX149" fmla="*/ 3567259 w 12192000"/>
              <a:gd name="connsiteY149" fmla="*/ 1893482 h 2237474"/>
              <a:gd name="connsiteX150" fmla="*/ 3405770 w 12192000"/>
              <a:gd name="connsiteY150" fmla="*/ 1904591 h 2237474"/>
              <a:gd name="connsiteX151" fmla="*/ 3280097 w 12192000"/>
              <a:gd name="connsiteY151" fmla="*/ 1919610 h 2237474"/>
              <a:gd name="connsiteX152" fmla="*/ 3123424 w 12192000"/>
              <a:gd name="connsiteY152" fmla="*/ 1952930 h 2237474"/>
              <a:gd name="connsiteX153" fmla="*/ 3009910 w 12192000"/>
              <a:gd name="connsiteY153" fmla="*/ 1957866 h 2237474"/>
              <a:gd name="connsiteX154" fmla="*/ 2995934 w 12192000"/>
              <a:gd name="connsiteY154" fmla="*/ 1967085 h 2237474"/>
              <a:gd name="connsiteX155" fmla="*/ 2980071 w 12192000"/>
              <a:gd name="connsiteY155" fmla="*/ 1972988 h 2237474"/>
              <a:gd name="connsiteX156" fmla="*/ 2978094 w 12192000"/>
              <a:gd name="connsiteY156" fmla="*/ 1972369 h 2237474"/>
              <a:gd name="connsiteX157" fmla="*/ 2942858 w 12192000"/>
              <a:gd name="connsiteY157" fmla="*/ 1981367 h 2237474"/>
              <a:gd name="connsiteX158" fmla="*/ 2875436 w 12192000"/>
              <a:gd name="connsiteY158" fmla="*/ 1996977 h 2237474"/>
              <a:gd name="connsiteX159" fmla="*/ 2874892 w 12192000"/>
              <a:gd name="connsiteY159" fmla="*/ 1996085 h 2237474"/>
              <a:gd name="connsiteX160" fmla="*/ 2864145 w 12192000"/>
              <a:gd name="connsiteY160" fmla="*/ 1994061 h 2237474"/>
              <a:gd name="connsiteX161" fmla="*/ 2843662 w 12192000"/>
              <a:gd name="connsiteY161" fmla="*/ 1992498 h 2237474"/>
              <a:gd name="connsiteX162" fmla="*/ 2796128 w 12192000"/>
              <a:gd name="connsiteY162" fmla="*/ 1976403 h 2237474"/>
              <a:gd name="connsiteX163" fmla="*/ 2756784 w 12192000"/>
              <a:gd name="connsiteY163" fmla="*/ 1985116 h 2237474"/>
              <a:gd name="connsiteX164" fmla="*/ 2748833 w 12192000"/>
              <a:gd name="connsiteY164" fmla="*/ 1986323 h 2237474"/>
              <a:gd name="connsiteX165" fmla="*/ 2748661 w 12192000"/>
              <a:gd name="connsiteY165" fmla="*/ 1986122 h 2237474"/>
              <a:gd name="connsiteX166" fmla="*/ 2740251 w 12192000"/>
              <a:gd name="connsiteY166" fmla="*/ 1986946 h 2237474"/>
              <a:gd name="connsiteX167" fmla="*/ 2718916 w 12192000"/>
              <a:gd name="connsiteY167" fmla="*/ 1990867 h 2237474"/>
              <a:gd name="connsiteX168" fmla="*/ 2713522 w 12192000"/>
              <a:gd name="connsiteY168" fmla="*/ 1990173 h 2237474"/>
              <a:gd name="connsiteX169" fmla="*/ 2680597 w 12192000"/>
              <a:gd name="connsiteY169" fmla="*/ 1984996 h 2237474"/>
              <a:gd name="connsiteX170" fmla="*/ 2578178 w 12192000"/>
              <a:gd name="connsiteY170" fmla="*/ 1990531 h 2237474"/>
              <a:gd name="connsiteX171" fmla="*/ 2476147 w 12192000"/>
              <a:gd name="connsiteY171" fmla="*/ 1998305 h 2237474"/>
              <a:gd name="connsiteX172" fmla="*/ 2373568 w 12192000"/>
              <a:gd name="connsiteY172" fmla="*/ 2003219 h 2237474"/>
              <a:gd name="connsiteX173" fmla="*/ 2321399 w 12192000"/>
              <a:gd name="connsiteY173" fmla="*/ 1989467 h 2237474"/>
              <a:gd name="connsiteX174" fmla="*/ 2315525 w 12192000"/>
              <a:gd name="connsiteY174" fmla="*/ 1989708 h 2237474"/>
              <a:gd name="connsiteX175" fmla="*/ 2300792 w 12192000"/>
              <a:gd name="connsiteY175" fmla="*/ 1994290 h 2237474"/>
              <a:gd name="connsiteX176" fmla="*/ 2295469 w 12192000"/>
              <a:gd name="connsiteY176" fmla="*/ 1996659 h 2237474"/>
              <a:gd name="connsiteX177" fmla="*/ 2287219 w 12192000"/>
              <a:gd name="connsiteY177" fmla="*/ 1998750 h 2237474"/>
              <a:gd name="connsiteX178" fmla="*/ 2286948 w 12192000"/>
              <a:gd name="connsiteY178" fmla="*/ 1998596 h 2237474"/>
              <a:gd name="connsiteX179" fmla="*/ 2243069 w 12192000"/>
              <a:gd name="connsiteY179" fmla="*/ 2015111 h 2237474"/>
              <a:gd name="connsiteX180" fmla="*/ 2186609 w 12192000"/>
              <a:gd name="connsiteY180" fmla="*/ 2008263 h 2237474"/>
              <a:gd name="connsiteX181" fmla="*/ 2164831 w 12192000"/>
              <a:gd name="connsiteY181" fmla="*/ 2010143 h 2237474"/>
              <a:gd name="connsiteX182" fmla="*/ 2152836 w 12192000"/>
              <a:gd name="connsiteY182" fmla="*/ 2010048 h 2237474"/>
              <a:gd name="connsiteX183" fmla="*/ 2117102 w 12192000"/>
              <a:gd name="connsiteY183" fmla="*/ 2023004 h 2237474"/>
              <a:gd name="connsiteX184" fmla="*/ 2111935 w 12192000"/>
              <a:gd name="connsiteY184" fmla="*/ 2023163 h 2237474"/>
              <a:gd name="connsiteX185" fmla="*/ 2089991 w 12192000"/>
              <a:gd name="connsiteY185" fmla="*/ 2034193 h 2237474"/>
              <a:gd name="connsiteX186" fmla="*/ 2058061 w 12192000"/>
              <a:gd name="connsiteY186" fmla="*/ 2047942 h 2237474"/>
              <a:gd name="connsiteX187" fmla="*/ 2055737 w 12192000"/>
              <a:gd name="connsiteY187" fmla="*/ 2047704 h 2237474"/>
              <a:gd name="connsiteX188" fmla="*/ 2042244 w 12192000"/>
              <a:gd name="connsiteY188" fmla="*/ 2055560 h 2237474"/>
              <a:gd name="connsiteX189" fmla="*/ 1976224 w 12192000"/>
              <a:gd name="connsiteY189" fmla="*/ 2074257 h 2237474"/>
              <a:gd name="connsiteX190" fmla="*/ 1877728 w 12192000"/>
              <a:gd name="connsiteY190" fmla="*/ 2101004 h 2237474"/>
              <a:gd name="connsiteX191" fmla="*/ 1759056 w 12192000"/>
              <a:gd name="connsiteY191" fmla="*/ 2125608 h 2237474"/>
              <a:gd name="connsiteX192" fmla="*/ 1637948 w 12192000"/>
              <a:gd name="connsiteY192" fmla="*/ 2172597 h 2237474"/>
              <a:gd name="connsiteX193" fmla="*/ 1434549 w 12192000"/>
              <a:gd name="connsiteY193" fmla="*/ 2234522 h 2237474"/>
              <a:gd name="connsiteX194" fmla="*/ 1398481 w 12192000"/>
              <a:gd name="connsiteY194" fmla="*/ 2237074 h 2237474"/>
              <a:gd name="connsiteX195" fmla="*/ 1398407 w 12192000"/>
              <a:gd name="connsiteY195" fmla="*/ 2237095 h 2237474"/>
              <a:gd name="connsiteX196" fmla="*/ 1370962 w 12192000"/>
              <a:gd name="connsiteY196" fmla="*/ 2237474 h 2237474"/>
              <a:gd name="connsiteX197" fmla="*/ 1356367 w 12192000"/>
              <a:gd name="connsiteY197" fmla="*/ 2235089 h 2237474"/>
              <a:gd name="connsiteX198" fmla="*/ 1324828 w 12192000"/>
              <a:gd name="connsiteY198" fmla="*/ 2231968 h 2237474"/>
              <a:gd name="connsiteX199" fmla="*/ 1297744 w 12192000"/>
              <a:gd name="connsiteY199" fmla="*/ 2235849 h 2237474"/>
              <a:gd name="connsiteX200" fmla="*/ 1286236 w 12192000"/>
              <a:gd name="connsiteY200" fmla="*/ 2233135 h 2237474"/>
              <a:gd name="connsiteX201" fmla="*/ 1283504 w 12192000"/>
              <a:gd name="connsiteY201" fmla="*/ 2233797 h 2237474"/>
              <a:gd name="connsiteX202" fmla="*/ 1279765 w 12192000"/>
              <a:gd name="connsiteY202" fmla="*/ 2229639 h 2237474"/>
              <a:gd name="connsiteX203" fmla="*/ 1195347 w 12192000"/>
              <a:gd name="connsiteY203" fmla="*/ 2212354 h 2237474"/>
              <a:gd name="connsiteX204" fmla="*/ 970251 w 12192000"/>
              <a:gd name="connsiteY204" fmla="*/ 2221029 h 2237474"/>
              <a:gd name="connsiteX205" fmla="*/ 812914 w 12192000"/>
              <a:gd name="connsiteY205" fmla="*/ 2202752 h 2237474"/>
              <a:gd name="connsiteX206" fmla="*/ 800195 w 12192000"/>
              <a:gd name="connsiteY206" fmla="*/ 2209407 h 2237474"/>
              <a:gd name="connsiteX207" fmla="*/ 784978 w 12192000"/>
              <a:gd name="connsiteY207" fmla="*/ 2212360 h 2237474"/>
              <a:gd name="connsiteX208" fmla="*/ 681987 w 12192000"/>
              <a:gd name="connsiteY208" fmla="*/ 2216757 h 2237474"/>
              <a:gd name="connsiteX209" fmla="*/ 669923 w 12192000"/>
              <a:gd name="connsiteY209" fmla="*/ 2211682 h 2237474"/>
              <a:gd name="connsiteX210" fmla="*/ 648680 w 12192000"/>
              <a:gd name="connsiteY210" fmla="*/ 2206229 h 2237474"/>
              <a:gd name="connsiteX211" fmla="*/ 597225 w 12192000"/>
              <a:gd name="connsiteY211" fmla="*/ 2180999 h 2237474"/>
              <a:gd name="connsiteX212" fmla="*/ 558449 w 12192000"/>
              <a:gd name="connsiteY212" fmla="*/ 2182346 h 2237474"/>
              <a:gd name="connsiteX213" fmla="*/ 550517 w 12192000"/>
              <a:gd name="connsiteY213" fmla="*/ 2182060 h 2237474"/>
              <a:gd name="connsiteX214" fmla="*/ 550309 w 12192000"/>
              <a:gd name="connsiteY214" fmla="*/ 2181825 h 2237474"/>
              <a:gd name="connsiteX215" fmla="*/ 541836 w 12192000"/>
              <a:gd name="connsiteY215" fmla="*/ 2181063 h 2237474"/>
              <a:gd name="connsiteX216" fmla="*/ 536057 w 12192000"/>
              <a:gd name="connsiteY216" fmla="*/ 2181537 h 2237474"/>
              <a:gd name="connsiteX217" fmla="*/ 520671 w 12192000"/>
              <a:gd name="connsiteY217" fmla="*/ 2180980 h 2237474"/>
              <a:gd name="connsiteX218" fmla="*/ 515024 w 12192000"/>
              <a:gd name="connsiteY218" fmla="*/ 2179258 h 2237474"/>
              <a:gd name="connsiteX219" fmla="*/ 512278 w 12192000"/>
              <a:gd name="connsiteY219" fmla="*/ 2176369 h 2237474"/>
              <a:gd name="connsiteX220" fmla="*/ 480419 w 12192000"/>
              <a:gd name="connsiteY220" fmla="*/ 2167807 h 2237474"/>
              <a:gd name="connsiteX221" fmla="*/ 413835 w 12192000"/>
              <a:gd name="connsiteY221" fmla="*/ 2156783 h 2237474"/>
              <a:gd name="connsiteX222" fmla="*/ 376513 w 12192000"/>
              <a:gd name="connsiteY222" fmla="*/ 2154014 h 2237474"/>
              <a:gd name="connsiteX223" fmla="*/ 273386 w 12192000"/>
              <a:gd name="connsiteY223" fmla="*/ 2142551 h 2237474"/>
              <a:gd name="connsiteX224" fmla="*/ 169207 w 12192000"/>
              <a:gd name="connsiteY224" fmla="*/ 2128100 h 2237474"/>
              <a:gd name="connsiteX225" fmla="*/ 93149 w 12192000"/>
              <a:gd name="connsiteY225" fmla="*/ 2105324 h 2237474"/>
              <a:gd name="connsiteX226" fmla="*/ 88109 w 12192000"/>
              <a:gd name="connsiteY226" fmla="*/ 2106704 h 2237474"/>
              <a:gd name="connsiteX227" fmla="*/ 80022 w 12192000"/>
              <a:gd name="connsiteY227" fmla="*/ 2107254 h 2237474"/>
              <a:gd name="connsiteX228" fmla="*/ 79717 w 12192000"/>
              <a:gd name="connsiteY228" fmla="*/ 2107046 h 2237474"/>
              <a:gd name="connsiteX229" fmla="*/ 72352 w 12192000"/>
              <a:gd name="connsiteY229" fmla="*/ 2107991 h 2237474"/>
              <a:gd name="connsiteX230" fmla="*/ 37645 w 12192000"/>
              <a:gd name="connsiteY230" fmla="*/ 2115401 h 2237474"/>
              <a:gd name="connsiteX231" fmla="*/ 4572 w 12192000"/>
              <a:gd name="connsiteY231" fmla="*/ 2111091 h 2237474"/>
              <a:gd name="connsiteX232" fmla="*/ 0 w 12192000"/>
              <a:gd name="connsiteY232" fmla="*/ 2110468 h 2237474"/>
              <a:gd name="connsiteX233" fmla="*/ 0 w 12192000"/>
              <a:gd name="connsiteY23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16595 w 12192000"/>
              <a:gd name="connsiteY99" fmla="*/ 1667475 h 2237474"/>
              <a:gd name="connsiteX100" fmla="*/ 6508541 w 12192000"/>
              <a:gd name="connsiteY100" fmla="*/ 1668757 h 2237474"/>
              <a:gd name="connsiteX101" fmla="*/ 6471012 w 12192000"/>
              <a:gd name="connsiteY101" fmla="*/ 1678604 h 2237474"/>
              <a:gd name="connsiteX102" fmla="*/ 6415265 w 12192000"/>
              <a:gd name="connsiteY102" fmla="*/ 1665317 h 2237474"/>
              <a:gd name="connsiteX103" fmla="*/ 6364035 w 12192000"/>
              <a:gd name="connsiteY103" fmla="*/ 1667683 h 2237474"/>
              <a:gd name="connsiteX104" fmla="*/ 6280959 w 12192000"/>
              <a:gd name="connsiteY104" fmla="*/ 1689329 h 2237474"/>
              <a:gd name="connsiteX105" fmla="*/ 6243319 w 12192000"/>
              <a:gd name="connsiteY105" fmla="*/ 1695560 h 2237474"/>
              <a:gd name="connsiteX106" fmla="*/ 6098321 w 12192000"/>
              <a:gd name="connsiteY106" fmla="*/ 1721646 h 2237474"/>
              <a:gd name="connsiteX107" fmla="*/ 5880652 w 12192000"/>
              <a:gd name="connsiteY107" fmla="*/ 1779643 h 2237474"/>
              <a:gd name="connsiteX108" fmla="*/ 5785959 w 12192000"/>
              <a:gd name="connsiteY108" fmla="*/ 1775307 h 2237474"/>
              <a:gd name="connsiteX109" fmla="*/ 5643534 w 12192000"/>
              <a:gd name="connsiteY109" fmla="*/ 1802919 h 2237474"/>
              <a:gd name="connsiteX110" fmla="*/ 5518799 w 12192000"/>
              <a:gd name="connsiteY110" fmla="*/ 1818312 h 2237474"/>
              <a:gd name="connsiteX111" fmla="*/ 5505014 w 12192000"/>
              <a:gd name="connsiteY111" fmla="*/ 1819259 h 2237474"/>
              <a:gd name="connsiteX112" fmla="*/ 5453307 w 12192000"/>
              <a:gd name="connsiteY112" fmla="*/ 1815450 h 2237474"/>
              <a:gd name="connsiteX113" fmla="*/ 5364192 w 12192000"/>
              <a:gd name="connsiteY113" fmla="*/ 1826074 h 2237474"/>
              <a:gd name="connsiteX114" fmla="*/ 5350380 w 12192000"/>
              <a:gd name="connsiteY114" fmla="*/ 1830891 h 2237474"/>
              <a:gd name="connsiteX115" fmla="*/ 5259633 w 12192000"/>
              <a:gd name="connsiteY115" fmla="*/ 1837160 h 2237474"/>
              <a:gd name="connsiteX116" fmla="*/ 5197513 w 12192000"/>
              <a:gd name="connsiteY116" fmla="*/ 1844718 h 2237474"/>
              <a:gd name="connsiteX117" fmla="*/ 5184170 w 12192000"/>
              <a:gd name="connsiteY117" fmla="*/ 1849402 h 2237474"/>
              <a:gd name="connsiteX118" fmla="*/ 5168852 w 12192000"/>
              <a:gd name="connsiteY118" fmla="*/ 1844846 h 2237474"/>
              <a:gd name="connsiteX119" fmla="*/ 5164370 w 12192000"/>
              <a:gd name="connsiteY119" fmla="*/ 1840597 h 2237474"/>
              <a:gd name="connsiteX120" fmla="*/ 5114927 w 12192000"/>
              <a:gd name="connsiteY120" fmla="*/ 1847827 h 2237474"/>
              <a:gd name="connsiteX121" fmla="*/ 5108970 w 12192000"/>
              <a:gd name="connsiteY121" fmla="*/ 1847935 h 2237474"/>
              <a:gd name="connsiteX122" fmla="*/ 5067961 w 12192000"/>
              <a:gd name="connsiteY122" fmla="*/ 1845917 h 2237474"/>
              <a:gd name="connsiteX123" fmla="*/ 5007075 w 12192000"/>
              <a:gd name="connsiteY123" fmla="*/ 1838626 h 2237474"/>
              <a:gd name="connsiteX124" fmla="*/ 4944087 w 12192000"/>
              <a:gd name="connsiteY124" fmla="*/ 1823332 h 2237474"/>
              <a:gd name="connsiteX125" fmla="*/ 4907662 w 12192000"/>
              <a:gd name="connsiteY125" fmla="*/ 1816900 h 2237474"/>
              <a:gd name="connsiteX126" fmla="*/ 4882386 w 12192000"/>
              <a:gd name="connsiteY126" fmla="*/ 1809844 h 2237474"/>
              <a:gd name="connsiteX127" fmla="*/ 4811440 w 12192000"/>
              <a:gd name="connsiteY127" fmla="*/ 1804655 h 2237474"/>
              <a:gd name="connsiteX128" fmla="*/ 4691075 w 12192000"/>
              <a:gd name="connsiteY128" fmla="*/ 1801389 h 2237474"/>
              <a:gd name="connsiteX129" fmla="*/ 4611738 w 12192000"/>
              <a:gd name="connsiteY129" fmla="*/ 1776964 h 2237474"/>
              <a:gd name="connsiteX130" fmla="*/ 4560070 w 12192000"/>
              <a:gd name="connsiteY130" fmla="*/ 1785640 h 2237474"/>
              <a:gd name="connsiteX131" fmla="*/ 4536503 w 12192000"/>
              <a:gd name="connsiteY131" fmla="*/ 1785334 h 2237474"/>
              <a:gd name="connsiteX132" fmla="*/ 4513724 w 12192000"/>
              <a:gd name="connsiteY132" fmla="*/ 1791996 h 2237474"/>
              <a:gd name="connsiteX133" fmla="*/ 4459810 w 12192000"/>
              <a:gd name="connsiteY133" fmla="*/ 1797886 h 2237474"/>
              <a:gd name="connsiteX134" fmla="*/ 4379064 w 12192000"/>
              <a:gd name="connsiteY134" fmla="*/ 1817177 h 2237474"/>
              <a:gd name="connsiteX135" fmla="*/ 4319209 w 12192000"/>
              <a:gd name="connsiteY135" fmla="*/ 1834833 h 2237474"/>
              <a:gd name="connsiteX136" fmla="*/ 4290981 w 12192000"/>
              <a:gd name="connsiteY136" fmla="*/ 1839677 h 2237474"/>
              <a:gd name="connsiteX137" fmla="*/ 4285792 w 12192000"/>
              <a:gd name="connsiteY137" fmla="*/ 1836231 h 2237474"/>
              <a:gd name="connsiteX138" fmla="*/ 4238372 w 12192000"/>
              <a:gd name="connsiteY138" fmla="*/ 1851480 h 2237474"/>
              <a:gd name="connsiteX139" fmla="*/ 4232517 w 12192000"/>
              <a:gd name="connsiteY139" fmla="*/ 1852567 h 2237474"/>
              <a:gd name="connsiteX140" fmla="*/ 4191732 w 12192000"/>
              <a:gd name="connsiteY140" fmla="*/ 1857328 h 2237474"/>
              <a:gd name="connsiteX141" fmla="*/ 4065532 w 12192000"/>
              <a:gd name="connsiteY141" fmla="*/ 1855477 h 2237474"/>
              <a:gd name="connsiteX142" fmla="*/ 4028460 w 12192000"/>
              <a:gd name="connsiteY142" fmla="*/ 1855137 h 2237474"/>
              <a:gd name="connsiteX143" fmla="*/ 4002267 w 12192000"/>
              <a:gd name="connsiteY143" fmla="*/ 1852352 h 2237474"/>
              <a:gd name="connsiteX144" fmla="*/ 3931396 w 12192000"/>
              <a:gd name="connsiteY144" fmla="*/ 1858915 h 2237474"/>
              <a:gd name="connsiteX145" fmla="*/ 3812162 w 12192000"/>
              <a:gd name="connsiteY145" fmla="*/ 1875501 h 2237474"/>
              <a:gd name="connsiteX146" fmla="*/ 3729530 w 12192000"/>
              <a:gd name="connsiteY146" fmla="*/ 1864513 h 2237474"/>
              <a:gd name="connsiteX147" fmla="*/ 3680177 w 12192000"/>
              <a:gd name="connsiteY147" fmla="*/ 1881552 h 2237474"/>
              <a:gd name="connsiteX148" fmla="*/ 3567259 w 12192000"/>
              <a:gd name="connsiteY148" fmla="*/ 1893482 h 2237474"/>
              <a:gd name="connsiteX149" fmla="*/ 3405770 w 12192000"/>
              <a:gd name="connsiteY149" fmla="*/ 1904591 h 2237474"/>
              <a:gd name="connsiteX150" fmla="*/ 3280097 w 12192000"/>
              <a:gd name="connsiteY150" fmla="*/ 1919610 h 2237474"/>
              <a:gd name="connsiteX151" fmla="*/ 3123424 w 12192000"/>
              <a:gd name="connsiteY151" fmla="*/ 1952930 h 2237474"/>
              <a:gd name="connsiteX152" fmla="*/ 3009910 w 12192000"/>
              <a:gd name="connsiteY152" fmla="*/ 1957866 h 2237474"/>
              <a:gd name="connsiteX153" fmla="*/ 2995934 w 12192000"/>
              <a:gd name="connsiteY153" fmla="*/ 1967085 h 2237474"/>
              <a:gd name="connsiteX154" fmla="*/ 2980071 w 12192000"/>
              <a:gd name="connsiteY154" fmla="*/ 1972988 h 2237474"/>
              <a:gd name="connsiteX155" fmla="*/ 2978094 w 12192000"/>
              <a:gd name="connsiteY155" fmla="*/ 1972369 h 2237474"/>
              <a:gd name="connsiteX156" fmla="*/ 2942858 w 12192000"/>
              <a:gd name="connsiteY156" fmla="*/ 1981367 h 2237474"/>
              <a:gd name="connsiteX157" fmla="*/ 2875436 w 12192000"/>
              <a:gd name="connsiteY157" fmla="*/ 1996977 h 2237474"/>
              <a:gd name="connsiteX158" fmla="*/ 2874892 w 12192000"/>
              <a:gd name="connsiteY158" fmla="*/ 1996085 h 2237474"/>
              <a:gd name="connsiteX159" fmla="*/ 2864145 w 12192000"/>
              <a:gd name="connsiteY159" fmla="*/ 1994061 h 2237474"/>
              <a:gd name="connsiteX160" fmla="*/ 2843662 w 12192000"/>
              <a:gd name="connsiteY160" fmla="*/ 1992498 h 2237474"/>
              <a:gd name="connsiteX161" fmla="*/ 2796128 w 12192000"/>
              <a:gd name="connsiteY161" fmla="*/ 1976403 h 2237474"/>
              <a:gd name="connsiteX162" fmla="*/ 2756784 w 12192000"/>
              <a:gd name="connsiteY162" fmla="*/ 1985116 h 2237474"/>
              <a:gd name="connsiteX163" fmla="*/ 2748833 w 12192000"/>
              <a:gd name="connsiteY163" fmla="*/ 1986323 h 2237474"/>
              <a:gd name="connsiteX164" fmla="*/ 2748661 w 12192000"/>
              <a:gd name="connsiteY164" fmla="*/ 1986122 h 2237474"/>
              <a:gd name="connsiteX165" fmla="*/ 2740251 w 12192000"/>
              <a:gd name="connsiteY165" fmla="*/ 1986946 h 2237474"/>
              <a:gd name="connsiteX166" fmla="*/ 2718916 w 12192000"/>
              <a:gd name="connsiteY166" fmla="*/ 1990867 h 2237474"/>
              <a:gd name="connsiteX167" fmla="*/ 2713522 w 12192000"/>
              <a:gd name="connsiteY167" fmla="*/ 1990173 h 2237474"/>
              <a:gd name="connsiteX168" fmla="*/ 2680597 w 12192000"/>
              <a:gd name="connsiteY168" fmla="*/ 1984996 h 2237474"/>
              <a:gd name="connsiteX169" fmla="*/ 2578178 w 12192000"/>
              <a:gd name="connsiteY169" fmla="*/ 1990531 h 2237474"/>
              <a:gd name="connsiteX170" fmla="*/ 2476147 w 12192000"/>
              <a:gd name="connsiteY170" fmla="*/ 1998305 h 2237474"/>
              <a:gd name="connsiteX171" fmla="*/ 2373568 w 12192000"/>
              <a:gd name="connsiteY171" fmla="*/ 2003219 h 2237474"/>
              <a:gd name="connsiteX172" fmla="*/ 2321399 w 12192000"/>
              <a:gd name="connsiteY172" fmla="*/ 1989467 h 2237474"/>
              <a:gd name="connsiteX173" fmla="*/ 2315525 w 12192000"/>
              <a:gd name="connsiteY173" fmla="*/ 1989708 h 2237474"/>
              <a:gd name="connsiteX174" fmla="*/ 2300792 w 12192000"/>
              <a:gd name="connsiteY174" fmla="*/ 1994290 h 2237474"/>
              <a:gd name="connsiteX175" fmla="*/ 2295469 w 12192000"/>
              <a:gd name="connsiteY175" fmla="*/ 1996659 h 2237474"/>
              <a:gd name="connsiteX176" fmla="*/ 2287219 w 12192000"/>
              <a:gd name="connsiteY176" fmla="*/ 1998750 h 2237474"/>
              <a:gd name="connsiteX177" fmla="*/ 2286948 w 12192000"/>
              <a:gd name="connsiteY177" fmla="*/ 1998596 h 2237474"/>
              <a:gd name="connsiteX178" fmla="*/ 2243069 w 12192000"/>
              <a:gd name="connsiteY178" fmla="*/ 2015111 h 2237474"/>
              <a:gd name="connsiteX179" fmla="*/ 2186609 w 12192000"/>
              <a:gd name="connsiteY179" fmla="*/ 2008263 h 2237474"/>
              <a:gd name="connsiteX180" fmla="*/ 2164831 w 12192000"/>
              <a:gd name="connsiteY180" fmla="*/ 2010143 h 2237474"/>
              <a:gd name="connsiteX181" fmla="*/ 2152836 w 12192000"/>
              <a:gd name="connsiteY181" fmla="*/ 2010048 h 2237474"/>
              <a:gd name="connsiteX182" fmla="*/ 2117102 w 12192000"/>
              <a:gd name="connsiteY182" fmla="*/ 2023004 h 2237474"/>
              <a:gd name="connsiteX183" fmla="*/ 2111935 w 12192000"/>
              <a:gd name="connsiteY183" fmla="*/ 2023163 h 2237474"/>
              <a:gd name="connsiteX184" fmla="*/ 2089991 w 12192000"/>
              <a:gd name="connsiteY184" fmla="*/ 2034193 h 2237474"/>
              <a:gd name="connsiteX185" fmla="*/ 2058061 w 12192000"/>
              <a:gd name="connsiteY185" fmla="*/ 2047942 h 2237474"/>
              <a:gd name="connsiteX186" fmla="*/ 2055737 w 12192000"/>
              <a:gd name="connsiteY186" fmla="*/ 2047704 h 2237474"/>
              <a:gd name="connsiteX187" fmla="*/ 2042244 w 12192000"/>
              <a:gd name="connsiteY187" fmla="*/ 2055560 h 2237474"/>
              <a:gd name="connsiteX188" fmla="*/ 1976224 w 12192000"/>
              <a:gd name="connsiteY188" fmla="*/ 2074257 h 2237474"/>
              <a:gd name="connsiteX189" fmla="*/ 1877728 w 12192000"/>
              <a:gd name="connsiteY189" fmla="*/ 2101004 h 2237474"/>
              <a:gd name="connsiteX190" fmla="*/ 1759056 w 12192000"/>
              <a:gd name="connsiteY190" fmla="*/ 2125608 h 2237474"/>
              <a:gd name="connsiteX191" fmla="*/ 1637948 w 12192000"/>
              <a:gd name="connsiteY191" fmla="*/ 2172597 h 2237474"/>
              <a:gd name="connsiteX192" fmla="*/ 1434549 w 12192000"/>
              <a:gd name="connsiteY192" fmla="*/ 2234522 h 2237474"/>
              <a:gd name="connsiteX193" fmla="*/ 1398481 w 12192000"/>
              <a:gd name="connsiteY193" fmla="*/ 2237074 h 2237474"/>
              <a:gd name="connsiteX194" fmla="*/ 1398407 w 12192000"/>
              <a:gd name="connsiteY194" fmla="*/ 2237095 h 2237474"/>
              <a:gd name="connsiteX195" fmla="*/ 1370962 w 12192000"/>
              <a:gd name="connsiteY195" fmla="*/ 2237474 h 2237474"/>
              <a:gd name="connsiteX196" fmla="*/ 1356367 w 12192000"/>
              <a:gd name="connsiteY196" fmla="*/ 2235089 h 2237474"/>
              <a:gd name="connsiteX197" fmla="*/ 1324828 w 12192000"/>
              <a:gd name="connsiteY197" fmla="*/ 2231968 h 2237474"/>
              <a:gd name="connsiteX198" fmla="*/ 1297744 w 12192000"/>
              <a:gd name="connsiteY198" fmla="*/ 2235849 h 2237474"/>
              <a:gd name="connsiteX199" fmla="*/ 1286236 w 12192000"/>
              <a:gd name="connsiteY199" fmla="*/ 2233135 h 2237474"/>
              <a:gd name="connsiteX200" fmla="*/ 1283504 w 12192000"/>
              <a:gd name="connsiteY200" fmla="*/ 2233797 h 2237474"/>
              <a:gd name="connsiteX201" fmla="*/ 1279765 w 12192000"/>
              <a:gd name="connsiteY201" fmla="*/ 2229639 h 2237474"/>
              <a:gd name="connsiteX202" fmla="*/ 1195347 w 12192000"/>
              <a:gd name="connsiteY202" fmla="*/ 2212354 h 2237474"/>
              <a:gd name="connsiteX203" fmla="*/ 970251 w 12192000"/>
              <a:gd name="connsiteY203" fmla="*/ 2221029 h 2237474"/>
              <a:gd name="connsiteX204" fmla="*/ 812914 w 12192000"/>
              <a:gd name="connsiteY204" fmla="*/ 2202752 h 2237474"/>
              <a:gd name="connsiteX205" fmla="*/ 800195 w 12192000"/>
              <a:gd name="connsiteY205" fmla="*/ 2209407 h 2237474"/>
              <a:gd name="connsiteX206" fmla="*/ 784978 w 12192000"/>
              <a:gd name="connsiteY206" fmla="*/ 2212360 h 2237474"/>
              <a:gd name="connsiteX207" fmla="*/ 681987 w 12192000"/>
              <a:gd name="connsiteY207" fmla="*/ 2216757 h 2237474"/>
              <a:gd name="connsiteX208" fmla="*/ 669923 w 12192000"/>
              <a:gd name="connsiteY208" fmla="*/ 2211682 h 2237474"/>
              <a:gd name="connsiteX209" fmla="*/ 648680 w 12192000"/>
              <a:gd name="connsiteY209" fmla="*/ 2206229 h 2237474"/>
              <a:gd name="connsiteX210" fmla="*/ 597225 w 12192000"/>
              <a:gd name="connsiteY210" fmla="*/ 2180999 h 2237474"/>
              <a:gd name="connsiteX211" fmla="*/ 558449 w 12192000"/>
              <a:gd name="connsiteY211" fmla="*/ 2182346 h 2237474"/>
              <a:gd name="connsiteX212" fmla="*/ 550517 w 12192000"/>
              <a:gd name="connsiteY212" fmla="*/ 2182060 h 2237474"/>
              <a:gd name="connsiteX213" fmla="*/ 550309 w 12192000"/>
              <a:gd name="connsiteY213" fmla="*/ 2181825 h 2237474"/>
              <a:gd name="connsiteX214" fmla="*/ 541836 w 12192000"/>
              <a:gd name="connsiteY214" fmla="*/ 2181063 h 2237474"/>
              <a:gd name="connsiteX215" fmla="*/ 536057 w 12192000"/>
              <a:gd name="connsiteY215" fmla="*/ 2181537 h 2237474"/>
              <a:gd name="connsiteX216" fmla="*/ 520671 w 12192000"/>
              <a:gd name="connsiteY216" fmla="*/ 2180980 h 2237474"/>
              <a:gd name="connsiteX217" fmla="*/ 515024 w 12192000"/>
              <a:gd name="connsiteY217" fmla="*/ 2179258 h 2237474"/>
              <a:gd name="connsiteX218" fmla="*/ 512278 w 12192000"/>
              <a:gd name="connsiteY218" fmla="*/ 2176369 h 2237474"/>
              <a:gd name="connsiteX219" fmla="*/ 480419 w 12192000"/>
              <a:gd name="connsiteY219" fmla="*/ 2167807 h 2237474"/>
              <a:gd name="connsiteX220" fmla="*/ 413835 w 12192000"/>
              <a:gd name="connsiteY220" fmla="*/ 2156783 h 2237474"/>
              <a:gd name="connsiteX221" fmla="*/ 376513 w 12192000"/>
              <a:gd name="connsiteY221" fmla="*/ 2154014 h 2237474"/>
              <a:gd name="connsiteX222" fmla="*/ 273386 w 12192000"/>
              <a:gd name="connsiteY222" fmla="*/ 2142551 h 2237474"/>
              <a:gd name="connsiteX223" fmla="*/ 169207 w 12192000"/>
              <a:gd name="connsiteY223" fmla="*/ 2128100 h 2237474"/>
              <a:gd name="connsiteX224" fmla="*/ 93149 w 12192000"/>
              <a:gd name="connsiteY224" fmla="*/ 2105324 h 2237474"/>
              <a:gd name="connsiteX225" fmla="*/ 88109 w 12192000"/>
              <a:gd name="connsiteY225" fmla="*/ 2106704 h 2237474"/>
              <a:gd name="connsiteX226" fmla="*/ 80022 w 12192000"/>
              <a:gd name="connsiteY226" fmla="*/ 2107254 h 2237474"/>
              <a:gd name="connsiteX227" fmla="*/ 79717 w 12192000"/>
              <a:gd name="connsiteY227" fmla="*/ 2107046 h 2237474"/>
              <a:gd name="connsiteX228" fmla="*/ 72352 w 12192000"/>
              <a:gd name="connsiteY228" fmla="*/ 2107991 h 2237474"/>
              <a:gd name="connsiteX229" fmla="*/ 37645 w 12192000"/>
              <a:gd name="connsiteY229" fmla="*/ 2115401 h 2237474"/>
              <a:gd name="connsiteX230" fmla="*/ 4572 w 12192000"/>
              <a:gd name="connsiteY230" fmla="*/ 2111091 h 2237474"/>
              <a:gd name="connsiteX231" fmla="*/ 0 w 12192000"/>
              <a:gd name="connsiteY231" fmla="*/ 2110468 h 2237474"/>
              <a:gd name="connsiteX232" fmla="*/ 0 w 12192000"/>
              <a:gd name="connsiteY23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16595 w 12192000"/>
              <a:gd name="connsiteY98" fmla="*/ 1667475 h 2237474"/>
              <a:gd name="connsiteX99" fmla="*/ 6508541 w 12192000"/>
              <a:gd name="connsiteY99" fmla="*/ 1668757 h 2237474"/>
              <a:gd name="connsiteX100" fmla="*/ 6471012 w 12192000"/>
              <a:gd name="connsiteY100" fmla="*/ 1678604 h 2237474"/>
              <a:gd name="connsiteX101" fmla="*/ 6415265 w 12192000"/>
              <a:gd name="connsiteY101" fmla="*/ 1665317 h 2237474"/>
              <a:gd name="connsiteX102" fmla="*/ 6364035 w 12192000"/>
              <a:gd name="connsiteY102" fmla="*/ 1667683 h 2237474"/>
              <a:gd name="connsiteX103" fmla="*/ 6280959 w 12192000"/>
              <a:gd name="connsiteY103" fmla="*/ 1689329 h 2237474"/>
              <a:gd name="connsiteX104" fmla="*/ 6243319 w 12192000"/>
              <a:gd name="connsiteY104" fmla="*/ 1695560 h 2237474"/>
              <a:gd name="connsiteX105" fmla="*/ 6098321 w 12192000"/>
              <a:gd name="connsiteY105" fmla="*/ 1721646 h 2237474"/>
              <a:gd name="connsiteX106" fmla="*/ 5880652 w 12192000"/>
              <a:gd name="connsiteY106" fmla="*/ 1779643 h 2237474"/>
              <a:gd name="connsiteX107" fmla="*/ 5785959 w 12192000"/>
              <a:gd name="connsiteY107" fmla="*/ 1775307 h 2237474"/>
              <a:gd name="connsiteX108" fmla="*/ 5643534 w 12192000"/>
              <a:gd name="connsiteY108" fmla="*/ 1802919 h 2237474"/>
              <a:gd name="connsiteX109" fmla="*/ 5518799 w 12192000"/>
              <a:gd name="connsiteY109" fmla="*/ 1818312 h 2237474"/>
              <a:gd name="connsiteX110" fmla="*/ 5505014 w 12192000"/>
              <a:gd name="connsiteY110" fmla="*/ 1819259 h 2237474"/>
              <a:gd name="connsiteX111" fmla="*/ 5453307 w 12192000"/>
              <a:gd name="connsiteY111" fmla="*/ 1815450 h 2237474"/>
              <a:gd name="connsiteX112" fmla="*/ 5364192 w 12192000"/>
              <a:gd name="connsiteY112" fmla="*/ 1826074 h 2237474"/>
              <a:gd name="connsiteX113" fmla="*/ 5350380 w 12192000"/>
              <a:gd name="connsiteY113" fmla="*/ 1830891 h 2237474"/>
              <a:gd name="connsiteX114" fmla="*/ 5259633 w 12192000"/>
              <a:gd name="connsiteY114" fmla="*/ 1837160 h 2237474"/>
              <a:gd name="connsiteX115" fmla="*/ 5197513 w 12192000"/>
              <a:gd name="connsiteY115" fmla="*/ 1844718 h 2237474"/>
              <a:gd name="connsiteX116" fmla="*/ 5184170 w 12192000"/>
              <a:gd name="connsiteY116" fmla="*/ 1849402 h 2237474"/>
              <a:gd name="connsiteX117" fmla="*/ 5168852 w 12192000"/>
              <a:gd name="connsiteY117" fmla="*/ 1844846 h 2237474"/>
              <a:gd name="connsiteX118" fmla="*/ 5164370 w 12192000"/>
              <a:gd name="connsiteY118" fmla="*/ 1840597 h 2237474"/>
              <a:gd name="connsiteX119" fmla="*/ 5114927 w 12192000"/>
              <a:gd name="connsiteY119" fmla="*/ 1847827 h 2237474"/>
              <a:gd name="connsiteX120" fmla="*/ 5108970 w 12192000"/>
              <a:gd name="connsiteY120" fmla="*/ 1847935 h 2237474"/>
              <a:gd name="connsiteX121" fmla="*/ 5067961 w 12192000"/>
              <a:gd name="connsiteY121" fmla="*/ 1845917 h 2237474"/>
              <a:gd name="connsiteX122" fmla="*/ 5007075 w 12192000"/>
              <a:gd name="connsiteY122" fmla="*/ 1838626 h 2237474"/>
              <a:gd name="connsiteX123" fmla="*/ 4944087 w 12192000"/>
              <a:gd name="connsiteY123" fmla="*/ 1823332 h 2237474"/>
              <a:gd name="connsiteX124" fmla="*/ 4907662 w 12192000"/>
              <a:gd name="connsiteY124" fmla="*/ 1816900 h 2237474"/>
              <a:gd name="connsiteX125" fmla="*/ 4882386 w 12192000"/>
              <a:gd name="connsiteY125" fmla="*/ 1809844 h 2237474"/>
              <a:gd name="connsiteX126" fmla="*/ 4811440 w 12192000"/>
              <a:gd name="connsiteY126" fmla="*/ 1804655 h 2237474"/>
              <a:gd name="connsiteX127" fmla="*/ 4691075 w 12192000"/>
              <a:gd name="connsiteY127" fmla="*/ 1801389 h 2237474"/>
              <a:gd name="connsiteX128" fmla="*/ 4611738 w 12192000"/>
              <a:gd name="connsiteY128" fmla="*/ 1776964 h 2237474"/>
              <a:gd name="connsiteX129" fmla="*/ 4560070 w 12192000"/>
              <a:gd name="connsiteY129" fmla="*/ 1785640 h 2237474"/>
              <a:gd name="connsiteX130" fmla="*/ 4536503 w 12192000"/>
              <a:gd name="connsiteY130" fmla="*/ 1785334 h 2237474"/>
              <a:gd name="connsiteX131" fmla="*/ 4513724 w 12192000"/>
              <a:gd name="connsiteY131" fmla="*/ 1791996 h 2237474"/>
              <a:gd name="connsiteX132" fmla="*/ 4459810 w 12192000"/>
              <a:gd name="connsiteY132" fmla="*/ 1797886 h 2237474"/>
              <a:gd name="connsiteX133" fmla="*/ 4379064 w 12192000"/>
              <a:gd name="connsiteY133" fmla="*/ 1817177 h 2237474"/>
              <a:gd name="connsiteX134" fmla="*/ 4319209 w 12192000"/>
              <a:gd name="connsiteY134" fmla="*/ 1834833 h 2237474"/>
              <a:gd name="connsiteX135" fmla="*/ 4290981 w 12192000"/>
              <a:gd name="connsiteY135" fmla="*/ 1839677 h 2237474"/>
              <a:gd name="connsiteX136" fmla="*/ 4285792 w 12192000"/>
              <a:gd name="connsiteY136" fmla="*/ 1836231 h 2237474"/>
              <a:gd name="connsiteX137" fmla="*/ 4238372 w 12192000"/>
              <a:gd name="connsiteY137" fmla="*/ 1851480 h 2237474"/>
              <a:gd name="connsiteX138" fmla="*/ 4232517 w 12192000"/>
              <a:gd name="connsiteY138" fmla="*/ 1852567 h 2237474"/>
              <a:gd name="connsiteX139" fmla="*/ 4191732 w 12192000"/>
              <a:gd name="connsiteY139" fmla="*/ 1857328 h 2237474"/>
              <a:gd name="connsiteX140" fmla="*/ 4065532 w 12192000"/>
              <a:gd name="connsiteY140" fmla="*/ 1855477 h 2237474"/>
              <a:gd name="connsiteX141" fmla="*/ 4028460 w 12192000"/>
              <a:gd name="connsiteY141" fmla="*/ 1855137 h 2237474"/>
              <a:gd name="connsiteX142" fmla="*/ 4002267 w 12192000"/>
              <a:gd name="connsiteY142" fmla="*/ 1852352 h 2237474"/>
              <a:gd name="connsiteX143" fmla="*/ 3931396 w 12192000"/>
              <a:gd name="connsiteY143" fmla="*/ 1858915 h 2237474"/>
              <a:gd name="connsiteX144" fmla="*/ 3812162 w 12192000"/>
              <a:gd name="connsiteY144" fmla="*/ 1875501 h 2237474"/>
              <a:gd name="connsiteX145" fmla="*/ 3729530 w 12192000"/>
              <a:gd name="connsiteY145" fmla="*/ 1864513 h 2237474"/>
              <a:gd name="connsiteX146" fmla="*/ 3680177 w 12192000"/>
              <a:gd name="connsiteY146" fmla="*/ 1881552 h 2237474"/>
              <a:gd name="connsiteX147" fmla="*/ 3567259 w 12192000"/>
              <a:gd name="connsiteY147" fmla="*/ 1893482 h 2237474"/>
              <a:gd name="connsiteX148" fmla="*/ 3405770 w 12192000"/>
              <a:gd name="connsiteY148" fmla="*/ 1904591 h 2237474"/>
              <a:gd name="connsiteX149" fmla="*/ 3280097 w 12192000"/>
              <a:gd name="connsiteY149" fmla="*/ 1919610 h 2237474"/>
              <a:gd name="connsiteX150" fmla="*/ 3123424 w 12192000"/>
              <a:gd name="connsiteY150" fmla="*/ 1952930 h 2237474"/>
              <a:gd name="connsiteX151" fmla="*/ 3009910 w 12192000"/>
              <a:gd name="connsiteY151" fmla="*/ 1957866 h 2237474"/>
              <a:gd name="connsiteX152" fmla="*/ 2995934 w 12192000"/>
              <a:gd name="connsiteY152" fmla="*/ 1967085 h 2237474"/>
              <a:gd name="connsiteX153" fmla="*/ 2980071 w 12192000"/>
              <a:gd name="connsiteY153" fmla="*/ 1972988 h 2237474"/>
              <a:gd name="connsiteX154" fmla="*/ 2978094 w 12192000"/>
              <a:gd name="connsiteY154" fmla="*/ 1972369 h 2237474"/>
              <a:gd name="connsiteX155" fmla="*/ 2942858 w 12192000"/>
              <a:gd name="connsiteY155" fmla="*/ 1981367 h 2237474"/>
              <a:gd name="connsiteX156" fmla="*/ 2875436 w 12192000"/>
              <a:gd name="connsiteY156" fmla="*/ 1996977 h 2237474"/>
              <a:gd name="connsiteX157" fmla="*/ 2874892 w 12192000"/>
              <a:gd name="connsiteY157" fmla="*/ 1996085 h 2237474"/>
              <a:gd name="connsiteX158" fmla="*/ 2864145 w 12192000"/>
              <a:gd name="connsiteY158" fmla="*/ 1994061 h 2237474"/>
              <a:gd name="connsiteX159" fmla="*/ 2843662 w 12192000"/>
              <a:gd name="connsiteY159" fmla="*/ 1992498 h 2237474"/>
              <a:gd name="connsiteX160" fmla="*/ 2796128 w 12192000"/>
              <a:gd name="connsiteY160" fmla="*/ 1976403 h 2237474"/>
              <a:gd name="connsiteX161" fmla="*/ 2756784 w 12192000"/>
              <a:gd name="connsiteY161" fmla="*/ 1985116 h 2237474"/>
              <a:gd name="connsiteX162" fmla="*/ 2748833 w 12192000"/>
              <a:gd name="connsiteY162" fmla="*/ 1986323 h 2237474"/>
              <a:gd name="connsiteX163" fmla="*/ 2748661 w 12192000"/>
              <a:gd name="connsiteY163" fmla="*/ 1986122 h 2237474"/>
              <a:gd name="connsiteX164" fmla="*/ 2740251 w 12192000"/>
              <a:gd name="connsiteY164" fmla="*/ 1986946 h 2237474"/>
              <a:gd name="connsiteX165" fmla="*/ 2718916 w 12192000"/>
              <a:gd name="connsiteY165" fmla="*/ 1990867 h 2237474"/>
              <a:gd name="connsiteX166" fmla="*/ 2713522 w 12192000"/>
              <a:gd name="connsiteY166" fmla="*/ 1990173 h 2237474"/>
              <a:gd name="connsiteX167" fmla="*/ 2680597 w 12192000"/>
              <a:gd name="connsiteY167" fmla="*/ 1984996 h 2237474"/>
              <a:gd name="connsiteX168" fmla="*/ 2578178 w 12192000"/>
              <a:gd name="connsiteY168" fmla="*/ 1990531 h 2237474"/>
              <a:gd name="connsiteX169" fmla="*/ 2476147 w 12192000"/>
              <a:gd name="connsiteY169" fmla="*/ 1998305 h 2237474"/>
              <a:gd name="connsiteX170" fmla="*/ 2373568 w 12192000"/>
              <a:gd name="connsiteY170" fmla="*/ 2003219 h 2237474"/>
              <a:gd name="connsiteX171" fmla="*/ 2321399 w 12192000"/>
              <a:gd name="connsiteY171" fmla="*/ 1989467 h 2237474"/>
              <a:gd name="connsiteX172" fmla="*/ 2315525 w 12192000"/>
              <a:gd name="connsiteY172" fmla="*/ 1989708 h 2237474"/>
              <a:gd name="connsiteX173" fmla="*/ 2300792 w 12192000"/>
              <a:gd name="connsiteY173" fmla="*/ 1994290 h 2237474"/>
              <a:gd name="connsiteX174" fmla="*/ 2295469 w 12192000"/>
              <a:gd name="connsiteY174" fmla="*/ 1996659 h 2237474"/>
              <a:gd name="connsiteX175" fmla="*/ 2287219 w 12192000"/>
              <a:gd name="connsiteY175" fmla="*/ 1998750 h 2237474"/>
              <a:gd name="connsiteX176" fmla="*/ 2286948 w 12192000"/>
              <a:gd name="connsiteY176" fmla="*/ 1998596 h 2237474"/>
              <a:gd name="connsiteX177" fmla="*/ 2243069 w 12192000"/>
              <a:gd name="connsiteY177" fmla="*/ 2015111 h 2237474"/>
              <a:gd name="connsiteX178" fmla="*/ 2186609 w 12192000"/>
              <a:gd name="connsiteY178" fmla="*/ 2008263 h 2237474"/>
              <a:gd name="connsiteX179" fmla="*/ 2164831 w 12192000"/>
              <a:gd name="connsiteY179" fmla="*/ 2010143 h 2237474"/>
              <a:gd name="connsiteX180" fmla="*/ 2152836 w 12192000"/>
              <a:gd name="connsiteY180" fmla="*/ 2010048 h 2237474"/>
              <a:gd name="connsiteX181" fmla="*/ 2117102 w 12192000"/>
              <a:gd name="connsiteY181" fmla="*/ 2023004 h 2237474"/>
              <a:gd name="connsiteX182" fmla="*/ 2111935 w 12192000"/>
              <a:gd name="connsiteY182" fmla="*/ 2023163 h 2237474"/>
              <a:gd name="connsiteX183" fmla="*/ 2089991 w 12192000"/>
              <a:gd name="connsiteY183" fmla="*/ 2034193 h 2237474"/>
              <a:gd name="connsiteX184" fmla="*/ 2058061 w 12192000"/>
              <a:gd name="connsiteY184" fmla="*/ 2047942 h 2237474"/>
              <a:gd name="connsiteX185" fmla="*/ 2055737 w 12192000"/>
              <a:gd name="connsiteY185" fmla="*/ 2047704 h 2237474"/>
              <a:gd name="connsiteX186" fmla="*/ 2042244 w 12192000"/>
              <a:gd name="connsiteY186" fmla="*/ 2055560 h 2237474"/>
              <a:gd name="connsiteX187" fmla="*/ 1976224 w 12192000"/>
              <a:gd name="connsiteY187" fmla="*/ 2074257 h 2237474"/>
              <a:gd name="connsiteX188" fmla="*/ 1877728 w 12192000"/>
              <a:gd name="connsiteY188" fmla="*/ 2101004 h 2237474"/>
              <a:gd name="connsiteX189" fmla="*/ 1759056 w 12192000"/>
              <a:gd name="connsiteY189" fmla="*/ 2125608 h 2237474"/>
              <a:gd name="connsiteX190" fmla="*/ 1637948 w 12192000"/>
              <a:gd name="connsiteY190" fmla="*/ 2172597 h 2237474"/>
              <a:gd name="connsiteX191" fmla="*/ 1434549 w 12192000"/>
              <a:gd name="connsiteY191" fmla="*/ 2234522 h 2237474"/>
              <a:gd name="connsiteX192" fmla="*/ 1398481 w 12192000"/>
              <a:gd name="connsiteY192" fmla="*/ 2237074 h 2237474"/>
              <a:gd name="connsiteX193" fmla="*/ 1398407 w 12192000"/>
              <a:gd name="connsiteY193" fmla="*/ 2237095 h 2237474"/>
              <a:gd name="connsiteX194" fmla="*/ 1370962 w 12192000"/>
              <a:gd name="connsiteY194" fmla="*/ 2237474 h 2237474"/>
              <a:gd name="connsiteX195" fmla="*/ 1356367 w 12192000"/>
              <a:gd name="connsiteY195" fmla="*/ 2235089 h 2237474"/>
              <a:gd name="connsiteX196" fmla="*/ 1324828 w 12192000"/>
              <a:gd name="connsiteY196" fmla="*/ 2231968 h 2237474"/>
              <a:gd name="connsiteX197" fmla="*/ 1297744 w 12192000"/>
              <a:gd name="connsiteY197" fmla="*/ 2235849 h 2237474"/>
              <a:gd name="connsiteX198" fmla="*/ 1286236 w 12192000"/>
              <a:gd name="connsiteY198" fmla="*/ 2233135 h 2237474"/>
              <a:gd name="connsiteX199" fmla="*/ 1283504 w 12192000"/>
              <a:gd name="connsiteY199" fmla="*/ 2233797 h 2237474"/>
              <a:gd name="connsiteX200" fmla="*/ 1279765 w 12192000"/>
              <a:gd name="connsiteY200" fmla="*/ 2229639 h 2237474"/>
              <a:gd name="connsiteX201" fmla="*/ 1195347 w 12192000"/>
              <a:gd name="connsiteY201" fmla="*/ 2212354 h 2237474"/>
              <a:gd name="connsiteX202" fmla="*/ 970251 w 12192000"/>
              <a:gd name="connsiteY202" fmla="*/ 2221029 h 2237474"/>
              <a:gd name="connsiteX203" fmla="*/ 812914 w 12192000"/>
              <a:gd name="connsiteY203" fmla="*/ 2202752 h 2237474"/>
              <a:gd name="connsiteX204" fmla="*/ 800195 w 12192000"/>
              <a:gd name="connsiteY204" fmla="*/ 2209407 h 2237474"/>
              <a:gd name="connsiteX205" fmla="*/ 784978 w 12192000"/>
              <a:gd name="connsiteY205" fmla="*/ 2212360 h 2237474"/>
              <a:gd name="connsiteX206" fmla="*/ 681987 w 12192000"/>
              <a:gd name="connsiteY206" fmla="*/ 2216757 h 2237474"/>
              <a:gd name="connsiteX207" fmla="*/ 669923 w 12192000"/>
              <a:gd name="connsiteY207" fmla="*/ 2211682 h 2237474"/>
              <a:gd name="connsiteX208" fmla="*/ 648680 w 12192000"/>
              <a:gd name="connsiteY208" fmla="*/ 2206229 h 2237474"/>
              <a:gd name="connsiteX209" fmla="*/ 597225 w 12192000"/>
              <a:gd name="connsiteY209" fmla="*/ 2180999 h 2237474"/>
              <a:gd name="connsiteX210" fmla="*/ 558449 w 12192000"/>
              <a:gd name="connsiteY210" fmla="*/ 2182346 h 2237474"/>
              <a:gd name="connsiteX211" fmla="*/ 550517 w 12192000"/>
              <a:gd name="connsiteY211" fmla="*/ 2182060 h 2237474"/>
              <a:gd name="connsiteX212" fmla="*/ 550309 w 12192000"/>
              <a:gd name="connsiteY212" fmla="*/ 2181825 h 2237474"/>
              <a:gd name="connsiteX213" fmla="*/ 541836 w 12192000"/>
              <a:gd name="connsiteY213" fmla="*/ 2181063 h 2237474"/>
              <a:gd name="connsiteX214" fmla="*/ 536057 w 12192000"/>
              <a:gd name="connsiteY214" fmla="*/ 2181537 h 2237474"/>
              <a:gd name="connsiteX215" fmla="*/ 520671 w 12192000"/>
              <a:gd name="connsiteY215" fmla="*/ 2180980 h 2237474"/>
              <a:gd name="connsiteX216" fmla="*/ 515024 w 12192000"/>
              <a:gd name="connsiteY216" fmla="*/ 2179258 h 2237474"/>
              <a:gd name="connsiteX217" fmla="*/ 512278 w 12192000"/>
              <a:gd name="connsiteY217" fmla="*/ 2176369 h 2237474"/>
              <a:gd name="connsiteX218" fmla="*/ 480419 w 12192000"/>
              <a:gd name="connsiteY218" fmla="*/ 2167807 h 2237474"/>
              <a:gd name="connsiteX219" fmla="*/ 413835 w 12192000"/>
              <a:gd name="connsiteY219" fmla="*/ 2156783 h 2237474"/>
              <a:gd name="connsiteX220" fmla="*/ 376513 w 12192000"/>
              <a:gd name="connsiteY220" fmla="*/ 2154014 h 2237474"/>
              <a:gd name="connsiteX221" fmla="*/ 273386 w 12192000"/>
              <a:gd name="connsiteY221" fmla="*/ 2142551 h 2237474"/>
              <a:gd name="connsiteX222" fmla="*/ 169207 w 12192000"/>
              <a:gd name="connsiteY222" fmla="*/ 2128100 h 2237474"/>
              <a:gd name="connsiteX223" fmla="*/ 93149 w 12192000"/>
              <a:gd name="connsiteY223" fmla="*/ 2105324 h 2237474"/>
              <a:gd name="connsiteX224" fmla="*/ 88109 w 12192000"/>
              <a:gd name="connsiteY224" fmla="*/ 2106704 h 2237474"/>
              <a:gd name="connsiteX225" fmla="*/ 80022 w 12192000"/>
              <a:gd name="connsiteY225" fmla="*/ 2107254 h 2237474"/>
              <a:gd name="connsiteX226" fmla="*/ 79717 w 12192000"/>
              <a:gd name="connsiteY226" fmla="*/ 2107046 h 2237474"/>
              <a:gd name="connsiteX227" fmla="*/ 72352 w 12192000"/>
              <a:gd name="connsiteY227" fmla="*/ 2107991 h 2237474"/>
              <a:gd name="connsiteX228" fmla="*/ 37645 w 12192000"/>
              <a:gd name="connsiteY228" fmla="*/ 2115401 h 2237474"/>
              <a:gd name="connsiteX229" fmla="*/ 4572 w 12192000"/>
              <a:gd name="connsiteY229" fmla="*/ 2111091 h 2237474"/>
              <a:gd name="connsiteX230" fmla="*/ 0 w 12192000"/>
              <a:gd name="connsiteY230" fmla="*/ 2110468 h 2237474"/>
              <a:gd name="connsiteX231" fmla="*/ 0 w 12192000"/>
              <a:gd name="connsiteY23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16595 w 12192000"/>
              <a:gd name="connsiteY97" fmla="*/ 1667475 h 2237474"/>
              <a:gd name="connsiteX98" fmla="*/ 6508541 w 12192000"/>
              <a:gd name="connsiteY98" fmla="*/ 1668757 h 2237474"/>
              <a:gd name="connsiteX99" fmla="*/ 6471012 w 12192000"/>
              <a:gd name="connsiteY99" fmla="*/ 1678604 h 2237474"/>
              <a:gd name="connsiteX100" fmla="*/ 6415265 w 12192000"/>
              <a:gd name="connsiteY100" fmla="*/ 1665317 h 2237474"/>
              <a:gd name="connsiteX101" fmla="*/ 6364035 w 12192000"/>
              <a:gd name="connsiteY101" fmla="*/ 1667683 h 2237474"/>
              <a:gd name="connsiteX102" fmla="*/ 6280959 w 12192000"/>
              <a:gd name="connsiteY102" fmla="*/ 1689329 h 2237474"/>
              <a:gd name="connsiteX103" fmla="*/ 6243319 w 12192000"/>
              <a:gd name="connsiteY103" fmla="*/ 1695560 h 2237474"/>
              <a:gd name="connsiteX104" fmla="*/ 6098321 w 12192000"/>
              <a:gd name="connsiteY104" fmla="*/ 1721646 h 2237474"/>
              <a:gd name="connsiteX105" fmla="*/ 5880652 w 12192000"/>
              <a:gd name="connsiteY105" fmla="*/ 1779643 h 2237474"/>
              <a:gd name="connsiteX106" fmla="*/ 5785959 w 12192000"/>
              <a:gd name="connsiteY106" fmla="*/ 1775307 h 2237474"/>
              <a:gd name="connsiteX107" fmla="*/ 5643534 w 12192000"/>
              <a:gd name="connsiteY107" fmla="*/ 1802919 h 2237474"/>
              <a:gd name="connsiteX108" fmla="*/ 5518799 w 12192000"/>
              <a:gd name="connsiteY108" fmla="*/ 1818312 h 2237474"/>
              <a:gd name="connsiteX109" fmla="*/ 5505014 w 12192000"/>
              <a:gd name="connsiteY109" fmla="*/ 1819259 h 2237474"/>
              <a:gd name="connsiteX110" fmla="*/ 5453307 w 12192000"/>
              <a:gd name="connsiteY110" fmla="*/ 1815450 h 2237474"/>
              <a:gd name="connsiteX111" fmla="*/ 5364192 w 12192000"/>
              <a:gd name="connsiteY111" fmla="*/ 1826074 h 2237474"/>
              <a:gd name="connsiteX112" fmla="*/ 5350380 w 12192000"/>
              <a:gd name="connsiteY112" fmla="*/ 1830891 h 2237474"/>
              <a:gd name="connsiteX113" fmla="*/ 5259633 w 12192000"/>
              <a:gd name="connsiteY113" fmla="*/ 1837160 h 2237474"/>
              <a:gd name="connsiteX114" fmla="*/ 5197513 w 12192000"/>
              <a:gd name="connsiteY114" fmla="*/ 1844718 h 2237474"/>
              <a:gd name="connsiteX115" fmla="*/ 5184170 w 12192000"/>
              <a:gd name="connsiteY115" fmla="*/ 1849402 h 2237474"/>
              <a:gd name="connsiteX116" fmla="*/ 5168852 w 12192000"/>
              <a:gd name="connsiteY116" fmla="*/ 1844846 h 2237474"/>
              <a:gd name="connsiteX117" fmla="*/ 5164370 w 12192000"/>
              <a:gd name="connsiteY117" fmla="*/ 1840597 h 2237474"/>
              <a:gd name="connsiteX118" fmla="*/ 5114927 w 12192000"/>
              <a:gd name="connsiteY118" fmla="*/ 1847827 h 2237474"/>
              <a:gd name="connsiteX119" fmla="*/ 5108970 w 12192000"/>
              <a:gd name="connsiteY119" fmla="*/ 1847935 h 2237474"/>
              <a:gd name="connsiteX120" fmla="*/ 5067961 w 12192000"/>
              <a:gd name="connsiteY120" fmla="*/ 1845917 h 2237474"/>
              <a:gd name="connsiteX121" fmla="*/ 5007075 w 12192000"/>
              <a:gd name="connsiteY121" fmla="*/ 1838626 h 2237474"/>
              <a:gd name="connsiteX122" fmla="*/ 4944087 w 12192000"/>
              <a:gd name="connsiteY122" fmla="*/ 1823332 h 2237474"/>
              <a:gd name="connsiteX123" fmla="*/ 4907662 w 12192000"/>
              <a:gd name="connsiteY123" fmla="*/ 1816900 h 2237474"/>
              <a:gd name="connsiteX124" fmla="*/ 4882386 w 12192000"/>
              <a:gd name="connsiteY124" fmla="*/ 1809844 h 2237474"/>
              <a:gd name="connsiteX125" fmla="*/ 4811440 w 12192000"/>
              <a:gd name="connsiteY125" fmla="*/ 1804655 h 2237474"/>
              <a:gd name="connsiteX126" fmla="*/ 4691075 w 12192000"/>
              <a:gd name="connsiteY126" fmla="*/ 1801389 h 2237474"/>
              <a:gd name="connsiteX127" fmla="*/ 4611738 w 12192000"/>
              <a:gd name="connsiteY127" fmla="*/ 1776964 h 2237474"/>
              <a:gd name="connsiteX128" fmla="*/ 4560070 w 12192000"/>
              <a:gd name="connsiteY128" fmla="*/ 1785640 h 2237474"/>
              <a:gd name="connsiteX129" fmla="*/ 4536503 w 12192000"/>
              <a:gd name="connsiteY129" fmla="*/ 1785334 h 2237474"/>
              <a:gd name="connsiteX130" fmla="*/ 4513724 w 12192000"/>
              <a:gd name="connsiteY130" fmla="*/ 1791996 h 2237474"/>
              <a:gd name="connsiteX131" fmla="*/ 4459810 w 12192000"/>
              <a:gd name="connsiteY131" fmla="*/ 1797886 h 2237474"/>
              <a:gd name="connsiteX132" fmla="*/ 4379064 w 12192000"/>
              <a:gd name="connsiteY132" fmla="*/ 1817177 h 2237474"/>
              <a:gd name="connsiteX133" fmla="*/ 4319209 w 12192000"/>
              <a:gd name="connsiteY133" fmla="*/ 1834833 h 2237474"/>
              <a:gd name="connsiteX134" fmla="*/ 4290981 w 12192000"/>
              <a:gd name="connsiteY134" fmla="*/ 1839677 h 2237474"/>
              <a:gd name="connsiteX135" fmla="*/ 4285792 w 12192000"/>
              <a:gd name="connsiteY135" fmla="*/ 1836231 h 2237474"/>
              <a:gd name="connsiteX136" fmla="*/ 4238372 w 12192000"/>
              <a:gd name="connsiteY136" fmla="*/ 1851480 h 2237474"/>
              <a:gd name="connsiteX137" fmla="*/ 4232517 w 12192000"/>
              <a:gd name="connsiteY137" fmla="*/ 1852567 h 2237474"/>
              <a:gd name="connsiteX138" fmla="*/ 4191732 w 12192000"/>
              <a:gd name="connsiteY138" fmla="*/ 1857328 h 2237474"/>
              <a:gd name="connsiteX139" fmla="*/ 4065532 w 12192000"/>
              <a:gd name="connsiteY139" fmla="*/ 1855477 h 2237474"/>
              <a:gd name="connsiteX140" fmla="*/ 4028460 w 12192000"/>
              <a:gd name="connsiteY140" fmla="*/ 1855137 h 2237474"/>
              <a:gd name="connsiteX141" fmla="*/ 4002267 w 12192000"/>
              <a:gd name="connsiteY141" fmla="*/ 1852352 h 2237474"/>
              <a:gd name="connsiteX142" fmla="*/ 3931396 w 12192000"/>
              <a:gd name="connsiteY142" fmla="*/ 1858915 h 2237474"/>
              <a:gd name="connsiteX143" fmla="*/ 3812162 w 12192000"/>
              <a:gd name="connsiteY143" fmla="*/ 1875501 h 2237474"/>
              <a:gd name="connsiteX144" fmla="*/ 3729530 w 12192000"/>
              <a:gd name="connsiteY144" fmla="*/ 1864513 h 2237474"/>
              <a:gd name="connsiteX145" fmla="*/ 3680177 w 12192000"/>
              <a:gd name="connsiteY145" fmla="*/ 1881552 h 2237474"/>
              <a:gd name="connsiteX146" fmla="*/ 3567259 w 12192000"/>
              <a:gd name="connsiteY146" fmla="*/ 1893482 h 2237474"/>
              <a:gd name="connsiteX147" fmla="*/ 3405770 w 12192000"/>
              <a:gd name="connsiteY147" fmla="*/ 1904591 h 2237474"/>
              <a:gd name="connsiteX148" fmla="*/ 3280097 w 12192000"/>
              <a:gd name="connsiteY148" fmla="*/ 1919610 h 2237474"/>
              <a:gd name="connsiteX149" fmla="*/ 3123424 w 12192000"/>
              <a:gd name="connsiteY149" fmla="*/ 1952930 h 2237474"/>
              <a:gd name="connsiteX150" fmla="*/ 3009910 w 12192000"/>
              <a:gd name="connsiteY150" fmla="*/ 1957866 h 2237474"/>
              <a:gd name="connsiteX151" fmla="*/ 2995934 w 12192000"/>
              <a:gd name="connsiteY151" fmla="*/ 1967085 h 2237474"/>
              <a:gd name="connsiteX152" fmla="*/ 2980071 w 12192000"/>
              <a:gd name="connsiteY152" fmla="*/ 1972988 h 2237474"/>
              <a:gd name="connsiteX153" fmla="*/ 2978094 w 12192000"/>
              <a:gd name="connsiteY153" fmla="*/ 1972369 h 2237474"/>
              <a:gd name="connsiteX154" fmla="*/ 2942858 w 12192000"/>
              <a:gd name="connsiteY154" fmla="*/ 1981367 h 2237474"/>
              <a:gd name="connsiteX155" fmla="*/ 2875436 w 12192000"/>
              <a:gd name="connsiteY155" fmla="*/ 1996977 h 2237474"/>
              <a:gd name="connsiteX156" fmla="*/ 2874892 w 12192000"/>
              <a:gd name="connsiteY156" fmla="*/ 1996085 h 2237474"/>
              <a:gd name="connsiteX157" fmla="*/ 2864145 w 12192000"/>
              <a:gd name="connsiteY157" fmla="*/ 1994061 h 2237474"/>
              <a:gd name="connsiteX158" fmla="*/ 2843662 w 12192000"/>
              <a:gd name="connsiteY158" fmla="*/ 1992498 h 2237474"/>
              <a:gd name="connsiteX159" fmla="*/ 2796128 w 12192000"/>
              <a:gd name="connsiteY159" fmla="*/ 1976403 h 2237474"/>
              <a:gd name="connsiteX160" fmla="*/ 2756784 w 12192000"/>
              <a:gd name="connsiteY160" fmla="*/ 1985116 h 2237474"/>
              <a:gd name="connsiteX161" fmla="*/ 2748833 w 12192000"/>
              <a:gd name="connsiteY161" fmla="*/ 1986323 h 2237474"/>
              <a:gd name="connsiteX162" fmla="*/ 2748661 w 12192000"/>
              <a:gd name="connsiteY162" fmla="*/ 1986122 h 2237474"/>
              <a:gd name="connsiteX163" fmla="*/ 2740251 w 12192000"/>
              <a:gd name="connsiteY163" fmla="*/ 1986946 h 2237474"/>
              <a:gd name="connsiteX164" fmla="*/ 2718916 w 12192000"/>
              <a:gd name="connsiteY164" fmla="*/ 1990867 h 2237474"/>
              <a:gd name="connsiteX165" fmla="*/ 2713522 w 12192000"/>
              <a:gd name="connsiteY165" fmla="*/ 1990173 h 2237474"/>
              <a:gd name="connsiteX166" fmla="*/ 2680597 w 12192000"/>
              <a:gd name="connsiteY166" fmla="*/ 1984996 h 2237474"/>
              <a:gd name="connsiteX167" fmla="*/ 2578178 w 12192000"/>
              <a:gd name="connsiteY167" fmla="*/ 1990531 h 2237474"/>
              <a:gd name="connsiteX168" fmla="*/ 2476147 w 12192000"/>
              <a:gd name="connsiteY168" fmla="*/ 1998305 h 2237474"/>
              <a:gd name="connsiteX169" fmla="*/ 2373568 w 12192000"/>
              <a:gd name="connsiteY169" fmla="*/ 2003219 h 2237474"/>
              <a:gd name="connsiteX170" fmla="*/ 2321399 w 12192000"/>
              <a:gd name="connsiteY170" fmla="*/ 1989467 h 2237474"/>
              <a:gd name="connsiteX171" fmla="*/ 2315525 w 12192000"/>
              <a:gd name="connsiteY171" fmla="*/ 1989708 h 2237474"/>
              <a:gd name="connsiteX172" fmla="*/ 2300792 w 12192000"/>
              <a:gd name="connsiteY172" fmla="*/ 1994290 h 2237474"/>
              <a:gd name="connsiteX173" fmla="*/ 2295469 w 12192000"/>
              <a:gd name="connsiteY173" fmla="*/ 1996659 h 2237474"/>
              <a:gd name="connsiteX174" fmla="*/ 2287219 w 12192000"/>
              <a:gd name="connsiteY174" fmla="*/ 1998750 h 2237474"/>
              <a:gd name="connsiteX175" fmla="*/ 2286948 w 12192000"/>
              <a:gd name="connsiteY175" fmla="*/ 1998596 h 2237474"/>
              <a:gd name="connsiteX176" fmla="*/ 2243069 w 12192000"/>
              <a:gd name="connsiteY176" fmla="*/ 2015111 h 2237474"/>
              <a:gd name="connsiteX177" fmla="*/ 2186609 w 12192000"/>
              <a:gd name="connsiteY177" fmla="*/ 2008263 h 2237474"/>
              <a:gd name="connsiteX178" fmla="*/ 2164831 w 12192000"/>
              <a:gd name="connsiteY178" fmla="*/ 2010143 h 2237474"/>
              <a:gd name="connsiteX179" fmla="*/ 2152836 w 12192000"/>
              <a:gd name="connsiteY179" fmla="*/ 2010048 h 2237474"/>
              <a:gd name="connsiteX180" fmla="*/ 2117102 w 12192000"/>
              <a:gd name="connsiteY180" fmla="*/ 2023004 h 2237474"/>
              <a:gd name="connsiteX181" fmla="*/ 2111935 w 12192000"/>
              <a:gd name="connsiteY181" fmla="*/ 2023163 h 2237474"/>
              <a:gd name="connsiteX182" fmla="*/ 2089991 w 12192000"/>
              <a:gd name="connsiteY182" fmla="*/ 2034193 h 2237474"/>
              <a:gd name="connsiteX183" fmla="*/ 2058061 w 12192000"/>
              <a:gd name="connsiteY183" fmla="*/ 2047942 h 2237474"/>
              <a:gd name="connsiteX184" fmla="*/ 2055737 w 12192000"/>
              <a:gd name="connsiteY184" fmla="*/ 2047704 h 2237474"/>
              <a:gd name="connsiteX185" fmla="*/ 2042244 w 12192000"/>
              <a:gd name="connsiteY185" fmla="*/ 2055560 h 2237474"/>
              <a:gd name="connsiteX186" fmla="*/ 1976224 w 12192000"/>
              <a:gd name="connsiteY186" fmla="*/ 2074257 h 2237474"/>
              <a:gd name="connsiteX187" fmla="*/ 1877728 w 12192000"/>
              <a:gd name="connsiteY187" fmla="*/ 2101004 h 2237474"/>
              <a:gd name="connsiteX188" fmla="*/ 1759056 w 12192000"/>
              <a:gd name="connsiteY188" fmla="*/ 2125608 h 2237474"/>
              <a:gd name="connsiteX189" fmla="*/ 1637948 w 12192000"/>
              <a:gd name="connsiteY189" fmla="*/ 2172597 h 2237474"/>
              <a:gd name="connsiteX190" fmla="*/ 1434549 w 12192000"/>
              <a:gd name="connsiteY190" fmla="*/ 2234522 h 2237474"/>
              <a:gd name="connsiteX191" fmla="*/ 1398481 w 12192000"/>
              <a:gd name="connsiteY191" fmla="*/ 2237074 h 2237474"/>
              <a:gd name="connsiteX192" fmla="*/ 1398407 w 12192000"/>
              <a:gd name="connsiteY192" fmla="*/ 2237095 h 2237474"/>
              <a:gd name="connsiteX193" fmla="*/ 1370962 w 12192000"/>
              <a:gd name="connsiteY193" fmla="*/ 2237474 h 2237474"/>
              <a:gd name="connsiteX194" fmla="*/ 1356367 w 12192000"/>
              <a:gd name="connsiteY194" fmla="*/ 2235089 h 2237474"/>
              <a:gd name="connsiteX195" fmla="*/ 1324828 w 12192000"/>
              <a:gd name="connsiteY195" fmla="*/ 2231968 h 2237474"/>
              <a:gd name="connsiteX196" fmla="*/ 1297744 w 12192000"/>
              <a:gd name="connsiteY196" fmla="*/ 2235849 h 2237474"/>
              <a:gd name="connsiteX197" fmla="*/ 1286236 w 12192000"/>
              <a:gd name="connsiteY197" fmla="*/ 2233135 h 2237474"/>
              <a:gd name="connsiteX198" fmla="*/ 1283504 w 12192000"/>
              <a:gd name="connsiteY198" fmla="*/ 2233797 h 2237474"/>
              <a:gd name="connsiteX199" fmla="*/ 1279765 w 12192000"/>
              <a:gd name="connsiteY199" fmla="*/ 2229639 h 2237474"/>
              <a:gd name="connsiteX200" fmla="*/ 1195347 w 12192000"/>
              <a:gd name="connsiteY200" fmla="*/ 2212354 h 2237474"/>
              <a:gd name="connsiteX201" fmla="*/ 970251 w 12192000"/>
              <a:gd name="connsiteY201" fmla="*/ 2221029 h 2237474"/>
              <a:gd name="connsiteX202" fmla="*/ 812914 w 12192000"/>
              <a:gd name="connsiteY202" fmla="*/ 2202752 h 2237474"/>
              <a:gd name="connsiteX203" fmla="*/ 800195 w 12192000"/>
              <a:gd name="connsiteY203" fmla="*/ 2209407 h 2237474"/>
              <a:gd name="connsiteX204" fmla="*/ 784978 w 12192000"/>
              <a:gd name="connsiteY204" fmla="*/ 2212360 h 2237474"/>
              <a:gd name="connsiteX205" fmla="*/ 681987 w 12192000"/>
              <a:gd name="connsiteY205" fmla="*/ 2216757 h 2237474"/>
              <a:gd name="connsiteX206" fmla="*/ 669923 w 12192000"/>
              <a:gd name="connsiteY206" fmla="*/ 2211682 h 2237474"/>
              <a:gd name="connsiteX207" fmla="*/ 648680 w 12192000"/>
              <a:gd name="connsiteY207" fmla="*/ 2206229 h 2237474"/>
              <a:gd name="connsiteX208" fmla="*/ 597225 w 12192000"/>
              <a:gd name="connsiteY208" fmla="*/ 2180999 h 2237474"/>
              <a:gd name="connsiteX209" fmla="*/ 558449 w 12192000"/>
              <a:gd name="connsiteY209" fmla="*/ 2182346 h 2237474"/>
              <a:gd name="connsiteX210" fmla="*/ 550517 w 12192000"/>
              <a:gd name="connsiteY210" fmla="*/ 2182060 h 2237474"/>
              <a:gd name="connsiteX211" fmla="*/ 550309 w 12192000"/>
              <a:gd name="connsiteY211" fmla="*/ 2181825 h 2237474"/>
              <a:gd name="connsiteX212" fmla="*/ 541836 w 12192000"/>
              <a:gd name="connsiteY212" fmla="*/ 2181063 h 2237474"/>
              <a:gd name="connsiteX213" fmla="*/ 536057 w 12192000"/>
              <a:gd name="connsiteY213" fmla="*/ 2181537 h 2237474"/>
              <a:gd name="connsiteX214" fmla="*/ 520671 w 12192000"/>
              <a:gd name="connsiteY214" fmla="*/ 2180980 h 2237474"/>
              <a:gd name="connsiteX215" fmla="*/ 515024 w 12192000"/>
              <a:gd name="connsiteY215" fmla="*/ 2179258 h 2237474"/>
              <a:gd name="connsiteX216" fmla="*/ 512278 w 12192000"/>
              <a:gd name="connsiteY216" fmla="*/ 2176369 h 2237474"/>
              <a:gd name="connsiteX217" fmla="*/ 480419 w 12192000"/>
              <a:gd name="connsiteY217" fmla="*/ 2167807 h 2237474"/>
              <a:gd name="connsiteX218" fmla="*/ 413835 w 12192000"/>
              <a:gd name="connsiteY218" fmla="*/ 2156783 h 2237474"/>
              <a:gd name="connsiteX219" fmla="*/ 376513 w 12192000"/>
              <a:gd name="connsiteY219" fmla="*/ 2154014 h 2237474"/>
              <a:gd name="connsiteX220" fmla="*/ 273386 w 12192000"/>
              <a:gd name="connsiteY220" fmla="*/ 2142551 h 2237474"/>
              <a:gd name="connsiteX221" fmla="*/ 169207 w 12192000"/>
              <a:gd name="connsiteY221" fmla="*/ 2128100 h 2237474"/>
              <a:gd name="connsiteX222" fmla="*/ 93149 w 12192000"/>
              <a:gd name="connsiteY222" fmla="*/ 2105324 h 2237474"/>
              <a:gd name="connsiteX223" fmla="*/ 88109 w 12192000"/>
              <a:gd name="connsiteY223" fmla="*/ 2106704 h 2237474"/>
              <a:gd name="connsiteX224" fmla="*/ 80022 w 12192000"/>
              <a:gd name="connsiteY224" fmla="*/ 2107254 h 2237474"/>
              <a:gd name="connsiteX225" fmla="*/ 79717 w 12192000"/>
              <a:gd name="connsiteY225" fmla="*/ 2107046 h 2237474"/>
              <a:gd name="connsiteX226" fmla="*/ 72352 w 12192000"/>
              <a:gd name="connsiteY226" fmla="*/ 2107991 h 2237474"/>
              <a:gd name="connsiteX227" fmla="*/ 37645 w 12192000"/>
              <a:gd name="connsiteY227" fmla="*/ 2115401 h 2237474"/>
              <a:gd name="connsiteX228" fmla="*/ 4572 w 12192000"/>
              <a:gd name="connsiteY228" fmla="*/ 2111091 h 2237474"/>
              <a:gd name="connsiteX229" fmla="*/ 0 w 12192000"/>
              <a:gd name="connsiteY229" fmla="*/ 2110468 h 2237474"/>
              <a:gd name="connsiteX230" fmla="*/ 0 w 12192000"/>
              <a:gd name="connsiteY23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02328 w 12192000"/>
              <a:gd name="connsiteY67" fmla="*/ 1345865 h 2237474"/>
              <a:gd name="connsiteX68" fmla="*/ 7898322 w 12192000"/>
              <a:gd name="connsiteY68" fmla="*/ 1345689 h 2237474"/>
              <a:gd name="connsiteX69" fmla="*/ 7875879 w 12192000"/>
              <a:gd name="connsiteY69" fmla="*/ 1345646 h 2237474"/>
              <a:gd name="connsiteX70" fmla="*/ 7840612 w 12192000"/>
              <a:gd name="connsiteY70" fmla="*/ 1369373 h 2237474"/>
              <a:gd name="connsiteX71" fmla="*/ 7786819 w 12192000"/>
              <a:gd name="connsiteY71" fmla="*/ 1378970 h 2237474"/>
              <a:gd name="connsiteX72" fmla="*/ 7548172 w 12192000"/>
              <a:gd name="connsiteY72" fmla="*/ 1417460 h 2237474"/>
              <a:gd name="connsiteX73" fmla="*/ 7483437 w 12192000"/>
              <a:gd name="connsiteY73" fmla="*/ 1478152 h 2237474"/>
              <a:gd name="connsiteX74" fmla="*/ 7377870 w 12192000"/>
              <a:gd name="connsiteY74" fmla="*/ 1523319 h 2237474"/>
              <a:gd name="connsiteX75" fmla="*/ 7230737 w 12192000"/>
              <a:gd name="connsiteY75" fmla="*/ 1562633 h 2237474"/>
              <a:gd name="connsiteX76" fmla="*/ 7224458 w 12192000"/>
              <a:gd name="connsiteY76" fmla="*/ 1573008 h 2237474"/>
              <a:gd name="connsiteX77" fmla="*/ 7213486 w 12192000"/>
              <a:gd name="connsiteY77" fmla="*/ 1580987 h 2237474"/>
              <a:gd name="connsiteX78" fmla="*/ 7210972 w 12192000"/>
              <a:gd name="connsiteY78" fmla="*/ 1580856 h 2237474"/>
              <a:gd name="connsiteX79" fmla="*/ 7183121 w 12192000"/>
              <a:gd name="connsiteY79" fmla="*/ 1595162 h 2237474"/>
              <a:gd name="connsiteX80" fmla="*/ 7164601 w 12192000"/>
              <a:gd name="connsiteY80" fmla="*/ 1606490 h 2237474"/>
              <a:gd name="connsiteX81" fmla="*/ 7159286 w 12192000"/>
              <a:gd name="connsiteY81" fmla="*/ 1606850 h 2237474"/>
              <a:gd name="connsiteX82" fmla="*/ 7114651 w 12192000"/>
              <a:gd name="connsiteY82" fmla="*/ 1620959 h 2237474"/>
              <a:gd name="connsiteX83" fmla="*/ 7092727 w 12192000"/>
              <a:gd name="connsiteY83" fmla="*/ 1623628 h 2237474"/>
              <a:gd name="connsiteX84" fmla="*/ 7031309 w 12192000"/>
              <a:gd name="connsiteY84" fmla="*/ 1619451 h 2237474"/>
              <a:gd name="connsiteX85" fmla="*/ 6999084 w 12192000"/>
              <a:gd name="connsiteY85" fmla="*/ 1634317 h 2237474"/>
              <a:gd name="connsiteX86" fmla="*/ 6992107 w 12192000"/>
              <a:gd name="connsiteY86" fmla="*/ 1636860 h 2237474"/>
              <a:gd name="connsiteX87" fmla="*/ 6991765 w 12192000"/>
              <a:gd name="connsiteY87" fmla="*/ 1636725 h 2237474"/>
              <a:gd name="connsiteX88" fmla="*/ 6983996 w 12192000"/>
              <a:gd name="connsiteY88" fmla="*/ 1639040 h 2237474"/>
              <a:gd name="connsiteX89" fmla="*/ 6979383 w 12192000"/>
              <a:gd name="connsiteY89" fmla="*/ 1641496 h 2237474"/>
              <a:gd name="connsiteX90" fmla="*/ 6900177 w 12192000"/>
              <a:gd name="connsiteY90" fmla="*/ 1636016 h 2237474"/>
              <a:gd name="connsiteX91" fmla="*/ 6795372 w 12192000"/>
              <a:gd name="connsiteY91" fmla="*/ 1644845 h 2237474"/>
              <a:gd name="connsiteX92" fmla="*/ 6692251 w 12192000"/>
              <a:gd name="connsiteY92" fmla="*/ 1656357 h 2237474"/>
              <a:gd name="connsiteX93" fmla="*/ 6655235 w 12192000"/>
              <a:gd name="connsiteY93" fmla="*/ 1661869 h 2237474"/>
              <a:gd name="connsiteX94" fmla="*/ 6587857 w 12192000"/>
              <a:gd name="connsiteY94" fmla="*/ 1665769 h 2237474"/>
              <a:gd name="connsiteX95" fmla="*/ 6554894 w 12192000"/>
              <a:gd name="connsiteY95" fmla="*/ 1664428 h 2237474"/>
              <a:gd name="connsiteX96" fmla="*/ 6516595 w 12192000"/>
              <a:gd name="connsiteY96" fmla="*/ 1667475 h 2237474"/>
              <a:gd name="connsiteX97" fmla="*/ 6508541 w 12192000"/>
              <a:gd name="connsiteY97" fmla="*/ 1668757 h 2237474"/>
              <a:gd name="connsiteX98" fmla="*/ 6471012 w 12192000"/>
              <a:gd name="connsiteY98" fmla="*/ 1678604 h 2237474"/>
              <a:gd name="connsiteX99" fmla="*/ 6415265 w 12192000"/>
              <a:gd name="connsiteY99" fmla="*/ 1665317 h 2237474"/>
              <a:gd name="connsiteX100" fmla="*/ 6364035 w 12192000"/>
              <a:gd name="connsiteY100" fmla="*/ 1667683 h 2237474"/>
              <a:gd name="connsiteX101" fmla="*/ 6280959 w 12192000"/>
              <a:gd name="connsiteY101" fmla="*/ 1689329 h 2237474"/>
              <a:gd name="connsiteX102" fmla="*/ 6243319 w 12192000"/>
              <a:gd name="connsiteY102" fmla="*/ 1695560 h 2237474"/>
              <a:gd name="connsiteX103" fmla="*/ 6098321 w 12192000"/>
              <a:gd name="connsiteY103" fmla="*/ 1721646 h 2237474"/>
              <a:gd name="connsiteX104" fmla="*/ 5880652 w 12192000"/>
              <a:gd name="connsiteY104" fmla="*/ 1779643 h 2237474"/>
              <a:gd name="connsiteX105" fmla="*/ 5785959 w 12192000"/>
              <a:gd name="connsiteY105" fmla="*/ 1775307 h 2237474"/>
              <a:gd name="connsiteX106" fmla="*/ 5643534 w 12192000"/>
              <a:gd name="connsiteY106" fmla="*/ 1802919 h 2237474"/>
              <a:gd name="connsiteX107" fmla="*/ 5518799 w 12192000"/>
              <a:gd name="connsiteY107" fmla="*/ 1818312 h 2237474"/>
              <a:gd name="connsiteX108" fmla="*/ 5505014 w 12192000"/>
              <a:gd name="connsiteY108" fmla="*/ 1819259 h 2237474"/>
              <a:gd name="connsiteX109" fmla="*/ 5453307 w 12192000"/>
              <a:gd name="connsiteY109" fmla="*/ 1815450 h 2237474"/>
              <a:gd name="connsiteX110" fmla="*/ 5364192 w 12192000"/>
              <a:gd name="connsiteY110" fmla="*/ 1826074 h 2237474"/>
              <a:gd name="connsiteX111" fmla="*/ 5350380 w 12192000"/>
              <a:gd name="connsiteY111" fmla="*/ 1830891 h 2237474"/>
              <a:gd name="connsiteX112" fmla="*/ 5259633 w 12192000"/>
              <a:gd name="connsiteY112" fmla="*/ 1837160 h 2237474"/>
              <a:gd name="connsiteX113" fmla="*/ 5197513 w 12192000"/>
              <a:gd name="connsiteY113" fmla="*/ 1844718 h 2237474"/>
              <a:gd name="connsiteX114" fmla="*/ 5184170 w 12192000"/>
              <a:gd name="connsiteY114" fmla="*/ 1849402 h 2237474"/>
              <a:gd name="connsiteX115" fmla="*/ 5168852 w 12192000"/>
              <a:gd name="connsiteY115" fmla="*/ 1844846 h 2237474"/>
              <a:gd name="connsiteX116" fmla="*/ 5164370 w 12192000"/>
              <a:gd name="connsiteY116" fmla="*/ 1840597 h 2237474"/>
              <a:gd name="connsiteX117" fmla="*/ 5114927 w 12192000"/>
              <a:gd name="connsiteY117" fmla="*/ 1847827 h 2237474"/>
              <a:gd name="connsiteX118" fmla="*/ 5108970 w 12192000"/>
              <a:gd name="connsiteY118" fmla="*/ 1847935 h 2237474"/>
              <a:gd name="connsiteX119" fmla="*/ 5067961 w 12192000"/>
              <a:gd name="connsiteY119" fmla="*/ 1845917 h 2237474"/>
              <a:gd name="connsiteX120" fmla="*/ 5007075 w 12192000"/>
              <a:gd name="connsiteY120" fmla="*/ 1838626 h 2237474"/>
              <a:gd name="connsiteX121" fmla="*/ 4944087 w 12192000"/>
              <a:gd name="connsiteY121" fmla="*/ 1823332 h 2237474"/>
              <a:gd name="connsiteX122" fmla="*/ 4907662 w 12192000"/>
              <a:gd name="connsiteY122" fmla="*/ 1816900 h 2237474"/>
              <a:gd name="connsiteX123" fmla="*/ 4882386 w 12192000"/>
              <a:gd name="connsiteY123" fmla="*/ 1809844 h 2237474"/>
              <a:gd name="connsiteX124" fmla="*/ 4811440 w 12192000"/>
              <a:gd name="connsiteY124" fmla="*/ 1804655 h 2237474"/>
              <a:gd name="connsiteX125" fmla="*/ 4691075 w 12192000"/>
              <a:gd name="connsiteY125" fmla="*/ 1801389 h 2237474"/>
              <a:gd name="connsiteX126" fmla="*/ 4611738 w 12192000"/>
              <a:gd name="connsiteY126" fmla="*/ 1776964 h 2237474"/>
              <a:gd name="connsiteX127" fmla="*/ 4560070 w 12192000"/>
              <a:gd name="connsiteY127" fmla="*/ 1785640 h 2237474"/>
              <a:gd name="connsiteX128" fmla="*/ 4536503 w 12192000"/>
              <a:gd name="connsiteY128" fmla="*/ 1785334 h 2237474"/>
              <a:gd name="connsiteX129" fmla="*/ 4513724 w 12192000"/>
              <a:gd name="connsiteY129" fmla="*/ 1791996 h 2237474"/>
              <a:gd name="connsiteX130" fmla="*/ 4459810 w 12192000"/>
              <a:gd name="connsiteY130" fmla="*/ 1797886 h 2237474"/>
              <a:gd name="connsiteX131" fmla="*/ 4379064 w 12192000"/>
              <a:gd name="connsiteY131" fmla="*/ 1817177 h 2237474"/>
              <a:gd name="connsiteX132" fmla="*/ 4319209 w 12192000"/>
              <a:gd name="connsiteY132" fmla="*/ 1834833 h 2237474"/>
              <a:gd name="connsiteX133" fmla="*/ 4290981 w 12192000"/>
              <a:gd name="connsiteY133" fmla="*/ 1839677 h 2237474"/>
              <a:gd name="connsiteX134" fmla="*/ 4285792 w 12192000"/>
              <a:gd name="connsiteY134" fmla="*/ 1836231 h 2237474"/>
              <a:gd name="connsiteX135" fmla="*/ 4238372 w 12192000"/>
              <a:gd name="connsiteY135" fmla="*/ 1851480 h 2237474"/>
              <a:gd name="connsiteX136" fmla="*/ 4232517 w 12192000"/>
              <a:gd name="connsiteY136" fmla="*/ 1852567 h 2237474"/>
              <a:gd name="connsiteX137" fmla="*/ 4191732 w 12192000"/>
              <a:gd name="connsiteY137" fmla="*/ 1857328 h 2237474"/>
              <a:gd name="connsiteX138" fmla="*/ 4065532 w 12192000"/>
              <a:gd name="connsiteY138" fmla="*/ 1855477 h 2237474"/>
              <a:gd name="connsiteX139" fmla="*/ 4028460 w 12192000"/>
              <a:gd name="connsiteY139" fmla="*/ 1855137 h 2237474"/>
              <a:gd name="connsiteX140" fmla="*/ 4002267 w 12192000"/>
              <a:gd name="connsiteY140" fmla="*/ 1852352 h 2237474"/>
              <a:gd name="connsiteX141" fmla="*/ 3931396 w 12192000"/>
              <a:gd name="connsiteY141" fmla="*/ 1858915 h 2237474"/>
              <a:gd name="connsiteX142" fmla="*/ 3812162 w 12192000"/>
              <a:gd name="connsiteY142" fmla="*/ 1875501 h 2237474"/>
              <a:gd name="connsiteX143" fmla="*/ 3729530 w 12192000"/>
              <a:gd name="connsiteY143" fmla="*/ 1864513 h 2237474"/>
              <a:gd name="connsiteX144" fmla="*/ 3680177 w 12192000"/>
              <a:gd name="connsiteY144" fmla="*/ 1881552 h 2237474"/>
              <a:gd name="connsiteX145" fmla="*/ 3567259 w 12192000"/>
              <a:gd name="connsiteY145" fmla="*/ 1893482 h 2237474"/>
              <a:gd name="connsiteX146" fmla="*/ 3405770 w 12192000"/>
              <a:gd name="connsiteY146" fmla="*/ 1904591 h 2237474"/>
              <a:gd name="connsiteX147" fmla="*/ 3280097 w 12192000"/>
              <a:gd name="connsiteY147" fmla="*/ 1919610 h 2237474"/>
              <a:gd name="connsiteX148" fmla="*/ 3123424 w 12192000"/>
              <a:gd name="connsiteY148" fmla="*/ 1952930 h 2237474"/>
              <a:gd name="connsiteX149" fmla="*/ 3009910 w 12192000"/>
              <a:gd name="connsiteY149" fmla="*/ 1957866 h 2237474"/>
              <a:gd name="connsiteX150" fmla="*/ 2995934 w 12192000"/>
              <a:gd name="connsiteY150" fmla="*/ 1967085 h 2237474"/>
              <a:gd name="connsiteX151" fmla="*/ 2980071 w 12192000"/>
              <a:gd name="connsiteY151" fmla="*/ 1972988 h 2237474"/>
              <a:gd name="connsiteX152" fmla="*/ 2978094 w 12192000"/>
              <a:gd name="connsiteY152" fmla="*/ 1972369 h 2237474"/>
              <a:gd name="connsiteX153" fmla="*/ 2942858 w 12192000"/>
              <a:gd name="connsiteY153" fmla="*/ 1981367 h 2237474"/>
              <a:gd name="connsiteX154" fmla="*/ 2875436 w 12192000"/>
              <a:gd name="connsiteY154" fmla="*/ 1996977 h 2237474"/>
              <a:gd name="connsiteX155" fmla="*/ 2874892 w 12192000"/>
              <a:gd name="connsiteY155" fmla="*/ 1996085 h 2237474"/>
              <a:gd name="connsiteX156" fmla="*/ 2864145 w 12192000"/>
              <a:gd name="connsiteY156" fmla="*/ 1994061 h 2237474"/>
              <a:gd name="connsiteX157" fmla="*/ 2843662 w 12192000"/>
              <a:gd name="connsiteY157" fmla="*/ 1992498 h 2237474"/>
              <a:gd name="connsiteX158" fmla="*/ 2796128 w 12192000"/>
              <a:gd name="connsiteY158" fmla="*/ 1976403 h 2237474"/>
              <a:gd name="connsiteX159" fmla="*/ 2756784 w 12192000"/>
              <a:gd name="connsiteY159" fmla="*/ 1985116 h 2237474"/>
              <a:gd name="connsiteX160" fmla="*/ 2748833 w 12192000"/>
              <a:gd name="connsiteY160" fmla="*/ 1986323 h 2237474"/>
              <a:gd name="connsiteX161" fmla="*/ 2748661 w 12192000"/>
              <a:gd name="connsiteY161" fmla="*/ 1986122 h 2237474"/>
              <a:gd name="connsiteX162" fmla="*/ 2740251 w 12192000"/>
              <a:gd name="connsiteY162" fmla="*/ 1986946 h 2237474"/>
              <a:gd name="connsiteX163" fmla="*/ 2718916 w 12192000"/>
              <a:gd name="connsiteY163" fmla="*/ 1990867 h 2237474"/>
              <a:gd name="connsiteX164" fmla="*/ 2713522 w 12192000"/>
              <a:gd name="connsiteY164" fmla="*/ 1990173 h 2237474"/>
              <a:gd name="connsiteX165" fmla="*/ 2680597 w 12192000"/>
              <a:gd name="connsiteY165" fmla="*/ 1984996 h 2237474"/>
              <a:gd name="connsiteX166" fmla="*/ 2578178 w 12192000"/>
              <a:gd name="connsiteY166" fmla="*/ 1990531 h 2237474"/>
              <a:gd name="connsiteX167" fmla="*/ 2476147 w 12192000"/>
              <a:gd name="connsiteY167" fmla="*/ 1998305 h 2237474"/>
              <a:gd name="connsiteX168" fmla="*/ 2373568 w 12192000"/>
              <a:gd name="connsiteY168" fmla="*/ 2003219 h 2237474"/>
              <a:gd name="connsiteX169" fmla="*/ 2321399 w 12192000"/>
              <a:gd name="connsiteY169" fmla="*/ 1989467 h 2237474"/>
              <a:gd name="connsiteX170" fmla="*/ 2315525 w 12192000"/>
              <a:gd name="connsiteY170" fmla="*/ 1989708 h 2237474"/>
              <a:gd name="connsiteX171" fmla="*/ 2300792 w 12192000"/>
              <a:gd name="connsiteY171" fmla="*/ 1994290 h 2237474"/>
              <a:gd name="connsiteX172" fmla="*/ 2295469 w 12192000"/>
              <a:gd name="connsiteY172" fmla="*/ 1996659 h 2237474"/>
              <a:gd name="connsiteX173" fmla="*/ 2287219 w 12192000"/>
              <a:gd name="connsiteY173" fmla="*/ 1998750 h 2237474"/>
              <a:gd name="connsiteX174" fmla="*/ 2286948 w 12192000"/>
              <a:gd name="connsiteY174" fmla="*/ 1998596 h 2237474"/>
              <a:gd name="connsiteX175" fmla="*/ 2243069 w 12192000"/>
              <a:gd name="connsiteY175" fmla="*/ 2015111 h 2237474"/>
              <a:gd name="connsiteX176" fmla="*/ 2186609 w 12192000"/>
              <a:gd name="connsiteY176" fmla="*/ 2008263 h 2237474"/>
              <a:gd name="connsiteX177" fmla="*/ 2164831 w 12192000"/>
              <a:gd name="connsiteY177" fmla="*/ 2010143 h 2237474"/>
              <a:gd name="connsiteX178" fmla="*/ 2152836 w 12192000"/>
              <a:gd name="connsiteY178" fmla="*/ 2010048 h 2237474"/>
              <a:gd name="connsiteX179" fmla="*/ 2117102 w 12192000"/>
              <a:gd name="connsiteY179" fmla="*/ 2023004 h 2237474"/>
              <a:gd name="connsiteX180" fmla="*/ 2111935 w 12192000"/>
              <a:gd name="connsiteY180" fmla="*/ 2023163 h 2237474"/>
              <a:gd name="connsiteX181" fmla="*/ 2089991 w 12192000"/>
              <a:gd name="connsiteY181" fmla="*/ 2034193 h 2237474"/>
              <a:gd name="connsiteX182" fmla="*/ 2058061 w 12192000"/>
              <a:gd name="connsiteY182" fmla="*/ 2047942 h 2237474"/>
              <a:gd name="connsiteX183" fmla="*/ 2055737 w 12192000"/>
              <a:gd name="connsiteY183" fmla="*/ 2047704 h 2237474"/>
              <a:gd name="connsiteX184" fmla="*/ 2042244 w 12192000"/>
              <a:gd name="connsiteY184" fmla="*/ 2055560 h 2237474"/>
              <a:gd name="connsiteX185" fmla="*/ 1976224 w 12192000"/>
              <a:gd name="connsiteY185" fmla="*/ 2074257 h 2237474"/>
              <a:gd name="connsiteX186" fmla="*/ 1877728 w 12192000"/>
              <a:gd name="connsiteY186" fmla="*/ 2101004 h 2237474"/>
              <a:gd name="connsiteX187" fmla="*/ 1759056 w 12192000"/>
              <a:gd name="connsiteY187" fmla="*/ 2125608 h 2237474"/>
              <a:gd name="connsiteX188" fmla="*/ 1637948 w 12192000"/>
              <a:gd name="connsiteY188" fmla="*/ 2172597 h 2237474"/>
              <a:gd name="connsiteX189" fmla="*/ 1434549 w 12192000"/>
              <a:gd name="connsiteY189" fmla="*/ 2234522 h 2237474"/>
              <a:gd name="connsiteX190" fmla="*/ 1398481 w 12192000"/>
              <a:gd name="connsiteY190" fmla="*/ 2237074 h 2237474"/>
              <a:gd name="connsiteX191" fmla="*/ 1398407 w 12192000"/>
              <a:gd name="connsiteY191" fmla="*/ 2237095 h 2237474"/>
              <a:gd name="connsiteX192" fmla="*/ 1370962 w 12192000"/>
              <a:gd name="connsiteY192" fmla="*/ 2237474 h 2237474"/>
              <a:gd name="connsiteX193" fmla="*/ 1356367 w 12192000"/>
              <a:gd name="connsiteY193" fmla="*/ 2235089 h 2237474"/>
              <a:gd name="connsiteX194" fmla="*/ 1324828 w 12192000"/>
              <a:gd name="connsiteY194" fmla="*/ 2231968 h 2237474"/>
              <a:gd name="connsiteX195" fmla="*/ 1297744 w 12192000"/>
              <a:gd name="connsiteY195" fmla="*/ 2235849 h 2237474"/>
              <a:gd name="connsiteX196" fmla="*/ 1286236 w 12192000"/>
              <a:gd name="connsiteY196" fmla="*/ 2233135 h 2237474"/>
              <a:gd name="connsiteX197" fmla="*/ 1283504 w 12192000"/>
              <a:gd name="connsiteY197" fmla="*/ 2233797 h 2237474"/>
              <a:gd name="connsiteX198" fmla="*/ 1279765 w 12192000"/>
              <a:gd name="connsiteY198" fmla="*/ 2229639 h 2237474"/>
              <a:gd name="connsiteX199" fmla="*/ 1195347 w 12192000"/>
              <a:gd name="connsiteY199" fmla="*/ 2212354 h 2237474"/>
              <a:gd name="connsiteX200" fmla="*/ 970251 w 12192000"/>
              <a:gd name="connsiteY200" fmla="*/ 2221029 h 2237474"/>
              <a:gd name="connsiteX201" fmla="*/ 812914 w 12192000"/>
              <a:gd name="connsiteY201" fmla="*/ 2202752 h 2237474"/>
              <a:gd name="connsiteX202" fmla="*/ 800195 w 12192000"/>
              <a:gd name="connsiteY202" fmla="*/ 2209407 h 2237474"/>
              <a:gd name="connsiteX203" fmla="*/ 784978 w 12192000"/>
              <a:gd name="connsiteY203" fmla="*/ 2212360 h 2237474"/>
              <a:gd name="connsiteX204" fmla="*/ 681987 w 12192000"/>
              <a:gd name="connsiteY204" fmla="*/ 2216757 h 2237474"/>
              <a:gd name="connsiteX205" fmla="*/ 669923 w 12192000"/>
              <a:gd name="connsiteY205" fmla="*/ 2211682 h 2237474"/>
              <a:gd name="connsiteX206" fmla="*/ 648680 w 12192000"/>
              <a:gd name="connsiteY206" fmla="*/ 2206229 h 2237474"/>
              <a:gd name="connsiteX207" fmla="*/ 597225 w 12192000"/>
              <a:gd name="connsiteY207" fmla="*/ 2180999 h 2237474"/>
              <a:gd name="connsiteX208" fmla="*/ 558449 w 12192000"/>
              <a:gd name="connsiteY208" fmla="*/ 2182346 h 2237474"/>
              <a:gd name="connsiteX209" fmla="*/ 550517 w 12192000"/>
              <a:gd name="connsiteY209" fmla="*/ 2182060 h 2237474"/>
              <a:gd name="connsiteX210" fmla="*/ 550309 w 12192000"/>
              <a:gd name="connsiteY210" fmla="*/ 2181825 h 2237474"/>
              <a:gd name="connsiteX211" fmla="*/ 541836 w 12192000"/>
              <a:gd name="connsiteY211" fmla="*/ 2181063 h 2237474"/>
              <a:gd name="connsiteX212" fmla="*/ 536057 w 12192000"/>
              <a:gd name="connsiteY212" fmla="*/ 2181537 h 2237474"/>
              <a:gd name="connsiteX213" fmla="*/ 520671 w 12192000"/>
              <a:gd name="connsiteY213" fmla="*/ 2180980 h 2237474"/>
              <a:gd name="connsiteX214" fmla="*/ 515024 w 12192000"/>
              <a:gd name="connsiteY214" fmla="*/ 2179258 h 2237474"/>
              <a:gd name="connsiteX215" fmla="*/ 512278 w 12192000"/>
              <a:gd name="connsiteY215" fmla="*/ 2176369 h 2237474"/>
              <a:gd name="connsiteX216" fmla="*/ 480419 w 12192000"/>
              <a:gd name="connsiteY216" fmla="*/ 2167807 h 2237474"/>
              <a:gd name="connsiteX217" fmla="*/ 413835 w 12192000"/>
              <a:gd name="connsiteY217" fmla="*/ 2156783 h 2237474"/>
              <a:gd name="connsiteX218" fmla="*/ 376513 w 12192000"/>
              <a:gd name="connsiteY218" fmla="*/ 2154014 h 2237474"/>
              <a:gd name="connsiteX219" fmla="*/ 273386 w 12192000"/>
              <a:gd name="connsiteY219" fmla="*/ 2142551 h 2237474"/>
              <a:gd name="connsiteX220" fmla="*/ 169207 w 12192000"/>
              <a:gd name="connsiteY220" fmla="*/ 2128100 h 2237474"/>
              <a:gd name="connsiteX221" fmla="*/ 93149 w 12192000"/>
              <a:gd name="connsiteY221" fmla="*/ 2105324 h 2237474"/>
              <a:gd name="connsiteX222" fmla="*/ 88109 w 12192000"/>
              <a:gd name="connsiteY222" fmla="*/ 2106704 h 2237474"/>
              <a:gd name="connsiteX223" fmla="*/ 80022 w 12192000"/>
              <a:gd name="connsiteY223" fmla="*/ 2107254 h 2237474"/>
              <a:gd name="connsiteX224" fmla="*/ 79717 w 12192000"/>
              <a:gd name="connsiteY224" fmla="*/ 2107046 h 2237474"/>
              <a:gd name="connsiteX225" fmla="*/ 72352 w 12192000"/>
              <a:gd name="connsiteY225" fmla="*/ 2107991 h 2237474"/>
              <a:gd name="connsiteX226" fmla="*/ 37645 w 12192000"/>
              <a:gd name="connsiteY226" fmla="*/ 2115401 h 2237474"/>
              <a:gd name="connsiteX227" fmla="*/ 4572 w 12192000"/>
              <a:gd name="connsiteY227" fmla="*/ 2111091 h 2237474"/>
              <a:gd name="connsiteX228" fmla="*/ 0 w 12192000"/>
              <a:gd name="connsiteY228" fmla="*/ 2110468 h 2237474"/>
              <a:gd name="connsiteX229" fmla="*/ 0 w 12192000"/>
              <a:gd name="connsiteY22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210972 w 12192000"/>
              <a:gd name="connsiteY77" fmla="*/ 1580856 h 2237474"/>
              <a:gd name="connsiteX78" fmla="*/ 7183121 w 12192000"/>
              <a:gd name="connsiteY78" fmla="*/ 1595162 h 2237474"/>
              <a:gd name="connsiteX79" fmla="*/ 7164601 w 12192000"/>
              <a:gd name="connsiteY79" fmla="*/ 1606490 h 2237474"/>
              <a:gd name="connsiteX80" fmla="*/ 7159286 w 12192000"/>
              <a:gd name="connsiteY80" fmla="*/ 1606850 h 2237474"/>
              <a:gd name="connsiteX81" fmla="*/ 7114651 w 12192000"/>
              <a:gd name="connsiteY81" fmla="*/ 1620959 h 2237474"/>
              <a:gd name="connsiteX82" fmla="*/ 7092727 w 12192000"/>
              <a:gd name="connsiteY82" fmla="*/ 1623628 h 2237474"/>
              <a:gd name="connsiteX83" fmla="*/ 7031309 w 12192000"/>
              <a:gd name="connsiteY83" fmla="*/ 1619451 h 2237474"/>
              <a:gd name="connsiteX84" fmla="*/ 6999084 w 12192000"/>
              <a:gd name="connsiteY84" fmla="*/ 1634317 h 2237474"/>
              <a:gd name="connsiteX85" fmla="*/ 6992107 w 12192000"/>
              <a:gd name="connsiteY85" fmla="*/ 1636860 h 2237474"/>
              <a:gd name="connsiteX86" fmla="*/ 6991765 w 12192000"/>
              <a:gd name="connsiteY86" fmla="*/ 1636725 h 2237474"/>
              <a:gd name="connsiteX87" fmla="*/ 6983996 w 12192000"/>
              <a:gd name="connsiteY87" fmla="*/ 1639040 h 2237474"/>
              <a:gd name="connsiteX88" fmla="*/ 6979383 w 12192000"/>
              <a:gd name="connsiteY88" fmla="*/ 1641496 h 2237474"/>
              <a:gd name="connsiteX89" fmla="*/ 6900177 w 12192000"/>
              <a:gd name="connsiteY89" fmla="*/ 1636016 h 2237474"/>
              <a:gd name="connsiteX90" fmla="*/ 6795372 w 12192000"/>
              <a:gd name="connsiteY90" fmla="*/ 1644845 h 2237474"/>
              <a:gd name="connsiteX91" fmla="*/ 6692251 w 12192000"/>
              <a:gd name="connsiteY91" fmla="*/ 1656357 h 2237474"/>
              <a:gd name="connsiteX92" fmla="*/ 6655235 w 12192000"/>
              <a:gd name="connsiteY92" fmla="*/ 1661869 h 2237474"/>
              <a:gd name="connsiteX93" fmla="*/ 6587857 w 12192000"/>
              <a:gd name="connsiteY93" fmla="*/ 1665769 h 2237474"/>
              <a:gd name="connsiteX94" fmla="*/ 6554894 w 12192000"/>
              <a:gd name="connsiteY94" fmla="*/ 1664428 h 2237474"/>
              <a:gd name="connsiteX95" fmla="*/ 6516595 w 12192000"/>
              <a:gd name="connsiteY95" fmla="*/ 1667475 h 2237474"/>
              <a:gd name="connsiteX96" fmla="*/ 6508541 w 12192000"/>
              <a:gd name="connsiteY96" fmla="*/ 1668757 h 2237474"/>
              <a:gd name="connsiteX97" fmla="*/ 6471012 w 12192000"/>
              <a:gd name="connsiteY97" fmla="*/ 1678604 h 2237474"/>
              <a:gd name="connsiteX98" fmla="*/ 6415265 w 12192000"/>
              <a:gd name="connsiteY98" fmla="*/ 1665317 h 2237474"/>
              <a:gd name="connsiteX99" fmla="*/ 6364035 w 12192000"/>
              <a:gd name="connsiteY99" fmla="*/ 1667683 h 2237474"/>
              <a:gd name="connsiteX100" fmla="*/ 6280959 w 12192000"/>
              <a:gd name="connsiteY100" fmla="*/ 1689329 h 2237474"/>
              <a:gd name="connsiteX101" fmla="*/ 6243319 w 12192000"/>
              <a:gd name="connsiteY101" fmla="*/ 1695560 h 2237474"/>
              <a:gd name="connsiteX102" fmla="*/ 6098321 w 12192000"/>
              <a:gd name="connsiteY102" fmla="*/ 1721646 h 2237474"/>
              <a:gd name="connsiteX103" fmla="*/ 5880652 w 12192000"/>
              <a:gd name="connsiteY103" fmla="*/ 1779643 h 2237474"/>
              <a:gd name="connsiteX104" fmla="*/ 5785959 w 12192000"/>
              <a:gd name="connsiteY104" fmla="*/ 1775307 h 2237474"/>
              <a:gd name="connsiteX105" fmla="*/ 5643534 w 12192000"/>
              <a:gd name="connsiteY105" fmla="*/ 1802919 h 2237474"/>
              <a:gd name="connsiteX106" fmla="*/ 5518799 w 12192000"/>
              <a:gd name="connsiteY106" fmla="*/ 1818312 h 2237474"/>
              <a:gd name="connsiteX107" fmla="*/ 5505014 w 12192000"/>
              <a:gd name="connsiteY107" fmla="*/ 1819259 h 2237474"/>
              <a:gd name="connsiteX108" fmla="*/ 5453307 w 12192000"/>
              <a:gd name="connsiteY108" fmla="*/ 1815450 h 2237474"/>
              <a:gd name="connsiteX109" fmla="*/ 5364192 w 12192000"/>
              <a:gd name="connsiteY109" fmla="*/ 1826074 h 2237474"/>
              <a:gd name="connsiteX110" fmla="*/ 5350380 w 12192000"/>
              <a:gd name="connsiteY110" fmla="*/ 1830891 h 2237474"/>
              <a:gd name="connsiteX111" fmla="*/ 5259633 w 12192000"/>
              <a:gd name="connsiteY111" fmla="*/ 1837160 h 2237474"/>
              <a:gd name="connsiteX112" fmla="*/ 5197513 w 12192000"/>
              <a:gd name="connsiteY112" fmla="*/ 1844718 h 2237474"/>
              <a:gd name="connsiteX113" fmla="*/ 5184170 w 12192000"/>
              <a:gd name="connsiteY113" fmla="*/ 1849402 h 2237474"/>
              <a:gd name="connsiteX114" fmla="*/ 5168852 w 12192000"/>
              <a:gd name="connsiteY114" fmla="*/ 1844846 h 2237474"/>
              <a:gd name="connsiteX115" fmla="*/ 5164370 w 12192000"/>
              <a:gd name="connsiteY115" fmla="*/ 1840597 h 2237474"/>
              <a:gd name="connsiteX116" fmla="*/ 5114927 w 12192000"/>
              <a:gd name="connsiteY116" fmla="*/ 1847827 h 2237474"/>
              <a:gd name="connsiteX117" fmla="*/ 5108970 w 12192000"/>
              <a:gd name="connsiteY117" fmla="*/ 1847935 h 2237474"/>
              <a:gd name="connsiteX118" fmla="*/ 5067961 w 12192000"/>
              <a:gd name="connsiteY118" fmla="*/ 1845917 h 2237474"/>
              <a:gd name="connsiteX119" fmla="*/ 5007075 w 12192000"/>
              <a:gd name="connsiteY119" fmla="*/ 1838626 h 2237474"/>
              <a:gd name="connsiteX120" fmla="*/ 4944087 w 12192000"/>
              <a:gd name="connsiteY120" fmla="*/ 1823332 h 2237474"/>
              <a:gd name="connsiteX121" fmla="*/ 4907662 w 12192000"/>
              <a:gd name="connsiteY121" fmla="*/ 1816900 h 2237474"/>
              <a:gd name="connsiteX122" fmla="*/ 4882386 w 12192000"/>
              <a:gd name="connsiteY122" fmla="*/ 1809844 h 2237474"/>
              <a:gd name="connsiteX123" fmla="*/ 4811440 w 12192000"/>
              <a:gd name="connsiteY123" fmla="*/ 1804655 h 2237474"/>
              <a:gd name="connsiteX124" fmla="*/ 4691075 w 12192000"/>
              <a:gd name="connsiteY124" fmla="*/ 1801389 h 2237474"/>
              <a:gd name="connsiteX125" fmla="*/ 4611738 w 12192000"/>
              <a:gd name="connsiteY125" fmla="*/ 1776964 h 2237474"/>
              <a:gd name="connsiteX126" fmla="*/ 4560070 w 12192000"/>
              <a:gd name="connsiteY126" fmla="*/ 1785640 h 2237474"/>
              <a:gd name="connsiteX127" fmla="*/ 4536503 w 12192000"/>
              <a:gd name="connsiteY127" fmla="*/ 1785334 h 2237474"/>
              <a:gd name="connsiteX128" fmla="*/ 4513724 w 12192000"/>
              <a:gd name="connsiteY128" fmla="*/ 1791996 h 2237474"/>
              <a:gd name="connsiteX129" fmla="*/ 4459810 w 12192000"/>
              <a:gd name="connsiteY129" fmla="*/ 1797886 h 2237474"/>
              <a:gd name="connsiteX130" fmla="*/ 4379064 w 12192000"/>
              <a:gd name="connsiteY130" fmla="*/ 1817177 h 2237474"/>
              <a:gd name="connsiteX131" fmla="*/ 4319209 w 12192000"/>
              <a:gd name="connsiteY131" fmla="*/ 1834833 h 2237474"/>
              <a:gd name="connsiteX132" fmla="*/ 4290981 w 12192000"/>
              <a:gd name="connsiteY132" fmla="*/ 1839677 h 2237474"/>
              <a:gd name="connsiteX133" fmla="*/ 4285792 w 12192000"/>
              <a:gd name="connsiteY133" fmla="*/ 1836231 h 2237474"/>
              <a:gd name="connsiteX134" fmla="*/ 4238372 w 12192000"/>
              <a:gd name="connsiteY134" fmla="*/ 1851480 h 2237474"/>
              <a:gd name="connsiteX135" fmla="*/ 4232517 w 12192000"/>
              <a:gd name="connsiteY135" fmla="*/ 1852567 h 2237474"/>
              <a:gd name="connsiteX136" fmla="*/ 4191732 w 12192000"/>
              <a:gd name="connsiteY136" fmla="*/ 1857328 h 2237474"/>
              <a:gd name="connsiteX137" fmla="*/ 4065532 w 12192000"/>
              <a:gd name="connsiteY137" fmla="*/ 1855477 h 2237474"/>
              <a:gd name="connsiteX138" fmla="*/ 4028460 w 12192000"/>
              <a:gd name="connsiteY138" fmla="*/ 1855137 h 2237474"/>
              <a:gd name="connsiteX139" fmla="*/ 4002267 w 12192000"/>
              <a:gd name="connsiteY139" fmla="*/ 1852352 h 2237474"/>
              <a:gd name="connsiteX140" fmla="*/ 3931396 w 12192000"/>
              <a:gd name="connsiteY140" fmla="*/ 1858915 h 2237474"/>
              <a:gd name="connsiteX141" fmla="*/ 3812162 w 12192000"/>
              <a:gd name="connsiteY141" fmla="*/ 1875501 h 2237474"/>
              <a:gd name="connsiteX142" fmla="*/ 3729530 w 12192000"/>
              <a:gd name="connsiteY142" fmla="*/ 1864513 h 2237474"/>
              <a:gd name="connsiteX143" fmla="*/ 3680177 w 12192000"/>
              <a:gd name="connsiteY143" fmla="*/ 1881552 h 2237474"/>
              <a:gd name="connsiteX144" fmla="*/ 3567259 w 12192000"/>
              <a:gd name="connsiteY144" fmla="*/ 1893482 h 2237474"/>
              <a:gd name="connsiteX145" fmla="*/ 3405770 w 12192000"/>
              <a:gd name="connsiteY145" fmla="*/ 1904591 h 2237474"/>
              <a:gd name="connsiteX146" fmla="*/ 3280097 w 12192000"/>
              <a:gd name="connsiteY146" fmla="*/ 1919610 h 2237474"/>
              <a:gd name="connsiteX147" fmla="*/ 3123424 w 12192000"/>
              <a:gd name="connsiteY147" fmla="*/ 1952930 h 2237474"/>
              <a:gd name="connsiteX148" fmla="*/ 3009910 w 12192000"/>
              <a:gd name="connsiteY148" fmla="*/ 1957866 h 2237474"/>
              <a:gd name="connsiteX149" fmla="*/ 2995934 w 12192000"/>
              <a:gd name="connsiteY149" fmla="*/ 1967085 h 2237474"/>
              <a:gd name="connsiteX150" fmla="*/ 2980071 w 12192000"/>
              <a:gd name="connsiteY150" fmla="*/ 1972988 h 2237474"/>
              <a:gd name="connsiteX151" fmla="*/ 2978094 w 12192000"/>
              <a:gd name="connsiteY151" fmla="*/ 1972369 h 2237474"/>
              <a:gd name="connsiteX152" fmla="*/ 2942858 w 12192000"/>
              <a:gd name="connsiteY152" fmla="*/ 1981367 h 2237474"/>
              <a:gd name="connsiteX153" fmla="*/ 2875436 w 12192000"/>
              <a:gd name="connsiteY153" fmla="*/ 1996977 h 2237474"/>
              <a:gd name="connsiteX154" fmla="*/ 2874892 w 12192000"/>
              <a:gd name="connsiteY154" fmla="*/ 1996085 h 2237474"/>
              <a:gd name="connsiteX155" fmla="*/ 2864145 w 12192000"/>
              <a:gd name="connsiteY155" fmla="*/ 1994061 h 2237474"/>
              <a:gd name="connsiteX156" fmla="*/ 2843662 w 12192000"/>
              <a:gd name="connsiteY156" fmla="*/ 1992498 h 2237474"/>
              <a:gd name="connsiteX157" fmla="*/ 2796128 w 12192000"/>
              <a:gd name="connsiteY157" fmla="*/ 1976403 h 2237474"/>
              <a:gd name="connsiteX158" fmla="*/ 2756784 w 12192000"/>
              <a:gd name="connsiteY158" fmla="*/ 1985116 h 2237474"/>
              <a:gd name="connsiteX159" fmla="*/ 2748833 w 12192000"/>
              <a:gd name="connsiteY159" fmla="*/ 1986323 h 2237474"/>
              <a:gd name="connsiteX160" fmla="*/ 2748661 w 12192000"/>
              <a:gd name="connsiteY160" fmla="*/ 1986122 h 2237474"/>
              <a:gd name="connsiteX161" fmla="*/ 2740251 w 12192000"/>
              <a:gd name="connsiteY161" fmla="*/ 1986946 h 2237474"/>
              <a:gd name="connsiteX162" fmla="*/ 2718916 w 12192000"/>
              <a:gd name="connsiteY162" fmla="*/ 1990867 h 2237474"/>
              <a:gd name="connsiteX163" fmla="*/ 2713522 w 12192000"/>
              <a:gd name="connsiteY163" fmla="*/ 1990173 h 2237474"/>
              <a:gd name="connsiteX164" fmla="*/ 2680597 w 12192000"/>
              <a:gd name="connsiteY164" fmla="*/ 1984996 h 2237474"/>
              <a:gd name="connsiteX165" fmla="*/ 2578178 w 12192000"/>
              <a:gd name="connsiteY165" fmla="*/ 1990531 h 2237474"/>
              <a:gd name="connsiteX166" fmla="*/ 2476147 w 12192000"/>
              <a:gd name="connsiteY166" fmla="*/ 1998305 h 2237474"/>
              <a:gd name="connsiteX167" fmla="*/ 2373568 w 12192000"/>
              <a:gd name="connsiteY167" fmla="*/ 2003219 h 2237474"/>
              <a:gd name="connsiteX168" fmla="*/ 2321399 w 12192000"/>
              <a:gd name="connsiteY168" fmla="*/ 1989467 h 2237474"/>
              <a:gd name="connsiteX169" fmla="*/ 2315525 w 12192000"/>
              <a:gd name="connsiteY169" fmla="*/ 1989708 h 2237474"/>
              <a:gd name="connsiteX170" fmla="*/ 2300792 w 12192000"/>
              <a:gd name="connsiteY170" fmla="*/ 1994290 h 2237474"/>
              <a:gd name="connsiteX171" fmla="*/ 2295469 w 12192000"/>
              <a:gd name="connsiteY171" fmla="*/ 1996659 h 2237474"/>
              <a:gd name="connsiteX172" fmla="*/ 2287219 w 12192000"/>
              <a:gd name="connsiteY172" fmla="*/ 1998750 h 2237474"/>
              <a:gd name="connsiteX173" fmla="*/ 2286948 w 12192000"/>
              <a:gd name="connsiteY173" fmla="*/ 1998596 h 2237474"/>
              <a:gd name="connsiteX174" fmla="*/ 2243069 w 12192000"/>
              <a:gd name="connsiteY174" fmla="*/ 2015111 h 2237474"/>
              <a:gd name="connsiteX175" fmla="*/ 2186609 w 12192000"/>
              <a:gd name="connsiteY175" fmla="*/ 2008263 h 2237474"/>
              <a:gd name="connsiteX176" fmla="*/ 2164831 w 12192000"/>
              <a:gd name="connsiteY176" fmla="*/ 2010143 h 2237474"/>
              <a:gd name="connsiteX177" fmla="*/ 2152836 w 12192000"/>
              <a:gd name="connsiteY177" fmla="*/ 2010048 h 2237474"/>
              <a:gd name="connsiteX178" fmla="*/ 2117102 w 12192000"/>
              <a:gd name="connsiteY178" fmla="*/ 2023004 h 2237474"/>
              <a:gd name="connsiteX179" fmla="*/ 2111935 w 12192000"/>
              <a:gd name="connsiteY179" fmla="*/ 2023163 h 2237474"/>
              <a:gd name="connsiteX180" fmla="*/ 2089991 w 12192000"/>
              <a:gd name="connsiteY180" fmla="*/ 2034193 h 2237474"/>
              <a:gd name="connsiteX181" fmla="*/ 2058061 w 12192000"/>
              <a:gd name="connsiteY181" fmla="*/ 2047942 h 2237474"/>
              <a:gd name="connsiteX182" fmla="*/ 2055737 w 12192000"/>
              <a:gd name="connsiteY182" fmla="*/ 2047704 h 2237474"/>
              <a:gd name="connsiteX183" fmla="*/ 2042244 w 12192000"/>
              <a:gd name="connsiteY183" fmla="*/ 2055560 h 2237474"/>
              <a:gd name="connsiteX184" fmla="*/ 1976224 w 12192000"/>
              <a:gd name="connsiteY184" fmla="*/ 2074257 h 2237474"/>
              <a:gd name="connsiteX185" fmla="*/ 1877728 w 12192000"/>
              <a:gd name="connsiteY185" fmla="*/ 2101004 h 2237474"/>
              <a:gd name="connsiteX186" fmla="*/ 1759056 w 12192000"/>
              <a:gd name="connsiteY186" fmla="*/ 2125608 h 2237474"/>
              <a:gd name="connsiteX187" fmla="*/ 1637948 w 12192000"/>
              <a:gd name="connsiteY187" fmla="*/ 2172597 h 2237474"/>
              <a:gd name="connsiteX188" fmla="*/ 1434549 w 12192000"/>
              <a:gd name="connsiteY188" fmla="*/ 2234522 h 2237474"/>
              <a:gd name="connsiteX189" fmla="*/ 1398481 w 12192000"/>
              <a:gd name="connsiteY189" fmla="*/ 2237074 h 2237474"/>
              <a:gd name="connsiteX190" fmla="*/ 1398407 w 12192000"/>
              <a:gd name="connsiteY190" fmla="*/ 2237095 h 2237474"/>
              <a:gd name="connsiteX191" fmla="*/ 1370962 w 12192000"/>
              <a:gd name="connsiteY191" fmla="*/ 2237474 h 2237474"/>
              <a:gd name="connsiteX192" fmla="*/ 1356367 w 12192000"/>
              <a:gd name="connsiteY192" fmla="*/ 2235089 h 2237474"/>
              <a:gd name="connsiteX193" fmla="*/ 1324828 w 12192000"/>
              <a:gd name="connsiteY193" fmla="*/ 2231968 h 2237474"/>
              <a:gd name="connsiteX194" fmla="*/ 1297744 w 12192000"/>
              <a:gd name="connsiteY194" fmla="*/ 2235849 h 2237474"/>
              <a:gd name="connsiteX195" fmla="*/ 1286236 w 12192000"/>
              <a:gd name="connsiteY195" fmla="*/ 2233135 h 2237474"/>
              <a:gd name="connsiteX196" fmla="*/ 1283504 w 12192000"/>
              <a:gd name="connsiteY196" fmla="*/ 2233797 h 2237474"/>
              <a:gd name="connsiteX197" fmla="*/ 1279765 w 12192000"/>
              <a:gd name="connsiteY197" fmla="*/ 2229639 h 2237474"/>
              <a:gd name="connsiteX198" fmla="*/ 1195347 w 12192000"/>
              <a:gd name="connsiteY198" fmla="*/ 2212354 h 2237474"/>
              <a:gd name="connsiteX199" fmla="*/ 970251 w 12192000"/>
              <a:gd name="connsiteY199" fmla="*/ 2221029 h 2237474"/>
              <a:gd name="connsiteX200" fmla="*/ 812914 w 12192000"/>
              <a:gd name="connsiteY200" fmla="*/ 2202752 h 2237474"/>
              <a:gd name="connsiteX201" fmla="*/ 800195 w 12192000"/>
              <a:gd name="connsiteY201" fmla="*/ 2209407 h 2237474"/>
              <a:gd name="connsiteX202" fmla="*/ 784978 w 12192000"/>
              <a:gd name="connsiteY202" fmla="*/ 2212360 h 2237474"/>
              <a:gd name="connsiteX203" fmla="*/ 681987 w 12192000"/>
              <a:gd name="connsiteY203" fmla="*/ 2216757 h 2237474"/>
              <a:gd name="connsiteX204" fmla="*/ 669923 w 12192000"/>
              <a:gd name="connsiteY204" fmla="*/ 2211682 h 2237474"/>
              <a:gd name="connsiteX205" fmla="*/ 648680 w 12192000"/>
              <a:gd name="connsiteY205" fmla="*/ 2206229 h 2237474"/>
              <a:gd name="connsiteX206" fmla="*/ 597225 w 12192000"/>
              <a:gd name="connsiteY206" fmla="*/ 2180999 h 2237474"/>
              <a:gd name="connsiteX207" fmla="*/ 558449 w 12192000"/>
              <a:gd name="connsiteY207" fmla="*/ 2182346 h 2237474"/>
              <a:gd name="connsiteX208" fmla="*/ 550517 w 12192000"/>
              <a:gd name="connsiteY208" fmla="*/ 2182060 h 2237474"/>
              <a:gd name="connsiteX209" fmla="*/ 550309 w 12192000"/>
              <a:gd name="connsiteY209" fmla="*/ 2181825 h 2237474"/>
              <a:gd name="connsiteX210" fmla="*/ 541836 w 12192000"/>
              <a:gd name="connsiteY210" fmla="*/ 2181063 h 2237474"/>
              <a:gd name="connsiteX211" fmla="*/ 536057 w 12192000"/>
              <a:gd name="connsiteY211" fmla="*/ 2181537 h 2237474"/>
              <a:gd name="connsiteX212" fmla="*/ 520671 w 12192000"/>
              <a:gd name="connsiteY212" fmla="*/ 2180980 h 2237474"/>
              <a:gd name="connsiteX213" fmla="*/ 515024 w 12192000"/>
              <a:gd name="connsiteY213" fmla="*/ 2179258 h 2237474"/>
              <a:gd name="connsiteX214" fmla="*/ 512278 w 12192000"/>
              <a:gd name="connsiteY214" fmla="*/ 2176369 h 2237474"/>
              <a:gd name="connsiteX215" fmla="*/ 480419 w 12192000"/>
              <a:gd name="connsiteY215" fmla="*/ 2167807 h 2237474"/>
              <a:gd name="connsiteX216" fmla="*/ 413835 w 12192000"/>
              <a:gd name="connsiteY216" fmla="*/ 2156783 h 2237474"/>
              <a:gd name="connsiteX217" fmla="*/ 376513 w 12192000"/>
              <a:gd name="connsiteY217" fmla="*/ 2154014 h 2237474"/>
              <a:gd name="connsiteX218" fmla="*/ 273386 w 12192000"/>
              <a:gd name="connsiteY218" fmla="*/ 2142551 h 2237474"/>
              <a:gd name="connsiteX219" fmla="*/ 169207 w 12192000"/>
              <a:gd name="connsiteY219" fmla="*/ 2128100 h 2237474"/>
              <a:gd name="connsiteX220" fmla="*/ 93149 w 12192000"/>
              <a:gd name="connsiteY220" fmla="*/ 2105324 h 2237474"/>
              <a:gd name="connsiteX221" fmla="*/ 88109 w 12192000"/>
              <a:gd name="connsiteY221" fmla="*/ 2106704 h 2237474"/>
              <a:gd name="connsiteX222" fmla="*/ 80022 w 12192000"/>
              <a:gd name="connsiteY222" fmla="*/ 2107254 h 2237474"/>
              <a:gd name="connsiteX223" fmla="*/ 79717 w 12192000"/>
              <a:gd name="connsiteY223" fmla="*/ 2107046 h 2237474"/>
              <a:gd name="connsiteX224" fmla="*/ 72352 w 12192000"/>
              <a:gd name="connsiteY224" fmla="*/ 2107991 h 2237474"/>
              <a:gd name="connsiteX225" fmla="*/ 37645 w 12192000"/>
              <a:gd name="connsiteY225" fmla="*/ 2115401 h 2237474"/>
              <a:gd name="connsiteX226" fmla="*/ 4572 w 12192000"/>
              <a:gd name="connsiteY226" fmla="*/ 2111091 h 2237474"/>
              <a:gd name="connsiteX227" fmla="*/ 0 w 12192000"/>
              <a:gd name="connsiteY227" fmla="*/ 2110468 h 2237474"/>
              <a:gd name="connsiteX228" fmla="*/ 0 w 12192000"/>
              <a:gd name="connsiteY22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210972 w 12192000"/>
              <a:gd name="connsiteY77" fmla="*/ 1580856 h 2237474"/>
              <a:gd name="connsiteX78" fmla="*/ 7183121 w 12192000"/>
              <a:gd name="connsiteY78" fmla="*/ 1595162 h 2237474"/>
              <a:gd name="connsiteX79" fmla="*/ 7164601 w 12192000"/>
              <a:gd name="connsiteY79" fmla="*/ 1606490 h 2237474"/>
              <a:gd name="connsiteX80" fmla="*/ 7159286 w 12192000"/>
              <a:gd name="connsiteY80" fmla="*/ 1606850 h 2237474"/>
              <a:gd name="connsiteX81" fmla="*/ 7114651 w 12192000"/>
              <a:gd name="connsiteY81" fmla="*/ 1620959 h 2237474"/>
              <a:gd name="connsiteX82" fmla="*/ 7092727 w 12192000"/>
              <a:gd name="connsiteY82" fmla="*/ 1623628 h 2237474"/>
              <a:gd name="connsiteX83" fmla="*/ 7031309 w 12192000"/>
              <a:gd name="connsiteY83" fmla="*/ 1619451 h 2237474"/>
              <a:gd name="connsiteX84" fmla="*/ 6999084 w 12192000"/>
              <a:gd name="connsiteY84" fmla="*/ 1634317 h 2237474"/>
              <a:gd name="connsiteX85" fmla="*/ 6992107 w 12192000"/>
              <a:gd name="connsiteY85" fmla="*/ 1636860 h 2237474"/>
              <a:gd name="connsiteX86" fmla="*/ 6991765 w 12192000"/>
              <a:gd name="connsiteY86" fmla="*/ 1636725 h 2237474"/>
              <a:gd name="connsiteX87" fmla="*/ 6983996 w 12192000"/>
              <a:gd name="connsiteY87" fmla="*/ 1639040 h 2237474"/>
              <a:gd name="connsiteX88" fmla="*/ 6900177 w 12192000"/>
              <a:gd name="connsiteY88" fmla="*/ 1636016 h 2237474"/>
              <a:gd name="connsiteX89" fmla="*/ 6795372 w 12192000"/>
              <a:gd name="connsiteY89" fmla="*/ 1644845 h 2237474"/>
              <a:gd name="connsiteX90" fmla="*/ 6692251 w 12192000"/>
              <a:gd name="connsiteY90" fmla="*/ 1656357 h 2237474"/>
              <a:gd name="connsiteX91" fmla="*/ 6655235 w 12192000"/>
              <a:gd name="connsiteY91" fmla="*/ 1661869 h 2237474"/>
              <a:gd name="connsiteX92" fmla="*/ 6587857 w 12192000"/>
              <a:gd name="connsiteY92" fmla="*/ 1665769 h 2237474"/>
              <a:gd name="connsiteX93" fmla="*/ 6554894 w 12192000"/>
              <a:gd name="connsiteY93" fmla="*/ 1664428 h 2237474"/>
              <a:gd name="connsiteX94" fmla="*/ 6516595 w 12192000"/>
              <a:gd name="connsiteY94" fmla="*/ 1667475 h 2237474"/>
              <a:gd name="connsiteX95" fmla="*/ 6508541 w 12192000"/>
              <a:gd name="connsiteY95" fmla="*/ 1668757 h 2237474"/>
              <a:gd name="connsiteX96" fmla="*/ 6471012 w 12192000"/>
              <a:gd name="connsiteY96" fmla="*/ 1678604 h 2237474"/>
              <a:gd name="connsiteX97" fmla="*/ 6415265 w 12192000"/>
              <a:gd name="connsiteY97" fmla="*/ 1665317 h 2237474"/>
              <a:gd name="connsiteX98" fmla="*/ 6364035 w 12192000"/>
              <a:gd name="connsiteY98" fmla="*/ 1667683 h 2237474"/>
              <a:gd name="connsiteX99" fmla="*/ 6280959 w 12192000"/>
              <a:gd name="connsiteY99" fmla="*/ 1689329 h 2237474"/>
              <a:gd name="connsiteX100" fmla="*/ 6243319 w 12192000"/>
              <a:gd name="connsiteY100" fmla="*/ 1695560 h 2237474"/>
              <a:gd name="connsiteX101" fmla="*/ 6098321 w 12192000"/>
              <a:gd name="connsiteY101" fmla="*/ 1721646 h 2237474"/>
              <a:gd name="connsiteX102" fmla="*/ 5880652 w 12192000"/>
              <a:gd name="connsiteY102" fmla="*/ 1779643 h 2237474"/>
              <a:gd name="connsiteX103" fmla="*/ 5785959 w 12192000"/>
              <a:gd name="connsiteY103" fmla="*/ 1775307 h 2237474"/>
              <a:gd name="connsiteX104" fmla="*/ 5643534 w 12192000"/>
              <a:gd name="connsiteY104" fmla="*/ 1802919 h 2237474"/>
              <a:gd name="connsiteX105" fmla="*/ 5518799 w 12192000"/>
              <a:gd name="connsiteY105" fmla="*/ 1818312 h 2237474"/>
              <a:gd name="connsiteX106" fmla="*/ 5505014 w 12192000"/>
              <a:gd name="connsiteY106" fmla="*/ 1819259 h 2237474"/>
              <a:gd name="connsiteX107" fmla="*/ 5453307 w 12192000"/>
              <a:gd name="connsiteY107" fmla="*/ 1815450 h 2237474"/>
              <a:gd name="connsiteX108" fmla="*/ 5364192 w 12192000"/>
              <a:gd name="connsiteY108" fmla="*/ 1826074 h 2237474"/>
              <a:gd name="connsiteX109" fmla="*/ 5350380 w 12192000"/>
              <a:gd name="connsiteY109" fmla="*/ 1830891 h 2237474"/>
              <a:gd name="connsiteX110" fmla="*/ 5259633 w 12192000"/>
              <a:gd name="connsiteY110" fmla="*/ 1837160 h 2237474"/>
              <a:gd name="connsiteX111" fmla="*/ 5197513 w 12192000"/>
              <a:gd name="connsiteY111" fmla="*/ 1844718 h 2237474"/>
              <a:gd name="connsiteX112" fmla="*/ 5184170 w 12192000"/>
              <a:gd name="connsiteY112" fmla="*/ 1849402 h 2237474"/>
              <a:gd name="connsiteX113" fmla="*/ 5168852 w 12192000"/>
              <a:gd name="connsiteY113" fmla="*/ 1844846 h 2237474"/>
              <a:gd name="connsiteX114" fmla="*/ 5164370 w 12192000"/>
              <a:gd name="connsiteY114" fmla="*/ 1840597 h 2237474"/>
              <a:gd name="connsiteX115" fmla="*/ 5114927 w 12192000"/>
              <a:gd name="connsiteY115" fmla="*/ 1847827 h 2237474"/>
              <a:gd name="connsiteX116" fmla="*/ 5108970 w 12192000"/>
              <a:gd name="connsiteY116" fmla="*/ 1847935 h 2237474"/>
              <a:gd name="connsiteX117" fmla="*/ 5067961 w 12192000"/>
              <a:gd name="connsiteY117" fmla="*/ 1845917 h 2237474"/>
              <a:gd name="connsiteX118" fmla="*/ 5007075 w 12192000"/>
              <a:gd name="connsiteY118" fmla="*/ 1838626 h 2237474"/>
              <a:gd name="connsiteX119" fmla="*/ 4944087 w 12192000"/>
              <a:gd name="connsiteY119" fmla="*/ 1823332 h 2237474"/>
              <a:gd name="connsiteX120" fmla="*/ 4907662 w 12192000"/>
              <a:gd name="connsiteY120" fmla="*/ 1816900 h 2237474"/>
              <a:gd name="connsiteX121" fmla="*/ 4882386 w 12192000"/>
              <a:gd name="connsiteY121" fmla="*/ 1809844 h 2237474"/>
              <a:gd name="connsiteX122" fmla="*/ 4811440 w 12192000"/>
              <a:gd name="connsiteY122" fmla="*/ 1804655 h 2237474"/>
              <a:gd name="connsiteX123" fmla="*/ 4691075 w 12192000"/>
              <a:gd name="connsiteY123" fmla="*/ 1801389 h 2237474"/>
              <a:gd name="connsiteX124" fmla="*/ 4611738 w 12192000"/>
              <a:gd name="connsiteY124" fmla="*/ 1776964 h 2237474"/>
              <a:gd name="connsiteX125" fmla="*/ 4560070 w 12192000"/>
              <a:gd name="connsiteY125" fmla="*/ 1785640 h 2237474"/>
              <a:gd name="connsiteX126" fmla="*/ 4536503 w 12192000"/>
              <a:gd name="connsiteY126" fmla="*/ 1785334 h 2237474"/>
              <a:gd name="connsiteX127" fmla="*/ 4513724 w 12192000"/>
              <a:gd name="connsiteY127" fmla="*/ 1791996 h 2237474"/>
              <a:gd name="connsiteX128" fmla="*/ 4459810 w 12192000"/>
              <a:gd name="connsiteY128" fmla="*/ 1797886 h 2237474"/>
              <a:gd name="connsiteX129" fmla="*/ 4379064 w 12192000"/>
              <a:gd name="connsiteY129" fmla="*/ 1817177 h 2237474"/>
              <a:gd name="connsiteX130" fmla="*/ 4319209 w 12192000"/>
              <a:gd name="connsiteY130" fmla="*/ 1834833 h 2237474"/>
              <a:gd name="connsiteX131" fmla="*/ 4290981 w 12192000"/>
              <a:gd name="connsiteY131" fmla="*/ 1839677 h 2237474"/>
              <a:gd name="connsiteX132" fmla="*/ 4285792 w 12192000"/>
              <a:gd name="connsiteY132" fmla="*/ 1836231 h 2237474"/>
              <a:gd name="connsiteX133" fmla="*/ 4238372 w 12192000"/>
              <a:gd name="connsiteY133" fmla="*/ 1851480 h 2237474"/>
              <a:gd name="connsiteX134" fmla="*/ 4232517 w 12192000"/>
              <a:gd name="connsiteY134" fmla="*/ 1852567 h 2237474"/>
              <a:gd name="connsiteX135" fmla="*/ 4191732 w 12192000"/>
              <a:gd name="connsiteY135" fmla="*/ 1857328 h 2237474"/>
              <a:gd name="connsiteX136" fmla="*/ 4065532 w 12192000"/>
              <a:gd name="connsiteY136" fmla="*/ 1855477 h 2237474"/>
              <a:gd name="connsiteX137" fmla="*/ 4028460 w 12192000"/>
              <a:gd name="connsiteY137" fmla="*/ 1855137 h 2237474"/>
              <a:gd name="connsiteX138" fmla="*/ 4002267 w 12192000"/>
              <a:gd name="connsiteY138" fmla="*/ 1852352 h 2237474"/>
              <a:gd name="connsiteX139" fmla="*/ 3931396 w 12192000"/>
              <a:gd name="connsiteY139" fmla="*/ 1858915 h 2237474"/>
              <a:gd name="connsiteX140" fmla="*/ 3812162 w 12192000"/>
              <a:gd name="connsiteY140" fmla="*/ 1875501 h 2237474"/>
              <a:gd name="connsiteX141" fmla="*/ 3729530 w 12192000"/>
              <a:gd name="connsiteY141" fmla="*/ 1864513 h 2237474"/>
              <a:gd name="connsiteX142" fmla="*/ 3680177 w 12192000"/>
              <a:gd name="connsiteY142" fmla="*/ 1881552 h 2237474"/>
              <a:gd name="connsiteX143" fmla="*/ 3567259 w 12192000"/>
              <a:gd name="connsiteY143" fmla="*/ 1893482 h 2237474"/>
              <a:gd name="connsiteX144" fmla="*/ 3405770 w 12192000"/>
              <a:gd name="connsiteY144" fmla="*/ 1904591 h 2237474"/>
              <a:gd name="connsiteX145" fmla="*/ 3280097 w 12192000"/>
              <a:gd name="connsiteY145" fmla="*/ 1919610 h 2237474"/>
              <a:gd name="connsiteX146" fmla="*/ 3123424 w 12192000"/>
              <a:gd name="connsiteY146" fmla="*/ 1952930 h 2237474"/>
              <a:gd name="connsiteX147" fmla="*/ 3009910 w 12192000"/>
              <a:gd name="connsiteY147" fmla="*/ 1957866 h 2237474"/>
              <a:gd name="connsiteX148" fmla="*/ 2995934 w 12192000"/>
              <a:gd name="connsiteY148" fmla="*/ 1967085 h 2237474"/>
              <a:gd name="connsiteX149" fmla="*/ 2980071 w 12192000"/>
              <a:gd name="connsiteY149" fmla="*/ 1972988 h 2237474"/>
              <a:gd name="connsiteX150" fmla="*/ 2978094 w 12192000"/>
              <a:gd name="connsiteY150" fmla="*/ 1972369 h 2237474"/>
              <a:gd name="connsiteX151" fmla="*/ 2942858 w 12192000"/>
              <a:gd name="connsiteY151" fmla="*/ 1981367 h 2237474"/>
              <a:gd name="connsiteX152" fmla="*/ 2875436 w 12192000"/>
              <a:gd name="connsiteY152" fmla="*/ 1996977 h 2237474"/>
              <a:gd name="connsiteX153" fmla="*/ 2874892 w 12192000"/>
              <a:gd name="connsiteY153" fmla="*/ 1996085 h 2237474"/>
              <a:gd name="connsiteX154" fmla="*/ 2864145 w 12192000"/>
              <a:gd name="connsiteY154" fmla="*/ 1994061 h 2237474"/>
              <a:gd name="connsiteX155" fmla="*/ 2843662 w 12192000"/>
              <a:gd name="connsiteY155" fmla="*/ 1992498 h 2237474"/>
              <a:gd name="connsiteX156" fmla="*/ 2796128 w 12192000"/>
              <a:gd name="connsiteY156" fmla="*/ 1976403 h 2237474"/>
              <a:gd name="connsiteX157" fmla="*/ 2756784 w 12192000"/>
              <a:gd name="connsiteY157" fmla="*/ 1985116 h 2237474"/>
              <a:gd name="connsiteX158" fmla="*/ 2748833 w 12192000"/>
              <a:gd name="connsiteY158" fmla="*/ 1986323 h 2237474"/>
              <a:gd name="connsiteX159" fmla="*/ 2748661 w 12192000"/>
              <a:gd name="connsiteY159" fmla="*/ 1986122 h 2237474"/>
              <a:gd name="connsiteX160" fmla="*/ 2740251 w 12192000"/>
              <a:gd name="connsiteY160" fmla="*/ 1986946 h 2237474"/>
              <a:gd name="connsiteX161" fmla="*/ 2718916 w 12192000"/>
              <a:gd name="connsiteY161" fmla="*/ 1990867 h 2237474"/>
              <a:gd name="connsiteX162" fmla="*/ 2713522 w 12192000"/>
              <a:gd name="connsiteY162" fmla="*/ 1990173 h 2237474"/>
              <a:gd name="connsiteX163" fmla="*/ 2680597 w 12192000"/>
              <a:gd name="connsiteY163" fmla="*/ 1984996 h 2237474"/>
              <a:gd name="connsiteX164" fmla="*/ 2578178 w 12192000"/>
              <a:gd name="connsiteY164" fmla="*/ 1990531 h 2237474"/>
              <a:gd name="connsiteX165" fmla="*/ 2476147 w 12192000"/>
              <a:gd name="connsiteY165" fmla="*/ 1998305 h 2237474"/>
              <a:gd name="connsiteX166" fmla="*/ 2373568 w 12192000"/>
              <a:gd name="connsiteY166" fmla="*/ 2003219 h 2237474"/>
              <a:gd name="connsiteX167" fmla="*/ 2321399 w 12192000"/>
              <a:gd name="connsiteY167" fmla="*/ 1989467 h 2237474"/>
              <a:gd name="connsiteX168" fmla="*/ 2315525 w 12192000"/>
              <a:gd name="connsiteY168" fmla="*/ 1989708 h 2237474"/>
              <a:gd name="connsiteX169" fmla="*/ 2300792 w 12192000"/>
              <a:gd name="connsiteY169" fmla="*/ 1994290 h 2237474"/>
              <a:gd name="connsiteX170" fmla="*/ 2295469 w 12192000"/>
              <a:gd name="connsiteY170" fmla="*/ 1996659 h 2237474"/>
              <a:gd name="connsiteX171" fmla="*/ 2287219 w 12192000"/>
              <a:gd name="connsiteY171" fmla="*/ 1998750 h 2237474"/>
              <a:gd name="connsiteX172" fmla="*/ 2286948 w 12192000"/>
              <a:gd name="connsiteY172" fmla="*/ 1998596 h 2237474"/>
              <a:gd name="connsiteX173" fmla="*/ 2243069 w 12192000"/>
              <a:gd name="connsiteY173" fmla="*/ 2015111 h 2237474"/>
              <a:gd name="connsiteX174" fmla="*/ 2186609 w 12192000"/>
              <a:gd name="connsiteY174" fmla="*/ 2008263 h 2237474"/>
              <a:gd name="connsiteX175" fmla="*/ 2164831 w 12192000"/>
              <a:gd name="connsiteY175" fmla="*/ 2010143 h 2237474"/>
              <a:gd name="connsiteX176" fmla="*/ 2152836 w 12192000"/>
              <a:gd name="connsiteY176" fmla="*/ 2010048 h 2237474"/>
              <a:gd name="connsiteX177" fmla="*/ 2117102 w 12192000"/>
              <a:gd name="connsiteY177" fmla="*/ 2023004 h 2237474"/>
              <a:gd name="connsiteX178" fmla="*/ 2111935 w 12192000"/>
              <a:gd name="connsiteY178" fmla="*/ 2023163 h 2237474"/>
              <a:gd name="connsiteX179" fmla="*/ 2089991 w 12192000"/>
              <a:gd name="connsiteY179" fmla="*/ 2034193 h 2237474"/>
              <a:gd name="connsiteX180" fmla="*/ 2058061 w 12192000"/>
              <a:gd name="connsiteY180" fmla="*/ 2047942 h 2237474"/>
              <a:gd name="connsiteX181" fmla="*/ 2055737 w 12192000"/>
              <a:gd name="connsiteY181" fmla="*/ 2047704 h 2237474"/>
              <a:gd name="connsiteX182" fmla="*/ 2042244 w 12192000"/>
              <a:gd name="connsiteY182" fmla="*/ 2055560 h 2237474"/>
              <a:gd name="connsiteX183" fmla="*/ 1976224 w 12192000"/>
              <a:gd name="connsiteY183" fmla="*/ 2074257 h 2237474"/>
              <a:gd name="connsiteX184" fmla="*/ 1877728 w 12192000"/>
              <a:gd name="connsiteY184" fmla="*/ 2101004 h 2237474"/>
              <a:gd name="connsiteX185" fmla="*/ 1759056 w 12192000"/>
              <a:gd name="connsiteY185" fmla="*/ 2125608 h 2237474"/>
              <a:gd name="connsiteX186" fmla="*/ 1637948 w 12192000"/>
              <a:gd name="connsiteY186" fmla="*/ 2172597 h 2237474"/>
              <a:gd name="connsiteX187" fmla="*/ 1434549 w 12192000"/>
              <a:gd name="connsiteY187" fmla="*/ 2234522 h 2237474"/>
              <a:gd name="connsiteX188" fmla="*/ 1398481 w 12192000"/>
              <a:gd name="connsiteY188" fmla="*/ 2237074 h 2237474"/>
              <a:gd name="connsiteX189" fmla="*/ 1398407 w 12192000"/>
              <a:gd name="connsiteY189" fmla="*/ 2237095 h 2237474"/>
              <a:gd name="connsiteX190" fmla="*/ 1370962 w 12192000"/>
              <a:gd name="connsiteY190" fmla="*/ 2237474 h 2237474"/>
              <a:gd name="connsiteX191" fmla="*/ 1356367 w 12192000"/>
              <a:gd name="connsiteY191" fmla="*/ 2235089 h 2237474"/>
              <a:gd name="connsiteX192" fmla="*/ 1324828 w 12192000"/>
              <a:gd name="connsiteY192" fmla="*/ 2231968 h 2237474"/>
              <a:gd name="connsiteX193" fmla="*/ 1297744 w 12192000"/>
              <a:gd name="connsiteY193" fmla="*/ 2235849 h 2237474"/>
              <a:gd name="connsiteX194" fmla="*/ 1286236 w 12192000"/>
              <a:gd name="connsiteY194" fmla="*/ 2233135 h 2237474"/>
              <a:gd name="connsiteX195" fmla="*/ 1283504 w 12192000"/>
              <a:gd name="connsiteY195" fmla="*/ 2233797 h 2237474"/>
              <a:gd name="connsiteX196" fmla="*/ 1279765 w 12192000"/>
              <a:gd name="connsiteY196" fmla="*/ 2229639 h 2237474"/>
              <a:gd name="connsiteX197" fmla="*/ 1195347 w 12192000"/>
              <a:gd name="connsiteY197" fmla="*/ 2212354 h 2237474"/>
              <a:gd name="connsiteX198" fmla="*/ 970251 w 12192000"/>
              <a:gd name="connsiteY198" fmla="*/ 2221029 h 2237474"/>
              <a:gd name="connsiteX199" fmla="*/ 812914 w 12192000"/>
              <a:gd name="connsiteY199" fmla="*/ 2202752 h 2237474"/>
              <a:gd name="connsiteX200" fmla="*/ 800195 w 12192000"/>
              <a:gd name="connsiteY200" fmla="*/ 2209407 h 2237474"/>
              <a:gd name="connsiteX201" fmla="*/ 784978 w 12192000"/>
              <a:gd name="connsiteY201" fmla="*/ 2212360 h 2237474"/>
              <a:gd name="connsiteX202" fmla="*/ 681987 w 12192000"/>
              <a:gd name="connsiteY202" fmla="*/ 2216757 h 2237474"/>
              <a:gd name="connsiteX203" fmla="*/ 669923 w 12192000"/>
              <a:gd name="connsiteY203" fmla="*/ 2211682 h 2237474"/>
              <a:gd name="connsiteX204" fmla="*/ 648680 w 12192000"/>
              <a:gd name="connsiteY204" fmla="*/ 2206229 h 2237474"/>
              <a:gd name="connsiteX205" fmla="*/ 597225 w 12192000"/>
              <a:gd name="connsiteY205" fmla="*/ 2180999 h 2237474"/>
              <a:gd name="connsiteX206" fmla="*/ 558449 w 12192000"/>
              <a:gd name="connsiteY206" fmla="*/ 2182346 h 2237474"/>
              <a:gd name="connsiteX207" fmla="*/ 550517 w 12192000"/>
              <a:gd name="connsiteY207" fmla="*/ 2182060 h 2237474"/>
              <a:gd name="connsiteX208" fmla="*/ 550309 w 12192000"/>
              <a:gd name="connsiteY208" fmla="*/ 2181825 h 2237474"/>
              <a:gd name="connsiteX209" fmla="*/ 541836 w 12192000"/>
              <a:gd name="connsiteY209" fmla="*/ 2181063 h 2237474"/>
              <a:gd name="connsiteX210" fmla="*/ 536057 w 12192000"/>
              <a:gd name="connsiteY210" fmla="*/ 2181537 h 2237474"/>
              <a:gd name="connsiteX211" fmla="*/ 520671 w 12192000"/>
              <a:gd name="connsiteY211" fmla="*/ 2180980 h 2237474"/>
              <a:gd name="connsiteX212" fmla="*/ 515024 w 12192000"/>
              <a:gd name="connsiteY212" fmla="*/ 2179258 h 2237474"/>
              <a:gd name="connsiteX213" fmla="*/ 512278 w 12192000"/>
              <a:gd name="connsiteY213" fmla="*/ 2176369 h 2237474"/>
              <a:gd name="connsiteX214" fmla="*/ 480419 w 12192000"/>
              <a:gd name="connsiteY214" fmla="*/ 2167807 h 2237474"/>
              <a:gd name="connsiteX215" fmla="*/ 413835 w 12192000"/>
              <a:gd name="connsiteY215" fmla="*/ 2156783 h 2237474"/>
              <a:gd name="connsiteX216" fmla="*/ 376513 w 12192000"/>
              <a:gd name="connsiteY216" fmla="*/ 2154014 h 2237474"/>
              <a:gd name="connsiteX217" fmla="*/ 273386 w 12192000"/>
              <a:gd name="connsiteY217" fmla="*/ 2142551 h 2237474"/>
              <a:gd name="connsiteX218" fmla="*/ 169207 w 12192000"/>
              <a:gd name="connsiteY218" fmla="*/ 2128100 h 2237474"/>
              <a:gd name="connsiteX219" fmla="*/ 93149 w 12192000"/>
              <a:gd name="connsiteY219" fmla="*/ 2105324 h 2237474"/>
              <a:gd name="connsiteX220" fmla="*/ 88109 w 12192000"/>
              <a:gd name="connsiteY220" fmla="*/ 2106704 h 2237474"/>
              <a:gd name="connsiteX221" fmla="*/ 80022 w 12192000"/>
              <a:gd name="connsiteY221" fmla="*/ 2107254 h 2237474"/>
              <a:gd name="connsiteX222" fmla="*/ 79717 w 12192000"/>
              <a:gd name="connsiteY222" fmla="*/ 2107046 h 2237474"/>
              <a:gd name="connsiteX223" fmla="*/ 72352 w 12192000"/>
              <a:gd name="connsiteY223" fmla="*/ 2107991 h 2237474"/>
              <a:gd name="connsiteX224" fmla="*/ 37645 w 12192000"/>
              <a:gd name="connsiteY224" fmla="*/ 2115401 h 2237474"/>
              <a:gd name="connsiteX225" fmla="*/ 4572 w 12192000"/>
              <a:gd name="connsiteY225" fmla="*/ 2111091 h 2237474"/>
              <a:gd name="connsiteX226" fmla="*/ 0 w 12192000"/>
              <a:gd name="connsiteY226" fmla="*/ 2110468 h 2237474"/>
              <a:gd name="connsiteX227" fmla="*/ 0 w 12192000"/>
              <a:gd name="connsiteY22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210972 w 12192000"/>
              <a:gd name="connsiteY77" fmla="*/ 1580856 h 2237474"/>
              <a:gd name="connsiteX78" fmla="*/ 7183121 w 12192000"/>
              <a:gd name="connsiteY78" fmla="*/ 1595162 h 2237474"/>
              <a:gd name="connsiteX79" fmla="*/ 7164601 w 12192000"/>
              <a:gd name="connsiteY79" fmla="*/ 1606490 h 2237474"/>
              <a:gd name="connsiteX80" fmla="*/ 7159286 w 12192000"/>
              <a:gd name="connsiteY80" fmla="*/ 1606850 h 2237474"/>
              <a:gd name="connsiteX81" fmla="*/ 7114651 w 12192000"/>
              <a:gd name="connsiteY81" fmla="*/ 1620959 h 2237474"/>
              <a:gd name="connsiteX82" fmla="*/ 7092727 w 12192000"/>
              <a:gd name="connsiteY82" fmla="*/ 1623628 h 2237474"/>
              <a:gd name="connsiteX83" fmla="*/ 7031309 w 12192000"/>
              <a:gd name="connsiteY83" fmla="*/ 1619451 h 2237474"/>
              <a:gd name="connsiteX84" fmla="*/ 6999084 w 12192000"/>
              <a:gd name="connsiteY84" fmla="*/ 1634317 h 2237474"/>
              <a:gd name="connsiteX85" fmla="*/ 6992107 w 12192000"/>
              <a:gd name="connsiteY85" fmla="*/ 1636860 h 2237474"/>
              <a:gd name="connsiteX86" fmla="*/ 6991765 w 12192000"/>
              <a:gd name="connsiteY86" fmla="*/ 1636725 h 2237474"/>
              <a:gd name="connsiteX87" fmla="*/ 6900177 w 12192000"/>
              <a:gd name="connsiteY87" fmla="*/ 1636016 h 2237474"/>
              <a:gd name="connsiteX88" fmla="*/ 6795372 w 12192000"/>
              <a:gd name="connsiteY88" fmla="*/ 1644845 h 2237474"/>
              <a:gd name="connsiteX89" fmla="*/ 6692251 w 12192000"/>
              <a:gd name="connsiteY89" fmla="*/ 1656357 h 2237474"/>
              <a:gd name="connsiteX90" fmla="*/ 6655235 w 12192000"/>
              <a:gd name="connsiteY90" fmla="*/ 1661869 h 2237474"/>
              <a:gd name="connsiteX91" fmla="*/ 6587857 w 12192000"/>
              <a:gd name="connsiteY91" fmla="*/ 1665769 h 2237474"/>
              <a:gd name="connsiteX92" fmla="*/ 6554894 w 12192000"/>
              <a:gd name="connsiteY92" fmla="*/ 1664428 h 2237474"/>
              <a:gd name="connsiteX93" fmla="*/ 6516595 w 12192000"/>
              <a:gd name="connsiteY93" fmla="*/ 1667475 h 2237474"/>
              <a:gd name="connsiteX94" fmla="*/ 6508541 w 12192000"/>
              <a:gd name="connsiteY94" fmla="*/ 1668757 h 2237474"/>
              <a:gd name="connsiteX95" fmla="*/ 6471012 w 12192000"/>
              <a:gd name="connsiteY95" fmla="*/ 1678604 h 2237474"/>
              <a:gd name="connsiteX96" fmla="*/ 6415265 w 12192000"/>
              <a:gd name="connsiteY96" fmla="*/ 1665317 h 2237474"/>
              <a:gd name="connsiteX97" fmla="*/ 6364035 w 12192000"/>
              <a:gd name="connsiteY97" fmla="*/ 1667683 h 2237474"/>
              <a:gd name="connsiteX98" fmla="*/ 6280959 w 12192000"/>
              <a:gd name="connsiteY98" fmla="*/ 1689329 h 2237474"/>
              <a:gd name="connsiteX99" fmla="*/ 6243319 w 12192000"/>
              <a:gd name="connsiteY99" fmla="*/ 1695560 h 2237474"/>
              <a:gd name="connsiteX100" fmla="*/ 6098321 w 12192000"/>
              <a:gd name="connsiteY100" fmla="*/ 1721646 h 2237474"/>
              <a:gd name="connsiteX101" fmla="*/ 5880652 w 12192000"/>
              <a:gd name="connsiteY101" fmla="*/ 1779643 h 2237474"/>
              <a:gd name="connsiteX102" fmla="*/ 5785959 w 12192000"/>
              <a:gd name="connsiteY102" fmla="*/ 1775307 h 2237474"/>
              <a:gd name="connsiteX103" fmla="*/ 5643534 w 12192000"/>
              <a:gd name="connsiteY103" fmla="*/ 1802919 h 2237474"/>
              <a:gd name="connsiteX104" fmla="*/ 5518799 w 12192000"/>
              <a:gd name="connsiteY104" fmla="*/ 1818312 h 2237474"/>
              <a:gd name="connsiteX105" fmla="*/ 5505014 w 12192000"/>
              <a:gd name="connsiteY105" fmla="*/ 1819259 h 2237474"/>
              <a:gd name="connsiteX106" fmla="*/ 5453307 w 12192000"/>
              <a:gd name="connsiteY106" fmla="*/ 1815450 h 2237474"/>
              <a:gd name="connsiteX107" fmla="*/ 5364192 w 12192000"/>
              <a:gd name="connsiteY107" fmla="*/ 1826074 h 2237474"/>
              <a:gd name="connsiteX108" fmla="*/ 5350380 w 12192000"/>
              <a:gd name="connsiteY108" fmla="*/ 1830891 h 2237474"/>
              <a:gd name="connsiteX109" fmla="*/ 5259633 w 12192000"/>
              <a:gd name="connsiteY109" fmla="*/ 1837160 h 2237474"/>
              <a:gd name="connsiteX110" fmla="*/ 5197513 w 12192000"/>
              <a:gd name="connsiteY110" fmla="*/ 1844718 h 2237474"/>
              <a:gd name="connsiteX111" fmla="*/ 5184170 w 12192000"/>
              <a:gd name="connsiteY111" fmla="*/ 1849402 h 2237474"/>
              <a:gd name="connsiteX112" fmla="*/ 5168852 w 12192000"/>
              <a:gd name="connsiteY112" fmla="*/ 1844846 h 2237474"/>
              <a:gd name="connsiteX113" fmla="*/ 5164370 w 12192000"/>
              <a:gd name="connsiteY113" fmla="*/ 1840597 h 2237474"/>
              <a:gd name="connsiteX114" fmla="*/ 5114927 w 12192000"/>
              <a:gd name="connsiteY114" fmla="*/ 1847827 h 2237474"/>
              <a:gd name="connsiteX115" fmla="*/ 5108970 w 12192000"/>
              <a:gd name="connsiteY115" fmla="*/ 1847935 h 2237474"/>
              <a:gd name="connsiteX116" fmla="*/ 5067961 w 12192000"/>
              <a:gd name="connsiteY116" fmla="*/ 1845917 h 2237474"/>
              <a:gd name="connsiteX117" fmla="*/ 5007075 w 12192000"/>
              <a:gd name="connsiteY117" fmla="*/ 1838626 h 2237474"/>
              <a:gd name="connsiteX118" fmla="*/ 4944087 w 12192000"/>
              <a:gd name="connsiteY118" fmla="*/ 1823332 h 2237474"/>
              <a:gd name="connsiteX119" fmla="*/ 4907662 w 12192000"/>
              <a:gd name="connsiteY119" fmla="*/ 1816900 h 2237474"/>
              <a:gd name="connsiteX120" fmla="*/ 4882386 w 12192000"/>
              <a:gd name="connsiteY120" fmla="*/ 1809844 h 2237474"/>
              <a:gd name="connsiteX121" fmla="*/ 4811440 w 12192000"/>
              <a:gd name="connsiteY121" fmla="*/ 1804655 h 2237474"/>
              <a:gd name="connsiteX122" fmla="*/ 4691075 w 12192000"/>
              <a:gd name="connsiteY122" fmla="*/ 1801389 h 2237474"/>
              <a:gd name="connsiteX123" fmla="*/ 4611738 w 12192000"/>
              <a:gd name="connsiteY123" fmla="*/ 1776964 h 2237474"/>
              <a:gd name="connsiteX124" fmla="*/ 4560070 w 12192000"/>
              <a:gd name="connsiteY124" fmla="*/ 1785640 h 2237474"/>
              <a:gd name="connsiteX125" fmla="*/ 4536503 w 12192000"/>
              <a:gd name="connsiteY125" fmla="*/ 1785334 h 2237474"/>
              <a:gd name="connsiteX126" fmla="*/ 4513724 w 12192000"/>
              <a:gd name="connsiteY126" fmla="*/ 1791996 h 2237474"/>
              <a:gd name="connsiteX127" fmla="*/ 4459810 w 12192000"/>
              <a:gd name="connsiteY127" fmla="*/ 1797886 h 2237474"/>
              <a:gd name="connsiteX128" fmla="*/ 4379064 w 12192000"/>
              <a:gd name="connsiteY128" fmla="*/ 1817177 h 2237474"/>
              <a:gd name="connsiteX129" fmla="*/ 4319209 w 12192000"/>
              <a:gd name="connsiteY129" fmla="*/ 1834833 h 2237474"/>
              <a:gd name="connsiteX130" fmla="*/ 4290981 w 12192000"/>
              <a:gd name="connsiteY130" fmla="*/ 1839677 h 2237474"/>
              <a:gd name="connsiteX131" fmla="*/ 4285792 w 12192000"/>
              <a:gd name="connsiteY131" fmla="*/ 1836231 h 2237474"/>
              <a:gd name="connsiteX132" fmla="*/ 4238372 w 12192000"/>
              <a:gd name="connsiteY132" fmla="*/ 1851480 h 2237474"/>
              <a:gd name="connsiteX133" fmla="*/ 4232517 w 12192000"/>
              <a:gd name="connsiteY133" fmla="*/ 1852567 h 2237474"/>
              <a:gd name="connsiteX134" fmla="*/ 4191732 w 12192000"/>
              <a:gd name="connsiteY134" fmla="*/ 1857328 h 2237474"/>
              <a:gd name="connsiteX135" fmla="*/ 4065532 w 12192000"/>
              <a:gd name="connsiteY135" fmla="*/ 1855477 h 2237474"/>
              <a:gd name="connsiteX136" fmla="*/ 4028460 w 12192000"/>
              <a:gd name="connsiteY136" fmla="*/ 1855137 h 2237474"/>
              <a:gd name="connsiteX137" fmla="*/ 4002267 w 12192000"/>
              <a:gd name="connsiteY137" fmla="*/ 1852352 h 2237474"/>
              <a:gd name="connsiteX138" fmla="*/ 3931396 w 12192000"/>
              <a:gd name="connsiteY138" fmla="*/ 1858915 h 2237474"/>
              <a:gd name="connsiteX139" fmla="*/ 3812162 w 12192000"/>
              <a:gd name="connsiteY139" fmla="*/ 1875501 h 2237474"/>
              <a:gd name="connsiteX140" fmla="*/ 3729530 w 12192000"/>
              <a:gd name="connsiteY140" fmla="*/ 1864513 h 2237474"/>
              <a:gd name="connsiteX141" fmla="*/ 3680177 w 12192000"/>
              <a:gd name="connsiteY141" fmla="*/ 1881552 h 2237474"/>
              <a:gd name="connsiteX142" fmla="*/ 3567259 w 12192000"/>
              <a:gd name="connsiteY142" fmla="*/ 1893482 h 2237474"/>
              <a:gd name="connsiteX143" fmla="*/ 3405770 w 12192000"/>
              <a:gd name="connsiteY143" fmla="*/ 1904591 h 2237474"/>
              <a:gd name="connsiteX144" fmla="*/ 3280097 w 12192000"/>
              <a:gd name="connsiteY144" fmla="*/ 1919610 h 2237474"/>
              <a:gd name="connsiteX145" fmla="*/ 3123424 w 12192000"/>
              <a:gd name="connsiteY145" fmla="*/ 1952930 h 2237474"/>
              <a:gd name="connsiteX146" fmla="*/ 3009910 w 12192000"/>
              <a:gd name="connsiteY146" fmla="*/ 1957866 h 2237474"/>
              <a:gd name="connsiteX147" fmla="*/ 2995934 w 12192000"/>
              <a:gd name="connsiteY147" fmla="*/ 1967085 h 2237474"/>
              <a:gd name="connsiteX148" fmla="*/ 2980071 w 12192000"/>
              <a:gd name="connsiteY148" fmla="*/ 1972988 h 2237474"/>
              <a:gd name="connsiteX149" fmla="*/ 2978094 w 12192000"/>
              <a:gd name="connsiteY149" fmla="*/ 1972369 h 2237474"/>
              <a:gd name="connsiteX150" fmla="*/ 2942858 w 12192000"/>
              <a:gd name="connsiteY150" fmla="*/ 1981367 h 2237474"/>
              <a:gd name="connsiteX151" fmla="*/ 2875436 w 12192000"/>
              <a:gd name="connsiteY151" fmla="*/ 1996977 h 2237474"/>
              <a:gd name="connsiteX152" fmla="*/ 2874892 w 12192000"/>
              <a:gd name="connsiteY152" fmla="*/ 1996085 h 2237474"/>
              <a:gd name="connsiteX153" fmla="*/ 2864145 w 12192000"/>
              <a:gd name="connsiteY153" fmla="*/ 1994061 h 2237474"/>
              <a:gd name="connsiteX154" fmla="*/ 2843662 w 12192000"/>
              <a:gd name="connsiteY154" fmla="*/ 1992498 h 2237474"/>
              <a:gd name="connsiteX155" fmla="*/ 2796128 w 12192000"/>
              <a:gd name="connsiteY155" fmla="*/ 1976403 h 2237474"/>
              <a:gd name="connsiteX156" fmla="*/ 2756784 w 12192000"/>
              <a:gd name="connsiteY156" fmla="*/ 1985116 h 2237474"/>
              <a:gd name="connsiteX157" fmla="*/ 2748833 w 12192000"/>
              <a:gd name="connsiteY157" fmla="*/ 1986323 h 2237474"/>
              <a:gd name="connsiteX158" fmla="*/ 2748661 w 12192000"/>
              <a:gd name="connsiteY158" fmla="*/ 1986122 h 2237474"/>
              <a:gd name="connsiteX159" fmla="*/ 2740251 w 12192000"/>
              <a:gd name="connsiteY159" fmla="*/ 1986946 h 2237474"/>
              <a:gd name="connsiteX160" fmla="*/ 2718916 w 12192000"/>
              <a:gd name="connsiteY160" fmla="*/ 1990867 h 2237474"/>
              <a:gd name="connsiteX161" fmla="*/ 2713522 w 12192000"/>
              <a:gd name="connsiteY161" fmla="*/ 1990173 h 2237474"/>
              <a:gd name="connsiteX162" fmla="*/ 2680597 w 12192000"/>
              <a:gd name="connsiteY162" fmla="*/ 1984996 h 2237474"/>
              <a:gd name="connsiteX163" fmla="*/ 2578178 w 12192000"/>
              <a:gd name="connsiteY163" fmla="*/ 1990531 h 2237474"/>
              <a:gd name="connsiteX164" fmla="*/ 2476147 w 12192000"/>
              <a:gd name="connsiteY164" fmla="*/ 1998305 h 2237474"/>
              <a:gd name="connsiteX165" fmla="*/ 2373568 w 12192000"/>
              <a:gd name="connsiteY165" fmla="*/ 2003219 h 2237474"/>
              <a:gd name="connsiteX166" fmla="*/ 2321399 w 12192000"/>
              <a:gd name="connsiteY166" fmla="*/ 1989467 h 2237474"/>
              <a:gd name="connsiteX167" fmla="*/ 2315525 w 12192000"/>
              <a:gd name="connsiteY167" fmla="*/ 1989708 h 2237474"/>
              <a:gd name="connsiteX168" fmla="*/ 2300792 w 12192000"/>
              <a:gd name="connsiteY168" fmla="*/ 1994290 h 2237474"/>
              <a:gd name="connsiteX169" fmla="*/ 2295469 w 12192000"/>
              <a:gd name="connsiteY169" fmla="*/ 1996659 h 2237474"/>
              <a:gd name="connsiteX170" fmla="*/ 2287219 w 12192000"/>
              <a:gd name="connsiteY170" fmla="*/ 1998750 h 2237474"/>
              <a:gd name="connsiteX171" fmla="*/ 2286948 w 12192000"/>
              <a:gd name="connsiteY171" fmla="*/ 1998596 h 2237474"/>
              <a:gd name="connsiteX172" fmla="*/ 2243069 w 12192000"/>
              <a:gd name="connsiteY172" fmla="*/ 2015111 h 2237474"/>
              <a:gd name="connsiteX173" fmla="*/ 2186609 w 12192000"/>
              <a:gd name="connsiteY173" fmla="*/ 2008263 h 2237474"/>
              <a:gd name="connsiteX174" fmla="*/ 2164831 w 12192000"/>
              <a:gd name="connsiteY174" fmla="*/ 2010143 h 2237474"/>
              <a:gd name="connsiteX175" fmla="*/ 2152836 w 12192000"/>
              <a:gd name="connsiteY175" fmla="*/ 2010048 h 2237474"/>
              <a:gd name="connsiteX176" fmla="*/ 2117102 w 12192000"/>
              <a:gd name="connsiteY176" fmla="*/ 2023004 h 2237474"/>
              <a:gd name="connsiteX177" fmla="*/ 2111935 w 12192000"/>
              <a:gd name="connsiteY177" fmla="*/ 2023163 h 2237474"/>
              <a:gd name="connsiteX178" fmla="*/ 2089991 w 12192000"/>
              <a:gd name="connsiteY178" fmla="*/ 2034193 h 2237474"/>
              <a:gd name="connsiteX179" fmla="*/ 2058061 w 12192000"/>
              <a:gd name="connsiteY179" fmla="*/ 2047942 h 2237474"/>
              <a:gd name="connsiteX180" fmla="*/ 2055737 w 12192000"/>
              <a:gd name="connsiteY180" fmla="*/ 2047704 h 2237474"/>
              <a:gd name="connsiteX181" fmla="*/ 2042244 w 12192000"/>
              <a:gd name="connsiteY181" fmla="*/ 2055560 h 2237474"/>
              <a:gd name="connsiteX182" fmla="*/ 1976224 w 12192000"/>
              <a:gd name="connsiteY182" fmla="*/ 2074257 h 2237474"/>
              <a:gd name="connsiteX183" fmla="*/ 1877728 w 12192000"/>
              <a:gd name="connsiteY183" fmla="*/ 2101004 h 2237474"/>
              <a:gd name="connsiteX184" fmla="*/ 1759056 w 12192000"/>
              <a:gd name="connsiteY184" fmla="*/ 2125608 h 2237474"/>
              <a:gd name="connsiteX185" fmla="*/ 1637948 w 12192000"/>
              <a:gd name="connsiteY185" fmla="*/ 2172597 h 2237474"/>
              <a:gd name="connsiteX186" fmla="*/ 1434549 w 12192000"/>
              <a:gd name="connsiteY186" fmla="*/ 2234522 h 2237474"/>
              <a:gd name="connsiteX187" fmla="*/ 1398481 w 12192000"/>
              <a:gd name="connsiteY187" fmla="*/ 2237074 h 2237474"/>
              <a:gd name="connsiteX188" fmla="*/ 1398407 w 12192000"/>
              <a:gd name="connsiteY188" fmla="*/ 2237095 h 2237474"/>
              <a:gd name="connsiteX189" fmla="*/ 1370962 w 12192000"/>
              <a:gd name="connsiteY189" fmla="*/ 2237474 h 2237474"/>
              <a:gd name="connsiteX190" fmla="*/ 1356367 w 12192000"/>
              <a:gd name="connsiteY190" fmla="*/ 2235089 h 2237474"/>
              <a:gd name="connsiteX191" fmla="*/ 1324828 w 12192000"/>
              <a:gd name="connsiteY191" fmla="*/ 2231968 h 2237474"/>
              <a:gd name="connsiteX192" fmla="*/ 1297744 w 12192000"/>
              <a:gd name="connsiteY192" fmla="*/ 2235849 h 2237474"/>
              <a:gd name="connsiteX193" fmla="*/ 1286236 w 12192000"/>
              <a:gd name="connsiteY193" fmla="*/ 2233135 h 2237474"/>
              <a:gd name="connsiteX194" fmla="*/ 1283504 w 12192000"/>
              <a:gd name="connsiteY194" fmla="*/ 2233797 h 2237474"/>
              <a:gd name="connsiteX195" fmla="*/ 1279765 w 12192000"/>
              <a:gd name="connsiteY195" fmla="*/ 2229639 h 2237474"/>
              <a:gd name="connsiteX196" fmla="*/ 1195347 w 12192000"/>
              <a:gd name="connsiteY196" fmla="*/ 2212354 h 2237474"/>
              <a:gd name="connsiteX197" fmla="*/ 970251 w 12192000"/>
              <a:gd name="connsiteY197" fmla="*/ 2221029 h 2237474"/>
              <a:gd name="connsiteX198" fmla="*/ 812914 w 12192000"/>
              <a:gd name="connsiteY198" fmla="*/ 2202752 h 2237474"/>
              <a:gd name="connsiteX199" fmla="*/ 800195 w 12192000"/>
              <a:gd name="connsiteY199" fmla="*/ 2209407 h 2237474"/>
              <a:gd name="connsiteX200" fmla="*/ 784978 w 12192000"/>
              <a:gd name="connsiteY200" fmla="*/ 2212360 h 2237474"/>
              <a:gd name="connsiteX201" fmla="*/ 681987 w 12192000"/>
              <a:gd name="connsiteY201" fmla="*/ 2216757 h 2237474"/>
              <a:gd name="connsiteX202" fmla="*/ 669923 w 12192000"/>
              <a:gd name="connsiteY202" fmla="*/ 2211682 h 2237474"/>
              <a:gd name="connsiteX203" fmla="*/ 648680 w 12192000"/>
              <a:gd name="connsiteY203" fmla="*/ 2206229 h 2237474"/>
              <a:gd name="connsiteX204" fmla="*/ 597225 w 12192000"/>
              <a:gd name="connsiteY204" fmla="*/ 2180999 h 2237474"/>
              <a:gd name="connsiteX205" fmla="*/ 558449 w 12192000"/>
              <a:gd name="connsiteY205" fmla="*/ 2182346 h 2237474"/>
              <a:gd name="connsiteX206" fmla="*/ 550517 w 12192000"/>
              <a:gd name="connsiteY206" fmla="*/ 2182060 h 2237474"/>
              <a:gd name="connsiteX207" fmla="*/ 550309 w 12192000"/>
              <a:gd name="connsiteY207" fmla="*/ 2181825 h 2237474"/>
              <a:gd name="connsiteX208" fmla="*/ 541836 w 12192000"/>
              <a:gd name="connsiteY208" fmla="*/ 2181063 h 2237474"/>
              <a:gd name="connsiteX209" fmla="*/ 536057 w 12192000"/>
              <a:gd name="connsiteY209" fmla="*/ 2181537 h 2237474"/>
              <a:gd name="connsiteX210" fmla="*/ 520671 w 12192000"/>
              <a:gd name="connsiteY210" fmla="*/ 2180980 h 2237474"/>
              <a:gd name="connsiteX211" fmla="*/ 515024 w 12192000"/>
              <a:gd name="connsiteY211" fmla="*/ 2179258 h 2237474"/>
              <a:gd name="connsiteX212" fmla="*/ 512278 w 12192000"/>
              <a:gd name="connsiteY212" fmla="*/ 2176369 h 2237474"/>
              <a:gd name="connsiteX213" fmla="*/ 480419 w 12192000"/>
              <a:gd name="connsiteY213" fmla="*/ 2167807 h 2237474"/>
              <a:gd name="connsiteX214" fmla="*/ 413835 w 12192000"/>
              <a:gd name="connsiteY214" fmla="*/ 2156783 h 2237474"/>
              <a:gd name="connsiteX215" fmla="*/ 376513 w 12192000"/>
              <a:gd name="connsiteY215" fmla="*/ 2154014 h 2237474"/>
              <a:gd name="connsiteX216" fmla="*/ 273386 w 12192000"/>
              <a:gd name="connsiteY216" fmla="*/ 2142551 h 2237474"/>
              <a:gd name="connsiteX217" fmla="*/ 169207 w 12192000"/>
              <a:gd name="connsiteY217" fmla="*/ 2128100 h 2237474"/>
              <a:gd name="connsiteX218" fmla="*/ 93149 w 12192000"/>
              <a:gd name="connsiteY218" fmla="*/ 2105324 h 2237474"/>
              <a:gd name="connsiteX219" fmla="*/ 88109 w 12192000"/>
              <a:gd name="connsiteY219" fmla="*/ 2106704 h 2237474"/>
              <a:gd name="connsiteX220" fmla="*/ 80022 w 12192000"/>
              <a:gd name="connsiteY220" fmla="*/ 2107254 h 2237474"/>
              <a:gd name="connsiteX221" fmla="*/ 79717 w 12192000"/>
              <a:gd name="connsiteY221" fmla="*/ 2107046 h 2237474"/>
              <a:gd name="connsiteX222" fmla="*/ 72352 w 12192000"/>
              <a:gd name="connsiteY222" fmla="*/ 2107991 h 2237474"/>
              <a:gd name="connsiteX223" fmla="*/ 37645 w 12192000"/>
              <a:gd name="connsiteY223" fmla="*/ 2115401 h 2237474"/>
              <a:gd name="connsiteX224" fmla="*/ 4572 w 12192000"/>
              <a:gd name="connsiteY224" fmla="*/ 2111091 h 2237474"/>
              <a:gd name="connsiteX225" fmla="*/ 0 w 12192000"/>
              <a:gd name="connsiteY225" fmla="*/ 2110468 h 2237474"/>
              <a:gd name="connsiteX226" fmla="*/ 0 w 12192000"/>
              <a:gd name="connsiteY22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210972 w 12192000"/>
              <a:gd name="connsiteY77" fmla="*/ 1580856 h 2237474"/>
              <a:gd name="connsiteX78" fmla="*/ 7183121 w 12192000"/>
              <a:gd name="connsiteY78" fmla="*/ 1595162 h 2237474"/>
              <a:gd name="connsiteX79" fmla="*/ 7164601 w 12192000"/>
              <a:gd name="connsiteY79" fmla="*/ 1606490 h 2237474"/>
              <a:gd name="connsiteX80" fmla="*/ 7114651 w 12192000"/>
              <a:gd name="connsiteY80" fmla="*/ 1620959 h 2237474"/>
              <a:gd name="connsiteX81" fmla="*/ 7092727 w 12192000"/>
              <a:gd name="connsiteY81" fmla="*/ 1623628 h 2237474"/>
              <a:gd name="connsiteX82" fmla="*/ 7031309 w 12192000"/>
              <a:gd name="connsiteY82" fmla="*/ 1619451 h 2237474"/>
              <a:gd name="connsiteX83" fmla="*/ 6999084 w 12192000"/>
              <a:gd name="connsiteY83" fmla="*/ 1634317 h 2237474"/>
              <a:gd name="connsiteX84" fmla="*/ 6992107 w 12192000"/>
              <a:gd name="connsiteY84" fmla="*/ 1636860 h 2237474"/>
              <a:gd name="connsiteX85" fmla="*/ 6991765 w 12192000"/>
              <a:gd name="connsiteY85" fmla="*/ 1636725 h 2237474"/>
              <a:gd name="connsiteX86" fmla="*/ 6900177 w 12192000"/>
              <a:gd name="connsiteY86" fmla="*/ 1636016 h 2237474"/>
              <a:gd name="connsiteX87" fmla="*/ 6795372 w 12192000"/>
              <a:gd name="connsiteY87" fmla="*/ 1644845 h 2237474"/>
              <a:gd name="connsiteX88" fmla="*/ 6692251 w 12192000"/>
              <a:gd name="connsiteY88" fmla="*/ 1656357 h 2237474"/>
              <a:gd name="connsiteX89" fmla="*/ 6655235 w 12192000"/>
              <a:gd name="connsiteY89" fmla="*/ 1661869 h 2237474"/>
              <a:gd name="connsiteX90" fmla="*/ 6587857 w 12192000"/>
              <a:gd name="connsiteY90" fmla="*/ 1665769 h 2237474"/>
              <a:gd name="connsiteX91" fmla="*/ 6554894 w 12192000"/>
              <a:gd name="connsiteY91" fmla="*/ 1664428 h 2237474"/>
              <a:gd name="connsiteX92" fmla="*/ 6516595 w 12192000"/>
              <a:gd name="connsiteY92" fmla="*/ 1667475 h 2237474"/>
              <a:gd name="connsiteX93" fmla="*/ 6508541 w 12192000"/>
              <a:gd name="connsiteY93" fmla="*/ 1668757 h 2237474"/>
              <a:gd name="connsiteX94" fmla="*/ 6471012 w 12192000"/>
              <a:gd name="connsiteY94" fmla="*/ 1678604 h 2237474"/>
              <a:gd name="connsiteX95" fmla="*/ 6415265 w 12192000"/>
              <a:gd name="connsiteY95" fmla="*/ 1665317 h 2237474"/>
              <a:gd name="connsiteX96" fmla="*/ 6364035 w 12192000"/>
              <a:gd name="connsiteY96" fmla="*/ 1667683 h 2237474"/>
              <a:gd name="connsiteX97" fmla="*/ 6280959 w 12192000"/>
              <a:gd name="connsiteY97" fmla="*/ 1689329 h 2237474"/>
              <a:gd name="connsiteX98" fmla="*/ 6243319 w 12192000"/>
              <a:gd name="connsiteY98" fmla="*/ 1695560 h 2237474"/>
              <a:gd name="connsiteX99" fmla="*/ 6098321 w 12192000"/>
              <a:gd name="connsiteY99" fmla="*/ 1721646 h 2237474"/>
              <a:gd name="connsiteX100" fmla="*/ 5880652 w 12192000"/>
              <a:gd name="connsiteY100" fmla="*/ 1779643 h 2237474"/>
              <a:gd name="connsiteX101" fmla="*/ 5785959 w 12192000"/>
              <a:gd name="connsiteY101" fmla="*/ 1775307 h 2237474"/>
              <a:gd name="connsiteX102" fmla="*/ 5643534 w 12192000"/>
              <a:gd name="connsiteY102" fmla="*/ 1802919 h 2237474"/>
              <a:gd name="connsiteX103" fmla="*/ 5518799 w 12192000"/>
              <a:gd name="connsiteY103" fmla="*/ 1818312 h 2237474"/>
              <a:gd name="connsiteX104" fmla="*/ 5505014 w 12192000"/>
              <a:gd name="connsiteY104" fmla="*/ 1819259 h 2237474"/>
              <a:gd name="connsiteX105" fmla="*/ 5453307 w 12192000"/>
              <a:gd name="connsiteY105" fmla="*/ 1815450 h 2237474"/>
              <a:gd name="connsiteX106" fmla="*/ 5364192 w 12192000"/>
              <a:gd name="connsiteY106" fmla="*/ 1826074 h 2237474"/>
              <a:gd name="connsiteX107" fmla="*/ 5350380 w 12192000"/>
              <a:gd name="connsiteY107" fmla="*/ 1830891 h 2237474"/>
              <a:gd name="connsiteX108" fmla="*/ 5259633 w 12192000"/>
              <a:gd name="connsiteY108" fmla="*/ 1837160 h 2237474"/>
              <a:gd name="connsiteX109" fmla="*/ 5197513 w 12192000"/>
              <a:gd name="connsiteY109" fmla="*/ 1844718 h 2237474"/>
              <a:gd name="connsiteX110" fmla="*/ 5184170 w 12192000"/>
              <a:gd name="connsiteY110" fmla="*/ 1849402 h 2237474"/>
              <a:gd name="connsiteX111" fmla="*/ 5168852 w 12192000"/>
              <a:gd name="connsiteY111" fmla="*/ 1844846 h 2237474"/>
              <a:gd name="connsiteX112" fmla="*/ 5164370 w 12192000"/>
              <a:gd name="connsiteY112" fmla="*/ 1840597 h 2237474"/>
              <a:gd name="connsiteX113" fmla="*/ 5114927 w 12192000"/>
              <a:gd name="connsiteY113" fmla="*/ 1847827 h 2237474"/>
              <a:gd name="connsiteX114" fmla="*/ 5108970 w 12192000"/>
              <a:gd name="connsiteY114" fmla="*/ 1847935 h 2237474"/>
              <a:gd name="connsiteX115" fmla="*/ 5067961 w 12192000"/>
              <a:gd name="connsiteY115" fmla="*/ 1845917 h 2237474"/>
              <a:gd name="connsiteX116" fmla="*/ 5007075 w 12192000"/>
              <a:gd name="connsiteY116" fmla="*/ 1838626 h 2237474"/>
              <a:gd name="connsiteX117" fmla="*/ 4944087 w 12192000"/>
              <a:gd name="connsiteY117" fmla="*/ 1823332 h 2237474"/>
              <a:gd name="connsiteX118" fmla="*/ 4907662 w 12192000"/>
              <a:gd name="connsiteY118" fmla="*/ 1816900 h 2237474"/>
              <a:gd name="connsiteX119" fmla="*/ 4882386 w 12192000"/>
              <a:gd name="connsiteY119" fmla="*/ 1809844 h 2237474"/>
              <a:gd name="connsiteX120" fmla="*/ 4811440 w 12192000"/>
              <a:gd name="connsiteY120" fmla="*/ 1804655 h 2237474"/>
              <a:gd name="connsiteX121" fmla="*/ 4691075 w 12192000"/>
              <a:gd name="connsiteY121" fmla="*/ 1801389 h 2237474"/>
              <a:gd name="connsiteX122" fmla="*/ 4611738 w 12192000"/>
              <a:gd name="connsiteY122" fmla="*/ 1776964 h 2237474"/>
              <a:gd name="connsiteX123" fmla="*/ 4560070 w 12192000"/>
              <a:gd name="connsiteY123" fmla="*/ 1785640 h 2237474"/>
              <a:gd name="connsiteX124" fmla="*/ 4536503 w 12192000"/>
              <a:gd name="connsiteY124" fmla="*/ 1785334 h 2237474"/>
              <a:gd name="connsiteX125" fmla="*/ 4513724 w 12192000"/>
              <a:gd name="connsiteY125" fmla="*/ 1791996 h 2237474"/>
              <a:gd name="connsiteX126" fmla="*/ 4459810 w 12192000"/>
              <a:gd name="connsiteY126" fmla="*/ 1797886 h 2237474"/>
              <a:gd name="connsiteX127" fmla="*/ 4379064 w 12192000"/>
              <a:gd name="connsiteY127" fmla="*/ 1817177 h 2237474"/>
              <a:gd name="connsiteX128" fmla="*/ 4319209 w 12192000"/>
              <a:gd name="connsiteY128" fmla="*/ 1834833 h 2237474"/>
              <a:gd name="connsiteX129" fmla="*/ 4290981 w 12192000"/>
              <a:gd name="connsiteY129" fmla="*/ 1839677 h 2237474"/>
              <a:gd name="connsiteX130" fmla="*/ 4285792 w 12192000"/>
              <a:gd name="connsiteY130" fmla="*/ 1836231 h 2237474"/>
              <a:gd name="connsiteX131" fmla="*/ 4238372 w 12192000"/>
              <a:gd name="connsiteY131" fmla="*/ 1851480 h 2237474"/>
              <a:gd name="connsiteX132" fmla="*/ 4232517 w 12192000"/>
              <a:gd name="connsiteY132" fmla="*/ 1852567 h 2237474"/>
              <a:gd name="connsiteX133" fmla="*/ 4191732 w 12192000"/>
              <a:gd name="connsiteY133" fmla="*/ 1857328 h 2237474"/>
              <a:gd name="connsiteX134" fmla="*/ 4065532 w 12192000"/>
              <a:gd name="connsiteY134" fmla="*/ 1855477 h 2237474"/>
              <a:gd name="connsiteX135" fmla="*/ 4028460 w 12192000"/>
              <a:gd name="connsiteY135" fmla="*/ 1855137 h 2237474"/>
              <a:gd name="connsiteX136" fmla="*/ 4002267 w 12192000"/>
              <a:gd name="connsiteY136" fmla="*/ 1852352 h 2237474"/>
              <a:gd name="connsiteX137" fmla="*/ 3931396 w 12192000"/>
              <a:gd name="connsiteY137" fmla="*/ 1858915 h 2237474"/>
              <a:gd name="connsiteX138" fmla="*/ 3812162 w 12192000"/>
              <a:gd name="connsiteY138" fmla="*/ 1875501 h 2237474"/>
              <a:gd name="connsiteX139" fmla="*/ 3729530 w 12192000"/>
              <a:gd name="connsiteY139" fmla="*/ 1864513 h 2237474"/>
              <a:gd name="connsiteX140" fmla="*/ 3680177 w 12192000"/>
              <a:gd name="connsiteY140" fmla="*/ 1881552 h 2237474"/>
              <a:gd name="connsiteX141" fmla="*/ 3567259 w 12192000"/>
              <a:gd name="connsiteY141" fmla="*/ 1893482 h 2237474"/>
              <a:gd name="connsiteX142" fmla="*/ 3405770 w 12192000"/>
              <a:gd name="connsiteY142" fmla="*/ 1904591 h 2237474"/>
              <a:gd name="connsiteX143" fmla="*/ 3280097 w 12192000"/>
              <a:gd name="connsiteY143" fmla="*/ 1919610 h 2237474"/>
              <a:gd name="connsiteX144" fmla="*/ 3123424 w 12192000"/>
              <a:gd name="connsiteY144" fmla="*/ 1952930 h 2237474"/>
              <a:gd name="connsiteX145" fmla="*/ 3009910 w 12192000"/>
              <a:gd name="connsiteY145" fmla="*/ 1957866 h 2237474"/>
              <a:gd name="connsiteX146" fmla="*/ 2995934 w 12192000"/>
              <a:gd name="connsiteY146" fmla="*/ 1967085 h 2237474"/>
              <a:gd name="connsiteX147" fmla="*/ 2980071 w 12192000"/>
              <a:gd name="connsiteY147" fmla="*/ 1972988 h 2237474"/>
              <a:gd name="connsiteX148" fmla="*/ 2978094 w 12192000"/>
              <a:gd name="connsiteY148" fmla="*/ 1972369 h 2237474"/>
              <a:gd name="connsiteX149" fmla="*/ 2942858 w 12192000"/>
              <a:gd name="connsiteY149" fmla="*/ 1981367 h 2237474"/>
              <a:gd name="connsiteX150" fmla="*/ 2875436 w 12192000"/>
              <a:gd name="connsiteY150" fmla="*/ 1996977 h 2237474"/>
              <a:gd name="connsiteX151" fmla="*/ 2874892 w 12192000"/>
              <a:gd name="connsiteY151" fmla="*/ 1996085 h 2237474"/>
              <a:gd name="connsiteX152" fmla="*/ 2864145 w 12192000"/>
              <a:gd name="connsiteY152" fmla="*/ 1994061 h 2237474"/>
              <a:gd name="connsiteX153" fmla="*/ 2843662 w 12192000"/>
              <a:gd name="connsiteY153" fmla="*/ 1992498 h 2237474"/>
              <a:gd name="connsiteX154" fmla="*/ 2796128 w 12192000"/>
              <a:gd name="connsiteY154" fmla="*/ 1976403 h 2237474"/>
              <a:gd name="connsiteX155" fmla="*/ 2756784 w 12192000"/>
              <a:gd name="connsiteY155" fmla="*/ 1985116 h 2237474"/>
              <a:gd name="connsiteX156" fmla="*/ 2748833 w 12192000"/>
              <a:gd name="connsiteY156" fmla="*/ 1986323 h 2237474"/>
              <a:gd name="connsiteX157" fmla="*/ 2748661 w 12192000"/>
              <a:gd name="connsiteY157" fmla="*/ 1986122 h 2237474"/>
              <a:gd name="connsiteX158" fmla="*/ 2740251 w 12192000"/>
              <a:gd name="connsiteY158" fmla="*/ 1986946 h 2237474"/>
              <a:gd name="connsiteX159" fmla="*/ 2718916 w 12192000"/>
              <a:gd name="connsiteY159" fmla="*/ 1990867 h 2237474"/>
              <a:gd name="connsiteX160" fmla="*/ 2713522 w 12192000"/>
              <a:gd name="connsiteY160" fmla="*/ 1990173 h 2237474"/>
              <a:gd name="connsiteX161" fmla="*/ 2680597 w 12192000"/>
              <a:gd name="connsiteY161" fmla="*/ 1984996 h 2237474"/>
              <a:gd name="connsiteX162" fmla="*/ 2578178 w 12192000"/>
              <a:gd name="connsiteY162" fmla="*/ 1990531 h 2237474"/>
              <a:gd name="connsiteX163" fmla="*/ 2476147 w 12192000"/>
              <a:gd name="connsiteY163" fmla="*/ 1998305 h 2237474"/>
              <a:gd name="connsiteX164" fmla="*/ 2373568 w 12192000"/>
              <a:gd name="connsiteY164" fmla="*/ 2003219 h 2237474"/>
              <a:gd name="connsiteX165" fmla="*/ 2321399 w 12192000"/>
              <a:gd name="connsiteY165" fmla="*/ 1989467 h 2237474"/>
              <a:gd name="connsiteX166" fmla="*/ 2315525 w 12192000"/>
              <a:gd name="connsiteY166" fmla="*/ 1989708 h 2237474"/>
              <a:gd name="connsiteX167" fmla="*/ 2300792 w 12192000"/>
              <a:gd name="connsiteY167" fmla="*/ 1994290 h 2237474"/>
              <a:gd name="connsiteX168" fmla="*/ 2295469 w 12192000"/>
              <a:gd name="connsiteY168" fmla="*/ 1996659 h 2237474"/>
              <a:gd name="connsiteX169" fmla="*/ 2287219 w 12192000"/>
              <a:gd name="connsiteY169" fmla="*/ 1998750 h 2237474"/>
              <a:gd name="connsiteX170" fmla="*/ 2286948 w 12192000"/>
              <a:gd name="connsiteY170" fmla="*/ 1998596 h 2237474"/>
              <a:gd name="connsiteX171" fmla="*/ 2243069 w 12192000"/>
              <a:gd name="connsiteY171" fmla="*/ 2015111 h 2237474"/>
              <a:gd name="connsiteX172" fmla="*/ 2186609 w 12192000"/>
              <a:gd name="connsiteY172" fmla="*/ 2008263 h 2237474"/>
              <a:gd name="connsiteX173" fmla="*/ 2164831 w 12192000"/>
              <a:gd name="connsiteY173" fmla="*/ 2010143 h 2237474"/>
              <a:gd name="connsiteX174" fmla="*/ 2152836 w 12192000"/>
              <a:gd name="connsiteY174" fmla="*/ 2010048 h 2237474"/>
              <a:gd name="connsiteX175" fmla="*/ 2117102 w 12192000"/>
              <a:gd name="connsiteY175" fmla="*/ 2023004 h 2237474"/>
              <a:gd name="connsiteX176" fmla="*/ 2111935 w 12192000"/>
              <a:gd name="connsiteY176" fmla="*/ 2023163 h 2237474"/>
              <a:gd name="connsiteX177" fmla="*/ 2089991 w 12192000"/>
              <a:gd name="connsiteY177" fmla="*/ 2034193 h 2237474"/>
              <a:gd name="connsiteX178" fmla="*/ 2058061 w 12192000"/>
              <a:gd name="connsiteY178" fmla="*/ 2047942 h 2237474"/>
              <a:gd name="connsiteX179" fmla="*/ 2055737 w 12192000"/>
              <a:gd name="connsiteY179" fmla="*/ 2047704 h 2237474"/>
              <a:gd name="connsiteX180" fmla="*/ 2042244 w 12192000"/>
              <a:gd name="connsiteY180" fmla="*/ 2055560 h 2237474"/>
              <a:gd name="connsiteX181" fmla="*/ 1976224 w 12192000"/>
              <a:gd name="connsiteY181" fmla="*/ 2074257 h 2237474"/>
              <a:gd name="connsiteX182" fmla="*/ 1877728 w 12192000"/>
              <a:gd name="connsiteY182" fmla="*/ 2101004 h 2237474"/>
              <a:gd name="connsiteX183" fmla="*/ 1759056 w 12192000"/>
              <a:gd name="connsiteY183" fmla="*/ 2125608 h 2237474"/>
              <a:gd name="connsiteX184" fmla="*/ 1637948 w 12192000"/>
              <a:gd name="connsiteY184" fmla="*/ 2172597 h 2237474"/>
              <a:gd name="connsiteX185" fmla="*/ 1434549 w 12192000"/>
              <a:gd name="connsiteY185" fmla="*/ 2234522 h 2237474"/>
              <a:gd name="connsiteX186" fmla="*/ 1398481 w 12192000"/>
              <a:gd name="connsiteY186" fmla="*/ 2237074 h 2237474"/>
              <a:gd name="connsiteX187" fmla="*/ 1398407 w 12192000"/>
              <a:gd name="connsiteY187" fmla="*/ 2237095 h 2237474"/>
              <a:gd name="connsiteX188" fmla="*/ 1370962 w 12192000"/>
              <a:gd name="connsiteY188" fmla="*/ 2237474 h 2237474"/>
              <a:gd name="connsiteX189" fmla="*/ 1356367 w 12192000"/>
              <a:gd name="connsiteY189" fmla="*/ 2235089 h 2237474"/>
              <a:gd name="connsiteX190" fmla="*/ 1324828 w 12192000"/>
              <a:gd name="connsiteY190" fmla="*/ 2231968 h 2237474"/>
              <a:gd name="connsiteX191" fmla="*/ 1297744 w 12192000"/>
              <a:gd name="connsiteY191" fmla="*/ 2235849 h 2237474"/>
              <a:gd name="connsiteX192" fmla="*/ 1286236 w 12192000"/>
              <a:gd name="connsiteY192" fmla="*/ 2233135 h 2237474"/>
              <a:gd name="connsiteX193" fmla="*/ 1283504 w 12192000"/>
              <a:gd name="connsiteY193" fmla="*/ 2233797 h 2237474"/>
              <a:gd name="connsiteX194" fmla="*/ 1279765 w 12192000"/>
              <a:gd name="connsiteY194" fmla="*/ 2229639 h 2237474"/>
              <a:gd name="connsiteX195" fmla="*/ 1195347 w 12192000"/>
              <a:gd name="connsiteY195" fmla="*/ 2212354 h 2237474"/>
              <a:gd name="connsiteX196" fmla="*/ 970251 w 12192000"/>
              <a:gd name="connsiteY196" fmla="*/ 2221029 h 2237474"/>
              <a:gd name="connsiteX197" fmla="*/ 812914 w 12192000"/>
              <a:gd name="connsiteY197" fmla="*/ 2202752 h 2237474"/>
              <a:gd name="connsiteX198" fmla="*/ 800195 w 12192000"/>
              <a:gd name="connsiteY198" fmla="*/ 2209407 h 2237474"/>
              <a:gd name="connsiteX199" fmla="*/ 784978 w 12192000"/>
              <a:gd name="connsiteY199" fmla="*/ 2212360 h 2237474"/>
              <a:gd name="connsiteX200" fmla="*/ 681987 w 12192000"/>
              <a:gd name="connsiteY200" fmla="*/ 2216757 h 2237474"/>
              <a:gd name="connsiteX201" fmla="*/ 669923 w 12192000"/>
              <a:gd name="connsiteY201" fmla="*/ 2211682 h 2237474"/>
              <a:gd name="connsiteX202" fmla="*/ 648680 w 12192000"/>
              <a:gd name="connsiteY202" fmla="*/ 2206229 h 2237474"/>
              <a:gd name="connsiteX203" fmla="*/ 597225 w 12192000"/>
              <a:gd name="connsiteY203" fmla="*/ 2180999 h 2237474"/>
              <a:gd name="connsiteX204" fmla="*/ 558449 w 12192000"/>
              <a:gd name="connsiteY204" fmla="*/ 2182346 h 2237474"/>
              <a:gd name="connsiteX205" fmla="*/ 550517 w 12192000"/>
              <a:gd name="connsiteY205" fmla="*/ 2182060 h 2237474"/>
              <a:gd name="connsiteX206" fmla="*/ 550309 w 12192000"/>
              <a:gd name="connsiteY206" fmla="*/ 2181825 h 2237474"/>
              <a:gd name="connsiteX207" fmla="*/ 541836 w 12192000"/>
              <a:gd name="connsiteY207" fmla="*/ 2181063 h 2237474"/>
              <a:gd name="connsiteX208" fmla="*/ 536057 w 12192000"/>
              <a:gd name="connsiteY208" fmla="*/ 2181537 h 2237474"/>
              <a:gd name="connsiteX209" fmla="*/ 520671 w 12192000"/>
              <a:gd name="connsiteY209" fmla="*/ 2180980 h 2237474"/>
              <a:gd name="connsiteX210" fmla="*/ 515024 w 12192000"/>
              <a:gd name="connsiteY210" fmla="*/ 2179258 h 2237474"/>
              <a:gd name="connsiteX211" fmla="*/ 512278 w 12192000"/>
              <a:gd name="connsiteY211" fmla="*/ 2176369 h 2237474"/>
              <a:gd name="connsiteX212" fmla="*/ 480419 w 12192000"/>
              <a:gd name="connsiteY212" fmla="*/ 2167807 h 2237474"/>
              <a:gd name="connsiteX213" fmla="*/ 413835 w 12192000"/>
              <a:gd name="connsiteY213" fmla="*/ 2156783 h 2237474"/>
              <a:gd name="connsiteX214" fmla="*/ 376513 w 12192000"/>
              <a:gd name="connsiteY214" fmla="*/ 2154014 h 2237474"/>
              <a:gd name="connsiteX215" fmla="*/ 273386 w 12192000"/>
              <a:gd name="connsiteY215" fmla="*/ 2142551 h 2237474"/>
              <a:gd name="connsiteX216" fmla="*/ 169207 w 12192000"/>
              <a:gd name="connsiteY216" fmla="*/ 2128100 h 2237474"/>
              <a:gd name="connsiteX217" fmla="*/ 93149 w 12192000"/>
              <a:gd name="connsiteY217" fmla="*/ 2105324 h 2237474"/>
              <a:gd name="connsiteX218" fmla="*/ 88109 w 12192000"/>
              <a:gd name="connsiteY218" fmla="*/ 2106704 h 2237474"/>
              <a:gd name="connsiteX219" fmla="*/ 80022 w 12192000"/>
              <a:gd name="connsiteY219" fmla="*/ 2107254 h 2237474"/>
              <a:gd name="connsiteX220" fmla="*/ 79717 w 12192000"/>
              <a:gd name="connsiteY220" fmla="*/ 2107046 h 2237474"/>
              <a:gd name="connsiteX221" fmla="*/ 72352 w 12192000"/>
              <a:gd name="connsiteY221" fmla="*/ 2107991 h 2237474"/>
              <a:gd name="connsiteX222" fmla="*/ 37645 w 12192000"/>
              <a:gd name="connsiteY222" fmla="*/ 2115401 h 2237474"/>
              <a:gd name="connsiteX223" fmla="*/ 4572 w 12192000"/>
              <a:gd name="connsiteY223" fmla="*/ 2111091 h 2237474"/>
              <a:gd name="connsiteX224" fmla="*/ 0 w 12192000"/>
              <a:gd name="connsiteY224" fmla="*/ 2110468 h 2237474"/>
              <a:gd name="connsiteX225" fmla="*/ 0 w 12192000"/>
              <a:gd name="connsiteY22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183121 w 12192000"/>
              <a:gd name="connsiteY77" fmla="*/ 1595162 h 2237474"/>
              <a:gd name="connsiteX78" fmla="*/ 7164601 w 12192000"/>
              <a:gd name="connsiteY78" fmla="*/ 1606490 h 2237474"/>
              <a:gd name="connsiteX79" fmla="*/ 7114651 w 12192000"/>
              <a:gd name="connsiteY79" fmla="*/ 1620959 h 2237474"/>
              <a:gd name="connsiteX80" fmla="*/ 7092727 w 12192000"/>
              <a:gd name="connsiteY80" fmla="*/ 1623628 h 2237474"/>
              <a:gd name="connsiteX81" fmla="*/ 7031309 w 12192000"/>
              <a:gd name="connsiteY81" fmla="*/ 1619451 h 2237474"/>
              <a:gd name="connsiteX82" fmla="*/ 6999084 w 12192000"/>
              <a:gd name="connsiteY82" fmla="*/ 1634317 h 2237474"/>
              <a:gd name="connsiteX83" fmla="*/ 6992107 w 12192000"/>
              <a:gd name="connsiteY83" fmla="*/ 1636860 h 2237474"/>
              <a:gd name="connsiteX84" fmla="*/ 6991765 w 12192000"/>
              <a:gd name="connsiteY84" fmla="*/ 1636725 h 2237474"/>
              <a:gd name="connsiteX85" fmla="*/ 6900177 w 12192000"/>
              <a:gd name="connsiteY85" fmla="*/ 1636016 h 2237474"/>
              <a:gd name="connsiteX86" fmla="*/ 6795372 w 12192000"/>
              <a:gd name="connsiteY86" fmla="*/ 1644845 h 2237474"/>
              <a:gd name="connsiteX87" fmla="*/ 6692251 w 12192000"/>
              <a:gd name="connsiteY87" fmla="*/ 1656357 h 2237474"/>
              <a:gd name="connsiteX88" fmla="*/ 6655235 w 12192000"/>
              <a:gd name="connsiteY88" fmla="*/ 1661869 h 2237474"/>
              <a:gd name="connsiteX89" fmla="*/ 6587857 w 12192000"/>
              <a:gd name="connsiteY89" fmla="*/ 1665769 h 2237474"/>
              <a:gd name="connsiteX90" fmla="*/ 6554894 w 12192000"/>
              <a:gd name="connsiteY90" fmla="*/ 1664428 h 2237474"/>
              <a:gd name="connsiteX91" fmla="*/ 6516595 w 12192000"/>
              <a:gd name="connsiteY91" fmla="*/ 1667475 h 2237474"/>
              <a:gd name="connsiteX92" fmla="*/ 6508541 w 12192000"/>
              <a:gd name="connsiteY92" fmla="*/ 1668757 h 2237474"/>
              <a:gd name="connsiteX93" fmla="*/ 6471012 w 12192000"/>
              <a:gd name="connsiteY93" fmla="*/ 1678604 h 2237474"/>
              <a:gd name="connsiteX94" fmla="*/ 6415265 w 12192000"/>
              <a:gd name="connsiteY94" fmla="*/ 1665317 h 2237474"/>
              <a:gd name="connsiteX95" fmla="*/ 6364035 w 12192000"/>
              <a:gd name="connsiteY95" fmla="*/ 1667683 h 2237474"/>
              <a:gd name="connsiteX96" fmla="*/ 6280959 w 12192000"/>
              <a:gd name="connsiteY96" fmla="*/ 1689329 h 2237474"/>
              <a:gd name="connsiteX97" fmla="*/ 6243319 w 12192000"/>
              <a:gd name="connsiteY97" fmla="*/ 1695560 h 2237474"/>
              <a:gd name="connsiteX98" fmla="*/ 6098321 w 12192000"/>
              <a:gd name="connsiteY98" fmla="*/ 1721646 h 2237474"/>
              <a:gd name="connsiteX99" fmla="*/ 5880652 w 12192000"/>
              <a:gd name="connsiteY99" fmla="*/ 1779643 h 2237474"/>
              <a:gd name="connsiteX100" fmla="*/ 5785959 w 12192000"/>
              <a:gd name="connsiteY100" fmla="*/ 1775307 h 2237474"/>
              <a:gd name="connsiteX101" fmla="*/ 5643534 w 12192000"/>
              <a:gd name="connsiteY101" fmla="*/ 1802919 h 2237474"/>
              <a:gd name="connsiteX102" fmla="*/ 5518799 w 12192000"/>
              <a:gd name="connsiteY102" fmla="*/ 1818312 h 2237474"/>
              <a:gd name="connsiteX103" fmla="*/ 5505014 w 12192000"/>
              <a:gd name="connsiteY103" fmla="*/ 1819259 h 2237474"/>
              <a:gd name="connsiteX104" fmla="*/ 5453307 w 12192000"/>
              <a:gd name="connsiteY104" fmla="*/ 1815450 h 2237474"/>
              <a:gd name="connsiteX105" fmla="*/ 5364192 w 12192000"/>
              <a:gd name="connsiteY105" fmla="*/ 1826074 h 2237474"/>
              <a:gd name="connsiteX106" fmla="*/ 5350380 w 12192000"/>
              <a:gd name="connsiteY106" fmla="*/ 1830891 h 2237474"/>
              <a:gd name="connsiteX107" fmla="*/ 5259633 w 12192000"/>
              <a:gd name="connsiteY107" fmla="*/ 1837160 h 2237474"/>
              <a:gd name="connsiteX108" fmla="*/ 5197513 w 12192000"/>
              <a:gd name="connsiteY108" fmla="*/ 1844718 h 2237474"/>
              <a:gd name="connsiteX109" fmla="*/ 5184170 w 12192000"/>
              <a:gd name="connsiteY109" fmla="*/ 1849402 h 2237474"/>
              <a:gd name="connsiteX110" fmla="*/ 5168852 w 12192000"/>
              <a:gd name="connsiteY110" fmla="*/ 1844846 h 2237474"/>
              <a:gd name="connsiteX111" fmla="*/ 5164370 w 12192000"/>
              <a:gd name="connsiteY111" fmla="*/ 1840597 h 2237474"/>
              <a:gd name="connsiteX112" fmla="*/ 5114927 w 12192000"/>
              <a:gd name="connsiteY112" fmla="*/ 1847827 h 2237474"/>
              <a:gd name="connsiteX113" fmla="*/ 5108970 w 12192000"/>
              <a:gd name="connsiteY113" fmla="*/ 1847935 h 2237474"/>
              <a:gd name="connsiteX114" fmla="*/ 5067961 w 12192000"/>
              <a:gd name="connsiteY114" fmla="*/ 1845917 h 2237474"/>
              <a:gd name="connsiteX115" fmla="*/ 5007075 w 12192000"/>
              <a:gd name="connsiteY115" fmla="*/ 1838626 h 2237474"/>
              <a:gd name="connsiteX116" fmla="*/ 4944087 w 12192000"/>
              <a:gd name="connsiteY116" fmla="*/ 1823332 h 2237474"/>
              <a:gd name="connsiteX117" fmla="*/ 4907662 w 12192000"/>
              <a:gd name="connsiteY117" fmla="*/ 1816900 h 2237474"/>
              <a:gd name="connsiteX118" fmla="*/ 4882386 w 12192000"/>
              <a:gd name="connsiteY118" fmla="*/ 1809844 h 2237474"/>
              <a:gd name="connsiteX119" fmla="*/ 4811440 w 12192000"/>
              <a:gd name="connsiteY119" fmla="*/ 1804655 h 2237474"/>
              <a:gd name="connsiteX120" fmla="*/ 4691075 w 12192000"/>
              <a:gd name="connsiteY120" fmla="*/ 1801389 h 2237474"/>
              <a:gd name="connsiteX121" fmla="*/ 4611738 w 12192000"/>
              <a:gd name="connsiteY121" fmla="*/ 1776964 h 2237474"/>
              <a:gd name="connsiteX122" fmla="*/ 4560070 w 12192000"/>
              <a:gd name="connsiteY122" fmla="*/ 1785640 h 2237474"/>
              <a:gd name="connsiteX123" fmla="*/ 4536503 w 12192000"/>
              <a:gd name="connsiteY123" fmla="*/ 1785334 h 2237474"/>
              <a:gd name="connsiteX124" fmla="*/ 4513724 w 12192000"/>
              <a:gd name="connsiteY124" fmla="*/ 1791996 h 2237474"/>
              <a:gd name="connsiteX125" fmla="*/ 4459810 w 12192000"/>
              <a:gd name="connsiteY125" fmla="*/ 1797886 h 2237474"/>
              <a:gd name="connsiteX126" fmla="*/ 4379064 w 12192000"/>
              <a:gd name="connsiteY126" fmla="*/ 1817177 h 2237474"/>
              <a:gd name="connsiteX127" fmla="*/ 4319209 w 12192000"/>
              <a:gd name="connsiteY127" fmla="*/ 1834833 h 2237474"/>
              <a:gd name="connsiteX128" fmla="*/ 4290981 w 12192000"/>
              <a:gd name="connsiteY128" fmla="*/ 1839677 h 2237474"/>
              <a:gd name="connsiteX129" fmla="*/ 4285792 w 12192000"/>
              <a:gd name="connsiteY129" fmla="*/ 1836231 h 2237474"/>
              <a:gd name="connsiteX130" fmla="*/ 4238372 w 12192000"/>
              <a:gd name="connsiteY130" fmla="*/ 1851480 h 2237474"/>
              <a:gd name="connsiteX131" fmla="*/ 4232517 w 12192000"/>
              <a:gd name="connsiteY131" fmla="*/ 1852567 h 2237474"/>
              <a:gd name="connsiteX132" fmla="*/ 4191732 w 12192000"/>
              <a:gd name="connsiteY132" fmla="*/ 1857328 h 2237474"/>
              <a:gd name="connsiteX133" fmla="*/ 4065532 w 12192000"/>
              <a:gd name="connsiteY133" fmla="*/ 1855477 h 2237474"/>
              <a:gd name="connsiteX134" fmla="*/ 4028460 w 12192000"/>
              <a:gd name="connsiteY134" fmla="*/ 1855137 h 2237474"/>
              <a:gd name="connsiteX135" fmla="*/ 4002267 w 12192000"/>
              <a:gd name="connsiteY135" fmla="*/ 1852352 h 2237474"/>
              <a:gd name="connsiteX136" fmla="*/ 3931396 w 12192000"/>
              <a:gd name="connsiteY136" fmla="*/ 1858915 h 2237474"/>
              <a:gd name="connsiteX137" fmla="*/ 3812162 w 12192000"/>
              <a:gd name="connsiteY137" fmla="*/ 1875501 h 2237474"/>
              <a:gd name="connsiteX138" fmla="*/ 3729530 w 12192000"/>
              <a:gd name="connsiteY138" fmla="*/ 1864513 h 2237474"/>
              <a:gd name="connsiteX139" fmla="*/ 3680177 w 12192000"/>
              <a:gd name="connsiteY139" fmla="*/ 1881552 h 2237474"/>
              <a:gd name="connsiteX140" fmla="*/ 3567259 w 12192000"/>
              <a:gd name="connsiteY140" fmla="*/ 1893482 h 2237474"/>
              <a:gd name="connsiteX141" fmla="*/ 3405770 w 12192000"/>
              <a:gd name="connsiteY141" fmla="*/ 1904591 h 2237474"/>
              <a:gd name="connsiteX142" fmla="*/ 3280097 w 12192000"/>
              <a:gd name="connsiteY142" fmla="*/ 1919610 h 2237474"/>
              <a:gd name="connsiteX143" fmla="*/ 3123424 w 12192000"/>
              <a:gd name="connsiteY143" fmla="*/ 1952930 h 2237474"/>
              <a:gd name="connsiteX144" fmla="*/ 3009910 w 12192000"/>
              <a:gd name="connsiteY144" fmla="*/ 1957866 h 2237474"/>
              <a:gd name="connsiteX145" fmla="*/ 2995934 w 12192000"/>
              <a:gd name="connsiteY145" fmla="*/ 1967085 h 2237474"/>
              <a:gd name="connsiteX146" fmla="*/ 2980071 w 12192000"/>
              <a:gd name="connsiteY146" fmla="*/ 1972988 h 2237474"/>
              <a:gd name="connsiteX147" fmla="*/ 2978094 w 12192000"/>
              <a:gd name="connsiteY147" fmla="*/ 1972369 h 2237474"/>
              <a:gd name="connsiteX148" fmla="*/ 2942858 w 12192000"/>
              <a:gd name="connsiteY148" fmla="*/ 1981367 h 2237474"/>
              <a:gd name="connsiteX149" fmla="*/ 2875436 w 12192000"/>
              <a:gd name="connsiteY149" fmla="*/ 1996977 h 2237474"/>
              <a:gd name="connsiteX150" fmla="*/ 2874892 w 12192000"/>
              <a:gd name="connsiteY150" fmla="*/ 1996085 h 2237474"/>
              <a:gd name="connsiteX151" fmla="*/ 2864145 w 12192000"/>
              <a:gd name="connsiteY151" fmla="*/ 1994061 h 2237474"/>
              <a:gd name="connsiteX152" fmla="*/ 2843662 w 12192000"/>
              <a:gd name="connsiteY152" fmla="*/ 1992498 h 2237474"/>
              <a:gd name="connsiteX153" fmla="*/ 2796128 w 12192000"/>
              <a:gd name="connsiteY153" fmla="*/ 1976403 h 2237474"/>
              <a:gd name="connsiteX154" fmla="*/ 2756784 w 12192000"/>
              <a:gd name="connsiteY154" fmla="*/ 1985116 h 2237474"/>
              <a:gd name="connsiteX155" fmla="*/ 2748833 w 12192000"/>
              <a:gd name="connsiteY155" fmla="*/ 1986323 h 2237474"/>
              <a:gd name="connsiteX156" fmla="*/ 2748661 w 12192000"/>
              <a:gd name="connsiteY156" fmla="*/ 1986122 h 2237474"/>
              <a:gd name="connsiteX157" fmla="*/ 2740251 w 12192000"/>
              <a:gd name="connsiteY157" fmla="*/ 1986946 h 2237474"/>
              <a:gd name="connsiteX158" fmla="*/ 2718916 w 12192000"/>
              <a:gd name="connsiteY158" fmla="*/ 1990867 h 2237474"/>
              <a:gd name="connsiteX159" fmla="*/ 2713522 w 12192000"/>
              <a:gd name="connsiteY159" fmla="*/ 1990173 h 2237474"/>
              <a:gd name="connsiteX160" fmla="*/ 2680597 w 12192000"/>
              <a:gd name="connsiteY160" fmla="*/ 1984996 h 2237474"/>
              <a:gd name="connsiteX161" fmla="*/ 2578178 w 12192000"/>
              <a:gd name="connsiteY161" fmla="*/ 1990531 h 2237474"/>
              <a:gd name="connsiteX162" fmla="*/ 2476147 w 12192000"/>
              <a:gd name="connsiteY162" fmla="*/ 1998305 h 2237474"/>
              <a:gd name="connsiteX163" fmla="*/ 2373568 w 12192000"/>
              <a:gd name="connsiteY163" fmla="*/ 2003219 h 2237474"/>
              <a:gd name="connsiteX164" fmla="*/ 2321399 w 12192000"/>
              <a:gd name="connsiteY164" fmla="*/ 1989467 h 2237474"/>
              <a:gd name="connsiteX165" fmla="*/ 2315525 w 12192000"/>
              <a:gd name="connsiteY165" fmla="*/ 1989708 h 2237474"/>
              <a:gd name="connsiteX166" fmla="*/ 2300792 w 12192000"/>
              <a:gd name="connsiteY166" fmla="*/ 1994290 h 2237474"/>
              <a:gd name="connsiteX167" fmla="*/ 2295469 w 12192000"/>
              <a:gd name="connsiteY167" fmla="*/ 1996659 h 2237474"/>
              <a:gd name="connsiteX168" fmla="*/ 2287219 w 12192000"/>
              <a:gd name="connsiteY168" fmla="*/ 1998750 h 2237474"/>
              <a:gd name="connsiteX169" fmla="*/ 2286948 w 12192000"/>
              <a:gd name="connsiteY169" fmla="*/ 1998596 h 2237474"/>
              <a:gd name="connsiteX170" fmla="*/ 2243069 w 12192000"/>
              <a:gd name="connsiteY170" fmla="*/ 2015111 h 2237474"/>
              <a:gd name="connsiteX171" fmla="*/ 2186609 w 12192000"/>
              <a:gd name="connsiteY171" fmla="*/ 2008263 h 2237474"/>
              <a:gd name="connsiteX172" fmla="*/ 2164831 w 12192000"/>
              <a:gd name="connsiteY172" fmla="*/ 2010143 h 2237474"/>
              <a:gd name="connsiteX173" fmla="*/ 2152836 w 12192000"/>
              <a:gd name="connsiteY173" fmla="*/ 2010048 h 2237474"/>
              <a:gd name="connsiteX174" fmla="*/ 2117102 w 12192000"/>
              <a:gd name="connsiteY174" fmla="*/ 2023004 h 2237474"/>
              <a:gd name="connsiteX175" fmla="*/ 2111935 w 12192000"/>
              <a:gd name="connsiteY175" fmla="*/ 2023163 h 2237474"/>
              <a:gd name="connsiteX176" fmla="*/ 2089991 w 12192000"/>
              <a:gd name="connsiteY176" fmla="*/ 2034193 h 2237474"/>
              <a:gd name="connsiteX177" fmla="*/ 2058061 w 12192000"/>
              <a:gd name="connsiteY177" fmla="*/ 2047942 h 2237474"/>
              <a:gd name="connsiteX178" fmla="*/ 2055737 w 12192000"/>
              <a:gd name="connsiteY178" fmla="*/ 2047704 h 2237474"/>
              <a:gd name="connsiteX179" fmla="*/ 2042244 w 12192000"/>
              <a:gd name="connsiteY179" fmla="*/ 2055560 h 2237474"/>
              <a:gd name="connsiteX180" fmla="*/ 1976224 w 12192000"/>
              <a:gd name="connsiteY180" fmla="*/ 2074257 h 2237474"/>
              <a:gd name="connsiteX181" fmla="*/ 1877728 w 12192000"/>
              <a:gd name="connsiteY181" fmla="*/ 2101004 h 2237474"/>
              <a:gd name="connsiteX182" fmla="*/ 1759056 w 12192000"/>
              <a:gd name="connsiteY182" fmla="*/ 2125608 h 2237474"/>
              <a:gd name="connsiteX183" fmla="*/ 1637948 w 12192000"/>
              <a:gd name="connsiteY183" fmla="*/ 2172597 h 2237474"/>
              <a:gd name="connsiteX184" fmla="*/ 1434549 w 12192000"/>
              <a:gd name="connsiteY184" fmla="*/ 2234522 h 2237474"/>
              <a:gd name="connsiteX185" fmla="*/ 1398481 w 12192000"/>
              <a:gd name="connsiteY185" fmla="*/ 2237074 h 2237474"/>
              <a:gd name="connsiteX186" fmla="*/ 1398407 w 12192000"/>
              <a:gd name="connsiteY186" fmla="*/ 2237095 h 2237474"/>
              <a:gd name="connsiteX187" fmla="*/ 1370962 w 12192000"/>
              <a:gd name="connsiteY187" fmla="*/ 2237474 h 2237474"/>
              <a:gd name="connsiteX188" fmla="*/ 1356367 w 12192000"/>
              <a:gd name="connsiteY188" fmla="*/ 2235089 h 2237474"/>
              <a:gd name="connsiteX189" fmla="*/ 1324828 w 12192000"/>
              <a:gd name="connsiteY189" fmla="*/ 2231968 h 2237474"/>
              <a:gd name="connsiteX190" fmla="*/ 1297744 w 12192000"/>
              <a:gd name="connsiteY190" fmla="*/ 2235849 h 2237474"/>
              <a:gd name="connsiteX191" fmla="*/ 1286236 w 12192000"/>
              <a:gd name="connsiteY191" fmla="*/ 2233135 h 2237474"/>
              <a:gd name="connsiteX192" fmla="*/ 1283504 w 12192000"/>
              <a:gd name="connsiteY192" fmla="*/ 2233797 h 2237474"/>
              <a:gd name="connsiteX193" fmla="*/ 1279765 w 12192000"/>
              <a:gd name="connsiteY193" fmla="*/ 2229639 h 2237474"/>
              <a:gd name="connsiteX194" fmla="*/ 1195347 w 12192000"/>
              <a:gd name="connsiteY194" fmla="*/ 2212354 h 2237474"/>
              <a:gd name="connsiteX195" fmla="*/ 970251 w 12192000"/>
              <a:gd name="connsiteY195" fmla="*/ 2221029 h 2237474"/>
              <a:gd name="connsiteX196" fmla="*/ 812914 w 12192000"/>
              <a:gd name="connsiteY196" fmla="*/ 2202752 h 2237474"/>
              <a:gd name="connsiteX197" fmla="*/ 800195 w 12192000"/>
              <a:gd name="connsiteY197" fmla="*/ 2209407 h 2237474"/>
              <a:gd name="connsiteX198" fmla="*/ 784978 w 12192000"/>
              <a:gd name="connsiteY198" fmla="*/ 2212360 h 2237474"/>
              <a:gd name="connsiteX199" fmla="*/ 681987 w 12192000"/>
              <a:gd name="connsiteY199" fmla="*/ 2216757 h 2237474"/>
              <a:gd name="connsiteX200" fmla="*/ 669923 w 12192000"/>
              <a:gd name="connsiteY200" fmla="*/ 2211682 h 2237474"/>
              <a:gd name="connsiteX201" fmla="*/ 648680 w 12192000"/>
              <a:gd name="connsiteY201" fmla="*/ 2206229 h 2237474"/>
              <a:gd name="connsiteX202" fmla="*/ 597225 w 12192000"/>
              <a:gd name="connsiteY202" fmla="*/ 2180999 h 2237474"/>
              <a:gd name="connsiteX203" fmla="*/ 558449 w 12192000"/>
              <a:gd name="connsiteY203" fmla="*/ 2182346 h 2237474"/>
              <a:gd name="connsiteX204" fmla="*/ 550517 w 12192000"/>
              <a:gd name="connsiteY204" fmla="*/ 2182060 h 2237474"/>
              <a:gd name="connsiteX205" fmla="*/ 550309 w 12192000"/>
              <a:gd name="connsiteY205" fmla="*/ 2181825 h 2237474"/>
              <a:gd name="connsiteX206" fmla="*/ 541836 w 12192000"/>
              <a:gd name="connsiteY206" fmla="*/ 2181063 h 2237474"/>
              <a:gd name="connsiteX207" fmla="*/ 536057 w 12192000"/>
              <a:gd name="connsiteY207" fmla="*/ 2181537 h 2237474"/>
              <a:gd name="connsiteX208" fmla="*/ 520671 w 12192000"/>
              <a:gd name="connsiteY208" fmla="*/ 2180980 h 2237474"/>
              <a:gd name="connsiteX209" fmla="*/ 515024 w 12192000"/>
              <a:gd name="connsiteY209" fmla="*/ 2179258 h 2237474"/>
              <a:gd name="connsiteX210" fmla="*/ 512278 w 12192000"/>
              <a:gd name="connsiteY210" fmla="*/ 2176369 h 2237474"/>
              <a:gd name="connsiteX211" fmla="*/ 480419 w 12192000"/>
              <a:gd name="connsiteY211" fmla="*/ 2167807 h 2237474"/>
              <a:gd name="connsiteX212" fmla="*/ 413835 w 12192000"/>
              <a:gd name="connsiteY212" fmla="*/ 2156783 h 2237474"/>
              <a:gd name="connsiteX213" fmla="*/ 376513 w 12192000"/>
              <a:gd name="connsiteY213" fmla="*/ 2154014 h 2237474"/>
              <a:gd name="connsiteX214" fmla="*/ 273386 w 12192000"/>
              <a:gd name="connsiteY214" fmla="*/ 2142551 h 2237474"/>
              <a:gd name="connsiteX215" fmla="*/ 169207 w 12192000"/>
              <a:gd name="connsiteY215" fmla="*/ 2128100 h 2237474"/>
              <a:gd name="connsiteX216" fmla="*/ 93149 w 12192000"/>
              <a:gd name="connsiteY216" fmla="*/ 2105324 h 2237474"/>
              <a:gd name="connsiteX217" fmla="*/ 88109 w 12192000"/>
              <a:gd name="connsiteY217" fmla="*/ 2106704 h 2237474"/>
              <a:gd name="connsiteX218" fmla="*/ 80022 w 12192000"/>
              <a:gd name="connsiteY218" fmla="*/ 2107254 h 2237474"/>
              <a:gd name="connsiteX219" fmla="*/ 79717 w 12192000"/>
              <a:gd name="connsiteY219" fmla="*/ 2107046 h 2237474"/>
              <a:gd name="connsiteX220" fmla="*/ 72352 w 12192000"/>
              <a:gd name="connsiteY220" fmla="*/ 2107991 h 2237474"/>
              <a:gd name="connsiteX221" fmla="*/ 37645 w 12192000"/>
              <a:gd name="connsiteY221" fmla="*/ 2115401 h 2237474"/>
              <a:gd name="connsiteX222" fmla="*/ 4572 w 12192000"/>
              <a:gd name="connsiteY222" fmla="*/ 2111091 h 2237474"/>
              <a:gd name="connsiteX223" fmla="*/ 0 w 12192000"/>
              <a:gd name="connsiteY223" fmla="*/ 2110468 h 2237474"/>
              <a:gd name="connsiteX224" fmla="*/ 0 w 12192000"/>
              <a:gd name="connsiteY22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183121 w 12192000"/>
              <a:gd name="connsiteY77" fmla="*/ 1595162 h 2237474"/>
              <a:gd name="connsiteX78" fmla="*/ 7164601 w 12192000"/>
              <a:gd name="connsiteY78" fmla="*/ 1606490 h 2237474"/>
              <a:gd name="connsiteX79" fmla="*/ 7114651 w 12192000"/>
              <a:gd name="connsiteY79" fmla="*/ 1620959 h 2237474"/>
              <a:gd name="connsiteX80" fmla="*/ 7092727 w 12192000"/>
              <a:gd name="connsiteY80" fmla="*/ 1623628 h 2237474"/>
              <a:gd name="connsiteX81" fmla="*/ 7031309 w 12192000"/>
              <a:gd name="connsiteY81" fmla="*/ 1619451 h 2237474"/>
              <a:gd name="connsiteX82" fmla="*/ 6999084 w 12192000"/>
              <a:gd name="connsiteY82" fmla="*/ 1634317 h 2237474"/>
              <a:gd name="connsiteX83" fmla="*/ 6992107 w 12192000"/>
              <a:gd name="connsiteY83" fmla="*/ 1636860 h 2237474"/>
              <a:gd name="connsiteX84" fmla="*/ 6991765 w 12192000"/>
              <a:gd name="connsiteY84" fmla="*/ 1636725 h 2237474"/>
              <a:gd name="connsiteX85" fmla="*/ 6900177 w 12192000"/>
              <a:gd name="connsiteY85" fmla="*/ 1636016 h 2237474"/>
              <a:gd name="connsiteX86" fmla="*/ 6795372 w 12192000"/>
              <a:gd name="connsiteY86" fmla="*/ 1644845 h 2237474"/>
              <a:gd name="connsiteX87" fmla="*/ 6692251 w 12192000"/>
              <a:gd name="connsiteY87" fmla="*/ 1656357 h 2237474"/>
              <a:gd name="connsiteX88" fmla="*/ 6655235 w 12192000"/>
              <a:gd name="connsiteY88" fmla="*/ 1661869 h 2237474"/>
              <a:gd name="connsiteX89" fmla="*/ 6587857 w 12192000"/>
              <a:gd name="connsiteY89" fmla="*/ 1665769 h 2237474"/>
              <a:gd name="connsiteX90" fmla="*/ 6554894 w 12192000"/>
              <a:gd name="connsiteY90" fmla="*/ 1664428 h 2237474"/>
              <a:gd name="connsiteX91" fmla="*/ 6516595 w 12192000"/>
              <a:gd name="connsiteY91" fmla="*/ 1667475 h 2237474"/>
              <a:gd name="connsiteX92" fmla="*/ 6508541 w 12192000"/>
              <a:gd name="connsiteY92" fmla="*/ 1668757 h 2237474"/>
              <a:gd name="connsiteX93" fmla="*/ 6471012 w 12192000"/>
              <a:gd name="connsiteY93" fmla="*/ 1678604 h 2237474"/>
              <a:gd name="connsiteX94" fmla="*/ 6415265 w 12192000"/>
              <a:gd name="connsiteY94" fmla="*/ 1665317 h 2237474"/>
              <a:gd name="connsiteX95" fmla="*/ 6364035 w 12192000"/>
              <a:gd name="connsiteY95" fmla="*/ 1667683 h 2237474"/>
              <a:gd name="connsiteX96" fmla="*/ 6280959 w 12192000"/>
              <a:gd name="connsiteY96" fmla="*/ 1689329 h 2237474"/>
              <a:gd name="connsiteX97" fmla="*/ 6243319 w 12192000"/>
              <a:gd name="connsiteY97" fmla="*/ 1695560 h 2237474"/>
              <a:gd name="connsiteX98" fmla="*/ 6098321 w 12192000"/>
              <a:gd name="connsiteY98" fmla="*/ 1721646 h 2237474"/>
              <a:gd name="connsiteX99" fmla="*/ 5880652 w 12192000"/>
              <a:gd name="connsiteY99" fmla="*/ 1779643 h 2237474"/>
              <a:gd name="connsiteX100" fmla="*/ 5785959 w 12192000"/>
              <a:gd name="connsiteY100" fmla="*/ 1775307 h 2237474"/>
              <a:gd name="connsiteX101" fmla="*/ 5643534 w 12192000"/>
              <a:gd name="connsiteY101" fmla="*/ 1802919 h 2237474"/>
              <a:gd name="connsiteX102" fmla="*/ 5518799 w 12192000"/>
              <a:gd name="connsiteY102" fmla="*/ 1818312 h 2237474"/>
              <a:gd name="connsiteX103" fmla="*/ 5505014 w 12192000"/>
              <a:gd name="connsiteY103" fmla="*/ 1819259 h 2237474"/>
              <a:gd name="connsiteX104" fmla="*/ 5453307 w 12192000"/>
              <a:gd name="connsiteY104" fmla="*/ 1815450 h 2237474"/>
              <a:gd name="connsiteX105" fmla="*/ 5364192 w 12192000"/>
              <a:gd name="connsiteY105" fmla="*/ 1826074 h 2237474"/>
              <a:gd name="connsiteX106" fmla="*/ 5350380 w 12192000"/>
              <a:gd name="connsiteY106" fmla="*/ 1830891 h 2237474"/>
              <a:gd name="connsiteX107" fmla="*/ 5259633 w 12192000"/>
              <a:gd name="connsiteY107" fmla="*/ 1837160 h 2237474"/>
              <a:gd name="connsiteX108" fmla="*/ 5197513 w 12192000"/>
              <a:gd name="connsiteY108" fmla="*/ 1844718 h 2237474"/>
              <a:gd name="connsiteX109" fmla="*/ 5184170 w 12192000"/>
              <a:gd name="connsiteY109" fmla="*/ 1849402 h 2237474"/>
              <a:gd name="connsiteX110" fmla="*/ 5168852 w 12192000"/>
              <a:gd name="connsiteY110" fmla="*/ 1844846 h 2237474"/>
              <a:gd name="connsiteX111" fmla="*/ 5114927 w 12192000"/>
              <a:gd name="connsiteY111" fmla="*/ 1847827 h 2237474"/>
              <a:gd name="connsiteX112" fmla="*/ 5108970 w 12192000"/>
              <a:gd name="connsiteY112" fmla="*/ 1847935 h 2237474"/>
              <a:gd name="connsiteX113" fmla="*/ 5067961 w 12192000"/>
              <a:gd name="connsiteY113" fmla="*/ 1845917 h 2237474"/>
              <a:gd name="connsiteX114" fmla="*/ 5007075 w 12192000"/>
              <a:gd name="connsiteY114" fmla="*/ 1838626 h 2237474"/>
              <a:gd name="connsiteX115" fmla="*/ 4944087 w 12192000"/>
              <a:gd name="connsiteY115" fmla="*/ 1823332 h 2237474"/>
              <a:gd name="connsiteX116" fmla="*/ 4907662 w 12192000"/>
              <a:gd name="connsiteY116" fmla="*/ 1816900 h 2237474"/>
              <a:gd name="connsiteX117" fmla="*/ 4882386 w 12192000"/>
              <a:gd name="connsiteY117" fmla="*/ 1809844 h 2237474"/>
              <a:gd name="connsiteX118" fmla="*/ 4811440 w 12192000"/>
              <a:gd name="connsiteY118" fmla="*/ 1804655 h 2237474"/>
              <a:gd name="connsiteX119" fmla="*/ 4691075 w 12192000"/>
              <a:gd name="connsiteY119" fmla="*/ 1801389 h 2237474"/>
              <a:gd name="connsiteX120" fmla="*/ 4611738 w 12192000"/>
              <a:gd name="connsiteY120" fmla="*/ 1776964 h 2237474"/>
              <a:gd name="connsiteX121" fmla="*/ 4560070 w 12192000"/>
              <a:gd name="connsiteY121" fmla="*/ 1785640 h 2237474"/>
              <a:gd name="connsiteX122" fmla="*/ 4536503 w 12192000"/>
              <a:gd name="connsiteY122" fmla="*/ 1785334 h 2237474"/>
              <a:gd name="connsiteX123" fmla="*/ 4513724 w 12192000"/>
              <a:gd name="connsiteY123" fmla="*/ 1791996 h 2237474"/>
              <a:gd name="connsiteX124" fmla="*/ 4459810 w 12192000"/>
              <a:gd name="connsiteY124" fmla="*/ 1797886 h 2237474"/>
              <a:gd name="connsiteX125" fmla="*/ 4379064 w 12192000"/>
              <a:gd name="connsiteY125" fmla="*/ 1817177 h 2237474"/>
              <a:gd name="connsiteX126" fmla="*/ 4319209 w 12192000"/>
              <a:gd name="connsiteY126" fmla="*/ 1834833 h 2237474"/>
              <a:gd name="connsiteX127" fmla="*/ 4290981 w 12192000"/>
              <a:gd name="connsiteY127" fmla="*/ 1839677 h 2237474"/>
              <a:gd name="connsiteX128" fmla="*/ 4285792 w 12192000"/>
              <a:gd name="connsiteY128" fmla="*/ 1836231 h 2237474"/>
              <a:gd name="connsiteX129" fmla="*/ 4238372 w 12192000"/>
              <a:gd name="connsiteY129" fmla="*/ 1851480 h 2237474"/>
              <a:gd name="connsiteX130" fmla="*/ 4232517 w 12192000"/>
              <a:gd name="connsiteY130" fmla="*/ 1852567 h 2237474"/>
              <a:gd name="connsiteX131" fmla="*/ 4191732 w 12192000"/>
              <a:gd name="connsiteY131" fmla="*/ 1857328 h 2237474"/>
              <a:gd name="connsiteX132" fmla="*/ 4065532 w 12192000"/>
              <a:gd name="connsiteY132" fmla="*/ 1855477 h 2237474"/>
              <a:gd name="connsiteX133" fmla="*/ 4028460 w 12192000"/>
              <a:gd name="connsiteY133" fmla="*/ 1855137 h 2237474"/>
              <a:gd name="connsiteX134" fmla="*/ 4002267 w 12192000"/>
              <a:gd name="connsiteY134" fmla="*/ 1852352 h 2237474"/>
              <a:gd name="connsiteX135" fmla="*/ 3931396 w 12192000"/>
              <a:gd name="connsiteY135" fmla="*/ 1858915 h 2237474"/>
              <a:gd name="connsiteX136" fmla="*/ 3812162 w 12192000"/>
              <a:gd name="connsiteY136" fmla="*/ 1875501 h 2237474"/>
              <a:gd name="connsiteX137" fmla="*/ 3729530 w 12192000"/>
              <a:gd name="connsiteY137" fmla="*/ 1864513 h 2237474"/>
              <a:gd name="connsiteX138" fmla="*/ 3680177 w 12192000"/>
              <a:gd name="connsiteY138" fmla="*/ 1881552 h 2237474"/>
              <a:gd name="connsiteX139" fmla="*/ 3567259 w 12192000"/>
              <a:gd name="connsiteY139" fmla="*/ 1893482 h 2237474"/>
              <a:gd name="connsiteX140" fmla="*/ 3405770 w 12192000"/>
              <a:gd name="connsiteY140" fmla="*/ 1904591 h 2237474"/>
              <a:gd name="connsiteX141" fmla="*/ 3280097 w 12192000"/>
              <a:gd name="connsiteY141" fmla="*/ 1919610 h 2237474"/>
              <a:gd name="connsiteX142" fmla="*/ 3123424 w 12192000"/>
              <a:gd name="connsiteY142" fmla="*/ 1952930 h 2237474"/>
              <a:gd name="connsiteX143" fmla="*/ 3009910 w 12192000"/>
              <a:gd name="connsiteY143" fmla="*/ 1957866 h 2237474"/>
              <a:gd name="connsiteX144" fmla="*/ 2995934 w 12192000"/>
              <a:gd name="connsiteY144" fmla="*/ 1967085 h 2237474"/>
              <a:gd name="connsiteX145" fmla="*/ 2980071 w 12192000"/>
              <a:gd name="connsiteY145" fmla="*/ 1972988 h 2237474"/>
              <a:gd name="connsiteX146" fmla="*/ 2978094 w 12192000"/>
              <a:gd name="connsiteY146" fmla="*/ 1972369 h 2237474"/>
              <a:gd name="connsiteX147" fmla="*/ 2942858 w 12192000"/>
              <a:gd name="connsiteY147" fmla="*/ 1981367 h 2237474"/>
              <a:gd name="connsiteX148" fmla="*/ 2875436 w 12192000"/>
              <a:gd name="connsiteY148" fmla="*/ 1996977 h 2237474"/>
              <a:gd name="connsiteX149" fmla="*/ 2874892 w 12192000"/>
              <a:gd name="connsiteY149" fmla="*/ 1996085 h 2237474"/>
              <a:gd name="connsiteX150" fmla="*/ 2864145 w 12192000"/>
              <a:gd name="connsiteY150" fmla="*/ 1994061 h 2237474"/>
              <a:gd name="connsiteX151" fmla="*/ 2843662 w 12192000"/>
              <a:gd name="connsiteY151" fmla="*/ 1992498 h 2237474"/>
              <a:gd name="connsiteX152" fmla="*/ 2796128 w 12192000"/>
              <a:gd name="connsiteY152" fmla="*/ 1976403 h 2237474"/>
              <a:gd name="connsiteX153" fmla="*/ 2756784 w 12192000"/>
              <a:gd name="connsiteY153" fmla="*/ 1985116 h 2237474"/>
              <a:gd name="connsiteX154" fmla="*/ 2748833 w 12192000"/>
              <a:gd name="connsiteY154" fmla="*/ 1986323 h 2237474"/>
              <a:gd name="connsiteX155" fmla="*/ 2748661 w 12192000"/>
              <a:gd name="connsiteY155" fmla="*/ 1986122 h 2237474"/>
              <a:gd name="connsiteX156" fmla="*/ 2740251 w 12192000"/>
              <a:gd name="connsiteY156" fmla="*/ 1986946 h 2237474"/>
              <a:gd name="connsiteX157" fmla="*/ 2718916 w 12192000"/>
              <a:gd name="connsiteY157" fmla="*/ 1990867 h 2237474"/>
              <a:gd name="connsiteX158" fmla="*/ 2713522 w 12192000"/>
              <a:gd name="connsiteY158" fmla="*/ 1990173 h 2237474"/>
              <a:gd name="connsiteX159" fmla="*/ 2680597 w 12192000"/>
              <a:gd name="connsiteY159" fmla="*/ 1984996 h 2237474"/>
              <a:gd name="connsiteX160" fmla="*/ 2578178 w 12192000"/>
              <a:gd name="connsiteY160" fmla="*/ 1990531 h 2237474"/>
              <a:gd name="connsiteX161" fmla="*/ 2476147 w 12192000"/>
              <a:gd name="connsiteY161" fmla="*/ 1998305 h 2237474"/>
              <a:gd name="connsiteX162" fmla="*/ 2373568 w 12192000"/>
              <a:gd name="connsiteY162" fmla="*/ 2003219 h 2237474"/>
              <a:gd name="connsiteX163" fmla="*/ 2321399 w 12192000"/>
              <a:gd name="connsiteY163" fmla="*/ 1989467 h 2237474"/>
              <a:gd name="connsiteX164" fmla="*/ 2315525 w 12192000"/>
              <a:gd name="connsiteY164" fmla="*/ 1989708 h 2237474"/>
              <a:gd name="connsiteX165" fmla="*/ 2300792 w 12192000"/>
              <a:gd name="connsiteY165" fmla="*/ 1994290 h 2237474"/>
              <a:gd name="connsiteX166" fmla="*/ 2295469 w 12192000"/>
              <a:gd name="connsiteY166" fmla="*/ 1996659 h 2237474"/>
              <a:gd name="connsiteX167" fmla="*/ 2287219 w 12192000"/>
              <a:gd name="connsiteY167" fmla="*/ 1998750 h 2237474"/>
              <a:gd name="connsiteX168" fmla="*/ 2286948 w 12192000"/>
              <a:gd name="connsiteY168" fmla="*/ 1998596 h 2237474"/>
              <a:gd name="connsiteX169" fmla="*/ 2243069 w 12192000"/>
              <a:gd name="connsiteY169" fmla="*/ 2015111 h 2237474"/>
              <a:gd name="connsiteX170" fmla="*/ 2186609 w 12192000"/>
              <a:gd name="connsiteY170" fmla="*/ 2008263 h 2237474"/>
              <a:gd name="connsiteX171" fmla="*/ 2164831 w 12192000"/>
              <a:gd name="connsiteY171" fmla="*/ 2010143 h 2237474"/>
              <a:gd name="connsiteX172" fmla="*/ 2152836 w 12192000"/>
              <a:gd name="connsiteY172" fmla="*/ 2010048 h 2237474"/>
              <a:gd name="connsiteX173" fmla="*/ 2117102 w 12192000"/>
              <a:gd name="connsiteY173" fmla="*/ 2023004 h 2237474"/>
              <a:gd name="connsiteX174" fmla="*/ 2111935 w 12192000"/>
              <a:gd name="connsiteY174" fmla="*/ 2023163 h 2237474"/>
              <a:gd name="connsiteX175" fmla="*/ 2089991 w 12192000"/>
              <a:gd name="connsiteY175" fmla="*/ 2034193 h 2237474"/>
              <a:gd name="connsiteX176" fmla="*/ 2058061 w 12192000"/>
              <a:gd name="connsiteY176" fmla="*/ 2047942 h 2237474"/>
              <a:gd name="connsiteX177" fmla="*/ 2055737 w 12192000"/>
              <a:gd name="connsiteY177" fmla="*/ 2047704 h 2237474"/>
              <a:gd name="connsiteX178" fmla="*/ 2042244 w 12192000"/>
              <a:gd name="connsiteY178" fmla="*/ 2055560 h 2237474"/>
              <a:gd name="connsiteX179" fmla="*/ 1976224 w 12192000"/>
              <a:gd name="connsiteY179" fmla="*/ 2074257 h 2237474"/>
              <a:gd name="connsiteX180" fmla="*/ 1877728 w 12192000"/>
              <a:gd name="connsiteY180" fmla="*/ 2101004 h 2237474"/>
              <a:gd name="connsiteX181" fmla="*/ 1759056 w 12192000"/>
              <a:gd name="connsiteY181" fmla="*/ 2125608 h 2237474"/>
              <a:gd name="connsiteX182" fmla="*/ 1637948 w 12192000"/>
              <a:gd name="connsiteY182" fmla="*/ 2172597 h 2237474"/>
              <a:gd name="connsiteX183" fmla="*/ 1434549 w 12192000"/>
              <a:gd name="connsiteY183" fmla="*/ 2234522 h 2237474"/>
              <a:gd name="connsiteX184" fmla="*/ 1398481 w 12192000"/>
              <a:gd name="connsiteY184" fmla="*/ 2237074 h 2237474"/>
              <a:gd name="connsiteX185" fmla="*/ 1398407 w 12192000"/>
              <a:gd name="connsiteY185" fmla="*/ 2237095 h 2237474"/>
              <a:gd name="connsiteX186" fmla="*/ 1370962 w 12192000"/>
              <a:gd name="connsiteY186" fmla="*/ 2237474 h 2237474"/>
              <a:gd name="connsiteX187" fmla="*/ 1356367 w 12192000"/>
              <a:gd name="connsiteY187" fmla="*/ 2235089 h 2237474"/>
              <a:gd name="connsiteX188" fmla="*/ 1324828 w 12192000"/>
              <a:gd name="connsiteY188" fmla="*/ 2231968 h 2237474"/>
              <a:gd name="connsiteX189" fmla="*/ 1297744 w 12192000"/>
              <a:gd name="connsiteY189" fmla="*/ 2235849 h 2237474"/>
              <a:gd name="connsiteX190" fmla="*/ 1286236 w 12192000"/>
              <a:gd name="connsiteY190" fmla="*/ 2233135 h 2237474"/>
              <a:gd name="connsiteX191" fmla="*/ 1283504 w 12192000"/>
              <a:gd name="connsiteY191" fmla="*/ 2233797 h 2237474"/>
              <a:gd name="connsiteX192" fmla="*/ 1279765 w 12192000"/>
              <a:gd name="connsiteY192" fmla="*/ 2229639 h 2237474"/>
              <a:gd name="connsiteX193" fmla="*/ 1195347 w 12192000"/>
              <a:gd name="connsiteY193" fmla="*/ 2212354 h 2237474"/>
              <a:gd name="connsiteX194" fmla="*/ 970251 w 12192000"/>
              <a:gd name="connsiteY194" fmla="*/ 2221029 h 2237474"/>
              <a:gd name="connsiteX195" fmla="*/ 812914 w 12192000"/>
              <a:gd name="connsiteY195" fmla="*/ 2202752 h 2237474"/>
              <a:gd name="connsiteX196" fmla="*/ 800195 w 12192000"/>
              <a:gd name="connsiteY196" fmla="*/ 2209407 h 2237474"/>
              <a:gd name="connsiteX197" fmla="*/ 784978 w 12192000"/>
              <a:gd name="connsiteY197" fmla="*/ 2212360 h 2237474"/>
              <a:gd name="connsiteX198" fmla="*/ 681987 w 12192000"/>
              <a:gd name="connsiteY198" fmla="*/ 2216757 h 2237474"/>
              <a:gd name="connsiteX199" fmla="*/ 669923 w 12192000"/>
              <a:gd name="connsiteY199" fmla="*/ 2211682 h 2237474"/>
              <a:gd name="connsiteX200" fmla="*/ 648680 w 12192000"/>
              <a:gd name="connsiteY200" fmla="*/ 2206229 h 2237474"/>
              <a:gd name="connsiteX201" fmla="*/ 597225 w 12192000"/>
              <a:gd name="connsiteY201" fmla="*/ 2180999 h 2237474"/>
              <a:gd name="connsiteX202" fmla="*/ 558449 w 12192000"/>
              <a:gd name="connsiteY202" fmla="*/ 2182346 h 2237474"/>
              <a:gd name="connsiteX203" fmla="*/ 550517 w 12192000"/>
              <a:gd name="connsiteY203" fmla="*/ 2182060 h 2237474"/>
              <a:gd name="connsiteX204" fmla="*/ 550309 w 12192000"/>
              <a:gd name="connsiteY204" fmla="*/ 2181825 h 2237474"/>
              <a:gd name="connsiteX205" fmla="*/ 541836 w 12192000"/>
              <a:gd name="connsiteY205" fmla="*/ 2181063 h 2237474"/>
              <a:gd name="connsiteX206" fmla="*/ 536057 w 12192000"/>
              <a:gd name="connsiteY206" fmla="*/ 2181537 h 2237474"/>
              <a:gd name="connsiteX207" fmla="*/ 520671 w 12192000"/>
              <a:gd name="connsiteY207" fmla="*/ 2180980 h 2237474"/>
              <a:gd name="connsiteX208" fmla="*/ 515024 w 12192000"/>
              <a:gd name="connsiteY208" fmla="*/ 2179258 h 2237474"/>
              <a:gd name="connsiteX209" fmla="*/ 512278 w 12192000"/>
              <a:gd name="connsiteY209" fmla="*/ 2176369 h 2237474"/>
              <a:gd name="connsiteX210" fmla="*/ 480419 w 12192000"/>
              <a:gd name="connsiteY210" fmla="*/ 2167807 h 2237474"/>
              <a:gd name="connsiteX211" fmla="*/ 413835 w 12192000"/>
              <a:gd name="connsiteY211" fmla="*/ 2156783 h 2237474"/>
              <a:gd name="connsiteX212" fmla="*/ 376513 w 12192000"/>
              <a:gd name="connsiteY212" fmla="*/ 2154014 h 2237474"/>
              <a:gd name="connsiteX213" fmla="*/ 273386 w 12192000"/>
              <a:gd name="connsiteY213" fmla="*/ 2142551 h 2237474"/>
              <a:gd name="connsiteX214" fmla="*/ 169207 w 12192000"/>
              <a:gd name="connsiteY214" fmla="*/ 2128100 h 2237474"/>
              <a:gd name="connsiteX215" fmla="*/ 93149 w 12192000"/>
              <a:gd name="connsiteY215" fmla="*/ 2105324 h 2237474"/>
              <a:gd name="connsiteX216" fmla="*/ 88109 w 12192000"/>
              <a:gd name="connsiteY216" fmla="*/ 2106704 h 2237474"/>
              <a:gd name="connsiteX217" fmla="*/ 80022 w 12192000"/>
              <a:gd name="connsiteY217" fmla="*/ 2107254 h 2237474"/>
              <a:gd name="connsiteX218" fmla="*/ 79717 w 12192000"/>
              <a:gd name="connsiteY218" fmla="*/ 2107046 h 2237474"/>
              <a:gd name="connsiteX219" fmla="*/ 72352 w 12192000"/>
              <a:gd name="connsiteY219" fmla="*/ 2107991 h 2237474"/>
              <a:gd name="connsiteX220" fmla="*/ 37645 w 12192000"/>
              <a:gd name="connsiteY220" fmla="*/ 2115401 h 2237474"/>
              <a:gd name="connsiteX221" fmla="*/ 4572 w 12192000"/>
              <a:gd name="connsiteY221" fmla="*/ 2111091 h 2237474"/>
              <a:gd name="connsiteX222" fmla="*/ 0 w 12192000"/>
              <a:gd name="connsiteY222" fmla="*/ 2110468 h 2237474"/>
              <a:gd name="connsiteX223" fmla="*/ 0 w 12192000"/>
              <a:gd name="connsiteY22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183121 w 12192000"/>
              <a:gd name="connsiteY77" fmla="*/ 1595162 h 2237474"/>
              <a:gd name="connsiteX78" fmla="*/ 7164601 w 12192000"/>
              <a:gd name="connsiteY78" fmla="*/ 1606490 h 2237474"/>
              <a:gd name="connsiteX79" fmla="*/ 7114651 w 12192000"/>
              <a:gd name="connsiteY79" fmla="*/ 1620959 h 2237474"/>
              <a:gd name="connsiteX80" fmla="*/ 7092727 w 12192000"/>
              <a:gd name="connsiteY80" fmla="*/ 1623628 h 2237474"/>
              <a:gd name="connsiteX81" fmla="*/ 7031309 w 12192000"/>
              <a:gd name="connsiteY81" fmla="*/ 1619451 h 2237474"/>
              <a:gd name="connsiteX82" fmla="*/ 6999084 w 12192000"/>
              <a:gd name="connsiteY82" fmla="*/ 1634317 h 2237474"/>
              <a:gd name="connsiteX83" fmla="*/ 6992107 w 12192000"/>
              <a:gd name="connsiteY83" fmla="*/ 1636860 h 2237474"/>
              <a:gd name="connsiteX84" fmla="*/ 6991765 w 12192000"/>
              <a:gd name="connsiteY84" fmla="*/ 1636725 h 2237474"/>
              <a:gd name="connsiteX85" fmla="*/ 6900177 w 12192000"/>
              <a:gd name="connsiteY85" fmla="*/ 1636016 h 2237474"/>
              <a:gd name="connsiteX86" fmla="*/ 6795372 w 12192000"/>
              <a:gd name="connsiteY86" fmla="*/ 1644845 h 2237474"/>
              <a:gd name="connsiteX87" fmla="*/ 6692251 w 12192000"/>
              <a:gd name="connsiteY87" fmla="*/ 1656357 h 2237474"/>
              <a:gd name="connsiteX88" fmla="*/ 6655235 w 12192000"/>
              <a:gd name="connsiteY88" fmla="*/ 1661869 h 2237474"/>
              <a:gd name="connsiteX89" fmla="*/ 6587857 w 12192000"/>
              <a:gd name="connsiteY89" fmla="*/ 1665769 h 2237474"/>
              <a:gd name="connsiteX90" fmla="*/ 6554894 w 12192000"/>
              <a:gd name="connsiteY90" fmla="*/ 1664428 h 2237474"/>
              <a:gd name="connsiteX91" fmla="*/ 6516595 w 12192000"/>
              <a:gd name="connsiteY91" fmla="*/ 1667475 h 2237474"/>
              <a:gd name="connsiteX92" fmla="*/ 6508541 w 12192000"/>
              <a:gd name="connsiteY92" fmla="*/ 1668757 h 2237474"/>
              <a:gd name="connsiteX93" fmla="*/ 6471012 w 12192000"/>
              <a:gd name="connsiteY93" fmla="*/ 1678604 h 2237474"/>
              <a:gd name="connsiteX94" fmla="*/ 6415265 w 12192000"/>
              <a:gd name="connsiteY94" fmla="*/ 1665317 h 2237474"/>
              <a:gd name="connsiteX95" fmla="*/ 6364035 w 12192000"/>
              <a:gd name="connsiteY95" fmla="*/ 1667683 h 2237474"/>
              <a:gd name="connsiteX96" fmla="*/ 6280959 w 12192000"/>
              <a:gd name="connsiteY96" fmla="*/ 1689329 h 2237474"/>
              <a:gd name="connsiteX97" fmla="*/ 6243319 w 12192000"/>
              <a:gd name="connsiteY97" fmla="*/ 1695560 h 2237474"/>
              <a:gd name="connsiteX98" fmla="*/ 6098321 w 12192000"/>
              <a:gd name="connsiteY98" fmla="*/ 1721646 h 2237474"/>
              <a:gd name="connsiteX99" fmla="*/ 5880652 w 12192000"/>
              <a:gd name="connsiteY99" fmla="*/ 1779643 h 2237474"/>
              <a:gd name="connsiteX100" fmla="*/ 5785959 w 12192000"/>
              <a:gd name="connsiteY100" fmla="*/ 1775307 h 2237474"/>
              <a:gd name="connsiteX101" fmla="*/ 5643534 w 12192000"/>
              <a:gd name="connsiteY101" fmla="*/ 1802919 h 2237474"/>
              <a:gd name="connsiteX102" fmla="*/ 5518799 w 12192000"/>
              <a:gd name="connsiteY102" fmla="*/ 1818312 h 2237474"/>
              <a:gd name="connsiteX103" fmla="*/ 5505014 w 12192000"/>
              <a:gd name="connsiteY103" fmla="*/ 1819259 h 2237474"/>
              <a:gd name="connsiteX104" fmla="*/ 5453307 w 12192000"/>
              <a:gd name="connsiteY104" fmla="*/ 1815450 h 2237474"/>
              <a:gd name="connsiteX105" fmla="*/ 5364192 w 12192000"/>
              <a:gd name="connsiteY105" fmla="*/ 1826074 h 2237474"/>
              <a:gd name="connsiteX106" fmla="*/ 5350380 w 12192000"/>
              <a:gd name="connsiteY106" fmla="*/ 1830891 h 2237474"/>
              <a:gd name="connsiteX107" fmla="*/ 5259633 w 12192000"/>
              <a:gd name="connsiteY107" fmla="*/ 1837160 h 2237474"/>
              <a:gd name="connsiteX108" fmla="*/ 5197513 w 12192000"/>
              <a:gd name="connsiteY108" fmla="*/ 1844718 h 2237474"/>
              <a:gd name="connsiteX109" fmla="*/ 5168852 w 12192000"/>
              <a:gd name="connsiteY109" fmla="*/ 1844846 h 2237474"/>
              <a:gd name="connsiteX110" fmla="*/ 5114927 w 12192000"/>
              <a:gd name="connsiteY110" fmla="*/ 1847827 h 2237474"/>
              <a:gd name="connsiteX111" fmla="*/ 5108970 w 12192000"/>
              <a:gd name="connsiteY111" fmla="*/ 1847935 h 2237474"/>
              <a:gd name="connsiteX112" fmla="*/ 5067961 w 12192000"/>
              <a:gd name="connsiteY112" fmla="*/ 1845917 h 2237474"/>
              <a:gd name="connsiteX113" fmla="*/ 5007075 w 12192000"/>
              <a:gd name="connsiteY113" fmla="*/ 1838626 h 2237474"/>
              <a:gd name="connsiteX114" fmla="*/ 4944087 w 12192000"/>
              <a:gd name="connsiteY114" fmla="*/ 1823332 h 2237474"/>
              <a:gd name="connsiteX115" fmla="*/ 4907662 w 12192000"/>
              <a:gd name="connsiteY115" fmla="*/ 1816900 h 2237474"/>
              <a:gd name="connsiteX116" fmla="*/ 4882386 w 12192000"/>
              <a:gd name="connsiteY116" fmla="*/ 1809844 h 2237474"/>
              <a:gd name="connsiteX117" fmla="*/ 4811440 w 12192000"/>
              <a:gd name="connsiteY117" fmla="*/ 1804655 h 2237474"/>
              <a:gd name="connsiteX118" fmla="*/ 4691075 w 12192000"/>
              <a:gd name="connsiteY118" fmla="*/ 1801389 h 2237474"/>
              <a:gd name="connsiteX119" fmla="*/ 4611738 w 12192000"/>
              <a:gd name="connsiteY119" fmla="*/ 1776964 h 2237474"/>
              <a:gd name="connsiteX120" fmla="*/ 4560070 w 12192000"/>
              <a:gd name="connsiteY120" fmla="*/ 1785640 h 2237474"/>
              <a:gd name="connsiteX121" fmla="*/ 4536503 w 12192000"/>
              <a:gd name="connsiteY121" fmla="*/ 1785334 h 2237474"/>
              <a:gd name="connsiteX122" fmla="*/ 4513724 w 12192000"/>
              <a:gd name="connsiteY122" fmla="*/ 1791996 h 2237474"/>
              <a:gd name="connsiteX123" fmla="*/ 4459810 w 12192000"/>
              <a:gd name="connsiteY123" fmla="*/ 1797886 h 2237474"/>
              <a:gd name="connsiteX124" fmla="*/ 4379064 w 12192000"/>
              <a:gd name="connsiteY124" fmla="*/ 1817177 h 2237474"/>
              <a:gd name="connsiteX125" fmla="*/ 4319209 w 12192000"/>
              <a:gd name="connsiteY125" fmla="*/ 1834833 h 2237474"/>
              <a:gd name="connsiteX126" fmla="*/ 4290981 w 12192000"/>
              <a:gd name="connsiteY126" fmla="*/ 1839677 h 2237474"/>
              <a:gd name="connsiteX127" fmla="*/ 4285792 w 12192000"/>
              <a:gd name="connsiteY127" fmla="*/ 1836231 h 2237474"/>
              <a:gd name="connsiteX128" fmla="*/ 4238372 w 12192000"/>
              <a:gd name="connsiteY128" fmla="*/ 1851480 h 2237474"/>
              <a:gd name="connsiteX129" fmla="*/ 4232517 w 12192000"/>
              <a:gd name="connsiteY129" fmla="*/ 1852567 h 2237474"/>
              <a:gd name="connsiteX130" fmla="*/ 4191732 w 12192000"/>
              <a:gd name="connsiteY130" fmla="*/ 1857328 h 2237474"/>
              <a:gd name="connsiteX131" fmla="*/ 4065532 w 12192000"/>
              <a:gd name="connsiteY131" fmla="*/ 1855477 h 2237474"/>
              <a:gd name="connsiteX132" fmla="*/ 4028460 w 12192000"/>
              <a:gd name="connsiteY132" fmla="*/ 1855137 h 2237474"/>
              <a:gd name="connsiteX133" fmla="*/ 4002267 w 12192000"/>
              <a:gd name="connsiteY133" fmla="*/ 1852352 h 2237474"/>
              <a:gd name="connsiteX134" fmla="*/ 3931396 w 12192000"/>
              <a:gd name="connsiteY134" fmla="*/ 1858915 h 2237474"/>
              <a:gd name="connsiteX135" fmla="*/ 3812162 w 12192000"/>
              <a:gd name="connsiteY135" fmla="*/ 1875501 h 2237474"/>
              <a:gd name="connsiteX136" fmla="*/ 3729530 w 12192000"/>
              <a:gd name="connsiteY136" fmla="*/ 1864513 h 2237474"/>
              <a:gd name="connsiteX137" fmla="*/ 3680177 w 12192000"/>
              <a:gd name="connsiteY137" fmla="*/ 1881552 h 2237474"/>
              <a:gd name="connsiteX138" fmla="*/ 3567259 w 12192000"/>
              <a:gd name="connsiteY138" fmla="*/ 1893482 h 2237474"/>
              <a:gd name="connsiteX139" fmla="*/ 3405770 w 12192000"/>
              <a:gd name="connsiteY139" fmla="*/ 1904591 h 2237474"/>
              <a:gd name="connsiteX140" fmla="*/ 3280097 w 12192000"/>
              <a:gd name="connsiteY140" fmla="*/ 1919610 h 2237474"/>
              <a:gd name="connsiteX141" fmla="*/ 3123424 w 12192000"/>
              <a:gd name="connsiteY141" fmla="*/ 1952930 h 2237474"/>
              <a:gd name="connsiteX142" fmla="*/ 3009910 w 12192000"/>
              <a:gd name="connsiteY142" fmla="*/ 1957866 h 2237474"/>
              <a:gd name="connsiteX143" fmla="*/ 2995934 w 12192000"/>
              <a:gd name="connsiteY143" fmla="*/ 1967085 h 2237474"/>
              <a:gd name="connsiteX144" fmla="*/ 2980071 w 12192000"/>
              <a:gd name="connsiteY144" fmla="*/ 1972988 h 2237474"/>
              <a:gd name="connsiteX145" fmla="*/ 2978094 w 12192000"/>
              <a:gd name="connsiteY145" fmla="*/ 1972369 h 2237474"/>
              <a:gd name="connsiteX146" fmla="*/ 2942858 w 12192000"/>
              <a:gd name="connsiteY146" fmla="*/ 1981367 h 2237474"/>
              <a:gd name="connsiteX147" fmla="*/ 2875436 w 12192000"/>
              <a:gd name="connsiteY147" fmla="*/ 1996977 h 2237474"/>
              <a:gd name="connsiteX148" fmla="*/ 2874892 w 12192000"/>
              <a:gd name="connsiteY148" fmla="*/ 1996085 h 2237474"/>
              <a:gd name="connsiteX149" fmla="*/ 2864145 w 12192000"/>
              <a:gd name="connsiteY149" fmla="*/ 1994061 h 2237474"/>
              <a:gd name="connsiteX150" fmla="*/ 2843662 w 12192000"/>
              <a:gd name="connsiteY150" fmla="*/ 1992498 h 2237474"/>
              <a:gd name="connsiteX151" fmla="*/ 2796128 w 12192000"/>
              <a:gd name="connsiteY151" fmla="*/ 1976403 h 2237474"/>
              <a:gd name="connsiteX152" fmla="*/ 2756784 w 12192000"/>
              <a:gd name="connsiteY152" fmla="*/ 1985116 h 2237474"/>
              <a:gd name="connsiteX153" fmla="*/ 2748833 w 12192000"/>
              <a:gd name="connsiteY153" fmla="*/ 1986323 h 2237474"/>
              <a:gd name="connsiteX154" fmla="*/ 2748661 w 12192000"/>
              <a:gd name="connsiteY154" fmla="*/ 1986122 h 2237474"/>
              <a:gd name="connsiteX155" fmla="*/ 2740251 w 12192000"/>
              <a:gd name="connsiteY155" fmla="*/ 1986946 h 2237474"/>
              <a:gd name="connsiteX156" fmla="*/ 2718916 w 12192000"/>
              <a:gd name="connsiteY156" fmla="*/ 1990867 h 2237474"/>
              <a:gd name="connsiteX157" fmla="*/ 2713522 w 12192000"/>
              <a:gd name="connsiteY157" fmla="*/ 1990173 h 2237474"/>
              <a:gd name="connsiteX158" fmla="*/ 2680597 w 12192000"/>
              <a:gd name="connsiteY158" fmla="*/ 1984996 h 2237474"/>
              <a:gd name="connsiteX159" fmla="*/ 2578178 w 12192000"/>
              <a:gd name="connsiteY159" fmla="*/ 1990531 h 2237474"/>
              <a:gd name="connsiteX160" fmla="*/ 2476147 w 12192000"/>
              <a:gd name="connsiteY160" fmla="*/ 1998305 h 2237474"/>
              <a:gd name="connsiteX161" fmla="*/ 2373568 w 12192000"/>
              <a:gd name="connsiteY161" fmla="*/ 2003219 h 2237474"/>
              <a:gd name="connsiteX162" fmla="*/ 2321399 w 12192000"/>
              <a:gd name="connsiteY162" fmla="*/ 1989467 h 2237474"/>
              <a:gd name="connsiteX163" fmla="*/ 2315525 w 12192000"/>
              <a:gd name="connsiteY163" fmla="*/ 1989708 h 2237474"/>
              <a:gd name="connsiteX164" fmla="*/ 2300792 w 12192000"/>
              <a:gd name="connsiteY164" fmla="*/ 1994290 h 2237474"/>
              <a:gd name="connsiteX165" fmla="*/ 2295469 w 12192000"/>
              <a:gd name="connsiteY165" fmla="*/ 1996659 h 2237474"/>
              <a:gd name="connsiteX166" fmla="*/ 2287219 w 12192000"/>
              <a:gd name="connsiteY166" fmla="*/ 1998750 h 2237474"/>
              <a:gd name="connsiteX167" fmla="*/ 2286948 w 12192000"/>
              <a:gd name="connsiteY167" fmla="*/ 1998596 h 2237474"/>
              <a:gd name="connsiteX168" fmla="*/ 2243069 w 12192000"/>
              <a:gd name="connsiteY168" fmla="*/ 2015111 h 2237474"/>
              <a:gd name="connsiteX169" fmla="*/ 2186609 w 12192000"/>
              <a:gd name="connsiteY169" fmla="*/ 2008263 h 2237474"/>
              <a:gd name="connsiteX170" fmla="*/ 2164831 w 12192000"/>
              <a:gd name="connsiteY170" fmla="*/ 2010143 h 2237474"/>
              <a:gd name="connsiteX171" fmla="*/ 2152836 w 12192000"/>
              <a:gd name="connsiteY171" fmla="*/ 2010048 h 2237474"/>
              <a:gd name="connsiteX172" fmla="*/ 2117102 w 12192000"/>
              <a:gd name="connsiteY172" fmla="*/ 2023004 h 2237474"/>
              <a:gd name="connsiteX173" fmla="*/ 2111935 w 12192000"/>
              <a:gd name="connsiteY173" fmla="*/ 2023163 h 2237474"/>
              <a:gd name="connsiteX174" fmla="*/ 2089991 w 12192000"/>
              <a:gd name="connsiteY174" fmla="*/ 2034193 h 2237474"/>
              <a:gd name="connsiteX175" fmla="*/ 2058061 w 12192000"/>
              <a:gd name="connsiteY175" fmla="*/ 2047942 h 2237474"/>
              <a:gd name="connsiteX176" fmla="*/ 2055737 w 12192000"/>
              <a:gd name="connsiteY176" fmla="*/ 2047704 h 2237474"/>
              <a:gd name="connsiteX177" fmla="*/ 2042244 w 12192000"/>
              <a:gd name="connsiteY177" fmla="*/ 2055560 h 2237474"/>
              <a:gd name="connsiteX178" fmla="*/ 1976224 w 12192000"/>
              <a:gd name="connsiteY178" fmla="*/ 2074257 h 2237474"/>
              <a:gd name="connsiteX179" fmla="*/ 1877728 w 12192000"/>
              <a:gd name="connsiteY179" fmla="*/ 2101004 h 2237474"/>
              <a:gd name="connsiteX180" fmla="*/ 1759056 w 12192000"/>
              <a:gd name="connsiteY180" fmla="*/ 2125608 h 2237474"/>
              <a:gd name="connsiteX181" fmla="*/ 1637948 w 12192000"/>
              <a:gd name="connsiteY181" fmla="*/ 2172597 h 2237474"/>
              <a:gd name="connsiteX182" fmla="*/ 1434549 w 12192000"/>
              <a:gd name="connsiteY182" fmla="*/ 2234522 h 2237474"/>
              <a:gd name="connsiteX183" fmla="*/ 1398481 w 12192000"/>
              <a:gd name="connsiteY183" fmla="*/ 2237074 h 2237474"/>
              <a:gd name="connsiteX184" fmla="*/ 1398407 w 12192000"/>
              <a:gd name="connsiteY184" fmla="*/ 2237095 h 2237474"/>
              <a:gd name="connsiteX185" fmla="*/ 1370962 w 12192000"/>
              <a:gd name="connsiteY185" fmla="*/ 2237474 h 2237474"/>
              <a:gd name="connsiteX186" fmla="*/ 1356367 w 12192000"/>
              <a:gd name="connsiteY186" fmla="*/ 2235089 h 2237474"/>
              <a:gd name="connsiteX187" fmla="*/ 1324828 w 12192000"/>
              <a:gd name="connsiteY187" fmla="*/ 2231968 h 2237474"/>
              <a:gd name="connsiteX188" fmla="*/ 1297744 w 12192000"/>
              <a:gd name="connsiteY188" fmla="*/ 2235849 h 2237474"/>
              <a:gd name="connsiteX189" fmla="*/ 1286236 w 12192000"/>
              <a:gd name="connsiteY189" fmla="*/ 2233135 h 2237474"/>
              <a:gd name="connsiteX190" fmla="*/ 1283504 w 12192000"/>
              <a:gd name="connsiteY190" fmla="*/ 2233797 h 2237474"/>
              <a:gd name="connsiteX191" fmla="*/ 1279765 w 12192000"/>
              <a:gd name="connsiteY191" fmla="*/ 2229639 h 2237474"/>
              <a:gd name="connsiteX192" fmla="*/ 1195347 w 12192000"/>
              <a:gd name="connsiteY192" fmla="*/ 2212354 h 2237474"/>
              <a:gd name="connsiteX193" fmla="*/ 970251 w 12192000"/>
              <a:gd name="connsiteY193" fmla="*/ 2221029 h 2237474"/>
              <a:gd name="connsiteX194" fmla="*/ 812914 w 12192000"/>
              <a:gd name="connsiteY194" fmla="*/ 2202752 h 2237474"/>
              <a:gd name="connsiteX195" fmla="*/ 800195 w 12192000"/>
              <a:gd name="connsiteY195" fmla="*/ 2209407 h 2237474"/>
              <a:gd name="connsiteX196" fmla="*/ 784978 w 12192000"/>
              <a:gd name="connsiteY196" fmla="*/ 2212360 h 2237474"/>
              <a:gd name="connsiteX197" fmla="*/ 681987 w 12192000"/>
              <a:gd name="connsiteY197" fmla="*/ 2216757 h 2237474"/>
              <a:gd name="connsiteX198" fmla="*/ 669923 w 12192000"/>
              <a:gd name="connsiteY198" fmla="*/ 2211682 h 2237474"/>
              <a:gd name="connsiteX199" fmla="*/ 648680 w 12192000"/>
              <a:gd name="connsiteY199" fmla="*/ 2206229 h 2237474"/>
              <a:gd name="connsiteX200" fmla="*/ 597225 w 12192000"/>
              <a:gd name="connsiteY200" fmla="*/ 2180999 h 2237474"/>
              <a:gd name="connsiteX201" fmla="*/ 558449 w 12192000"/>
              <a:gd name="connsiteY201" fmla="*/ 2182346 h 2237474"/>
              <a:gd name="connsiteX202" fmla="*/ 550517 w 12192000"/>
              <a:gd name="connsiteY202" fmla="*/ 2182060 h 2237474"/>
              <a:gd name="connsiteX203" fmla="*/ 550309 w 12192000"/>
              <a:gd name="connsiteY203" fmla="*/ 2181825 h 2237474"/>
              <a:gd name="connsiteX204" fmla="*/ 541836 w 12192000"/>
              <a:gd name="connsiteY204" fmla="*/ 2181063 h 2237474"/>
              <a:gd name="connsiteX205" fmla="*/ 536057 w 12192000"/>
              <a:gd name="connsiteY205" fmla="*/ 2181537 h 2237474"/>
              <a:gd name="connsiteX206" fmla="*/ 520671 w 12192000"/>
              <a:gd name="connsiteY206" fmla="*/ 2180980 h 2237474"/>
              <a:gd name="connsiteX207" fmla="*/ 515024 w 12192000"/>
              <a:gd name="connsiteY207" fmla="*/ 2179258 h 2237474"/>
              <a:gd name="connsiteX208" fmla="*/ 512278 w 12192000"/>
              <a:gd name="connsiteY208" fmla="*/ 2176369 h 2237474"/>
              <a:gd name="connsiteX209" fmla="*/ 480419 w 12192000"/>
              <a:gd name="connsiteY209" fmla="*/ 2167807 h 2237474"/>
              <a:gd name="connsiteX210" fmla="*/ 413835 w 12192000"/>
              <a:gd name="connsiteY210" fmla="*/ 2156783 h 2237474"/>
              <a:gd name="connsiteX211" fmla="*/ 376513 w 12192000"/>
              <a:gd name="connsiteY211" fmla="*/ 2154014 h 2237474"/>
              <a:gd name="connsiteX212" fmla="*/ 273386 w 12192000"/>
              <a:gd name="connsiteY212" fmla="*/ 2142551 h 2237474"/>
              <a:gd name="connsiteX213" fmla="*/ 169207 w 12192000"/>
              <a:gd name="connsiteY213" fmla="*/ 2128100 h 2237474"/>
              <a:gd name="connsiteX214" fmla="*/ 93149 w 12192000"/>
              <a:gd name="connsiteY214" fmla="*/ 2105324 h 2237474"/>
              <a:gd name="connsiteX215" fmla="*/ 88109 w 12192000"/>
              <a:gd name="connsiteY215" fmla="*/ 2106704 h 2237474"/>
              <a:gd name="connsiteX216" fmla="*/ 80022 w 12192000"/>
              <a:gd name="connsiteY216" fmla="*/ 2107254 h 2237474"/>
              <a:gd name="connsiteX217" fmla="*/ 79717 w 12192000"/>
              <a:gd name="connsiteY217" fmla="*/ 2107046 h 2237474"/>
              <a:gd name="connsiteX218" fmla="*/ 72352 w 12192000"/>
              <a:gd name="connsiteY218" fmla="*/ 2107991 h 2237474"/>
              <a:gd name="connsiteX219" fmla="*/ 37645 w 12192000"/>
              <a:gd name="connsiteY219" fmla="*/ 2115401 h 2237474"/>
              <a:gd name="connsiteX220" fmla="*/ 4572 w 12192000"/>
              <a:gd name="connsiteY220" fmla="*/ 2111091 h 2237474"/>
              <a:gd name="connsiteX221" fmla="*/ 0 w 12192000"/>
              <a:gd name="connsiteY221" fmla="*/ 2110468 h 2237474"/>
              <a:gd name="connsiteX222" fmla="*/ 0 w 12192000"/>
              <a:gd name="connsiteY22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75879 w 12192000"/>
              <a:gd name="connsiteY67" fmla="*/ 1345646 h 2237474"/>
              <a:gd name="connsiteX68" fmla="*/ 7840612 w 12192000"/>
              <a:gd name="connsiteY68" fmla="*/ 1369373 h 2237474"/>
              <a:gd name="connsiteX69" fmla="*/ 7786819 w 12192000"/>
              <a:gd name="connsiteY69" fmla="*/ 1378970 h 2237474"/>
              <a:gd name="connsiteX70" fmla="*/ 7548172 w 12192000"/>
              <a:gd name="connsiteY70" fmla="*/ 1417460 h 2237474"/>
              <a:gd name="connsiteX71" fmla="*/ 7483437 w 12192000"/>
              <a:gd name="connsiteY71" fmla="*/ 1478152 h 2237474"/>
              <a:gd name="connsiteX72" fmla="*/ 7377870 w 12192000"/>
              <a:gd name="connsiteY72" fmla="*/ 1523319 h 2237474"/>
              <a:gd name="connsiteX73" fmla="*/ 7230737 w 12192000"/>
              <a:gd name="connsiteY73" fmla="*/ 1562633 h 2237474"/>
              <a:gd name="connsiteX74" fmla="*/ 7224458 w 12192000"/>
              <a:gd name="connsiteY74" fmla="*/ 1573008 h 2237474"/>
              <a:gd name="connsiteX75" fmla="*/ 7213486 w 12192000"/>
              <a:gd name="connsiteY75" fmla="*/ 1580987 h 2237474"/>
              <a:gd name="connsiteX76" fmla="*/ 7183121 w 12192000"/>
              <a:gd name="connsiteY76" fmla="*/ 1595162 h 2237474"/>
              <a:gd name="connsiteX77" fmla="*/ 7164601 w 12192000"/>
              <a:gd name="connsiteY77" fmla="*/ 1606490 h 2237474"/>
              <a:gd name="connsiteX78" fmla="*/ 7114651 w 12192000"/>
              <a:gd name="connsiteY78" fmla="*/ 1620959 h 2237474"/>
              <a:gd name="connsiteX79" fmla="*/ 7092727 w 12192000"/>
              <a:gd name="connsiteY79" fmla="*/ 1623628 h 2237474"/>
              <a:gd name="connsiteX80" fmla="*/ 7031309 w 12192000"/>
              <a:gd name="connsiteY80" fmla="*/ 1619451 h 2237474"/>
              <a:gd name="connsiteX81" fmla="*/ 6999084 w 12192000"/>
              <a:gd name="connsiteY81" fmla="*/ 1634317 h 2237474"/>
              <a:gd name="connsiteX82" fmla="*/ 6992107 w 12192000"/>
              <a:gd name="connsiteY82" fmla="*/ 1636860 h 2237474"/>
              <a:gd name="connsiteX83" fmla="*/ 6991765 w 12192000"/>
              <a:gd name="connsiteY83" fmla="*/ 1636725 h 2237474"/>
              <a:gd name="connsiteX84" fmla="*/ 6900177 w 12192000"/>
              <a:gd name="connsiteY84" fmla="*/ 1636016 h 2237474"/>
              <a:gd name="connsiteX85" fmla="*/ 6795372 w 12192000"/>
              <a:gd name="connsiteY85" fmla="*/ 1644845 h 2237474"/>
              <a:gd name="connsiteX86" fmla="*/ 6692251 w 12192000"/>
              <a:gd name="connsiteY86" fmla="*/ 1656357 h 2237474"/>
              <a:gd name="connsiteX87" fmla="*/ 6655235 w 12192000"/>
              <a:gd name="connsiteY87" fmla="*/ 1661869 h 2237474"/>
              <a:gd name="connsiteX88" fmla="*/ 6587857 w 12192000"/>
              <a:gd name="connsiteY88" fmla="*/ 1665769 h 2237474"/>
              <a:gd name="connsiteX89" fmla="*/ 6554894 w 12192000"/>
              <a:gd name="connsiteY89" fmla="*/ 1664428 h 2237474"/>
              <a:gd name="connsiteX90" fmla="*/ 6516595 w 12192000"/>
              <a:gd name="connsiteY90" fmla="*/ 1667475 h 2237474"/>
              <a:gd name="connsiteX91" fmla="*/ 6508541 w 12192000"/>
              <a:gd name="connsiteY91" fmla="*/ 1668757 h 2237474"/>
              <a:gd name="connsiteX92" fmla="*/ 6471012 w 12192000"/>
              <a:gd name="connsiteY92" fmla="*/ 1678604 h 2237474"/>
              <a:gd name="connsiteX93" fmla="*/ 6415265 w 12192000"/>
              <a:gd name="connsiteY93" fmla="*/ 1665317 h 2237474"/>
              <a:gd name="connsiteX94" fmla="*/ 6364035 w 12192000"/>
              <a:gd name="connsiteY94" fmla="*/ 1667683 h 2237474"/>
              <a:gd name="connsiteX95" fmla="*/ 6280959 w 12192000"/>
              <a:gd name="connsiteY95" fmla="*/ 1689329 h 2237474"/>
              <a:gd name="connsiteX96" fmla="*/ 6243319 w 12192000"/>
              <a:gd name="connsiteY96" fmla="*/ 1695560 h 2237474"/>
              <a:gd name="connsiteX97" fmla="*/ 6098321 w 12192000"/>
              <a:gd name="connsiteY97" fmla="*/ 1721646 h 2237474"/>
              <a:gd name="connsiteX98" fmla="*/ 5880652 w 12192000"/>
              <a:gd name="connsiteY98" fmla="*/ 1779643 h 2237474"/>
              <a:gd name="connsiteX99" fmla="*/ 5785959 w 12192000"/>
              <a:gd name="connsiteY99" fmla="*/ 1775307 h 2237474"/>
              <a:gd name="connsiteX100" fmla="*/ 5643534 w 12192000"/>
              <a:gd name="connsiteY100" fmla="*/ 1802919 h 2237474"/>
              <a:gd name="connsiteX101" fmla="*/ 5518799 w 12192000"/>
              <a:gd name="connsiteY101" fmla="*/ 1818312 h 2237474"/>
              <a:gd name="connsiteX102" fmla="*/ 5505014 w 12192000"/>
              <a:gd name="connsiteY102" fmla="*/ 1819259 h 2237474"/>
              <a:gd name="connsiteX103" fmla="*/ 5453307 w 12192000"/>
              <a:gd name="connsiteY103" fmla="*/ 1815450 h 2237474"/>
              <a:gd name="connsiteX104" fmla="*/ 5364192 w 12192000"/>
              <a:gd name="connsiteY104" fmla="*/ 1826074 h 2237474"/>
              <a:gd name="connsiteX105" fmla="*/ 5350380 w 12192000"/>
              <a:gd name="connsiteY105" fmla="*/ 1830891 h 2237474"/>
              <a:gd name="connsiteX106" fmla="*/ 5259633 w 12192000"/>
              <a:gd name="connsiteY106" fmla="*/ 1837160 h 2237474"/>
              <a:gd name="connsiteX107" fmla="*/ 5197513 w 12192000"/>
              <a:gd name="connsiteY107" fmla="*/ 1844718 h 2237474"/>
              <a:gd name="connsiteX108" fmla="*/ 5168852 w 12192000"/>
              <a:gd name="connsiteY108" fmla="*/ 1844846 h 2237474"/>
              <a:gd name="connsiteX109" fmla="*/ 5114927 w 12192000"/>
              <a:gd name="connsiteY109" fmla="*/ 1847827 h 2237474"/>
              <a:gd name="connsiteX110" fmla="*/ 5108970 w 12192000"/>
              <a:gd name="connsiteY110" fmla="*/ 1847935 h 2237474"/>
              <a:gd name="connsiteX111" fmla="*/ 5067961 w 12192000"/>
              <a:gd name="connsiteY111" fmla="*/ 1845917 h 2237474"/>
              <a:gd name="connsiteX112" fmla="*/ 5007075 w 12192000"/>
              <a:gd name="connsiteY112" fmla="*/ 1838626 h 2237474"/>
              <a:gd name="connsiteX113" fmla="*/ 4944087 w 12192000"/>
              <a:gd name="connsiteY113" fmla="*/ 1823332 h 2237474"/>
              <a:gd name="connsiteX114" fmla="*/ 4907662 w 12192000"/>
              <a:gd name="connsiteY114" fmla="*/ 1816900 h 2237474"/>
              <a:gd name="connsiteX115" fmla="*/ 4882386 w 12192000"/>
              <a:gd name="connsiteY115" fmla="*/ 1809844 h 2237474"/>
              <a:gd name="connsiteX116" fmla="*/ 4811440 w 12192000"/>
              <a:gd name="connsiteY116" fmla="*/ 1804655 h 2237474"/>
              <a:gd name="connsiteX117" fmla="*/ 4691075 w 12192000"/>
              <a:gd name="connsiteY117" fmla="*/ 1801389 h 2237474"/>
              <a:gd name="connsiteX118" fmla="*/ 4611738 w 12192000"/>
              <a:gd name="connsiteY118" fmla="*/ 1776964 h 2237474"/>
              <a:gd name="connsiteX119" fmla="*/ 4560070 w 12192000"/>
              <a:gd name="connsiteY119" fmla="*/ 1785640 h 2237474"/>
              <a:gd name="connsiteX120" fmla="*/ 4536503 w 12192000"/>
              <a:gd name="connsiteY120" fmla="*/ 1785334 h 2237474"/>
              <a:gd name="connsiteX121" fmla="*/ 4513724 w 12192000"/>
              <a:gd name="connsiteY121" fmla="*/ 1791996 h 2237474"/>
              <a:gd name="connsiteX122" fmla="*/ 4459810 w 12192000"/>
              <a:gd name="connsiteY122" fmla="*/ 1797886 h 2237474"/>
              <a:gd name="connsiteX123" fmla="*/ 4379064 w 12192000"/>
              <a:gd name="connsiteY123" fmla="*/ 1817177 h 2237474"/>
              <a:gd name="connsiteX124" fmla="*/ 4319209 w 12192000"/>
              <a:gd name="connsiteY124" fmla="*/ 1834833 h 2237474"/>
              <a:gd name="connsiteX125" fmla="*/ 4290981 w 12192000"/>
              <a:gd name="connsiteY125" fmla="*/ 1839677 h 2237474"/>
              <a:gd name="connsiteX126" fmla="*/ 4285792 w 12192000"/>
              <a:gd name="connsiteY126" fmla="*/ 1836231 h 2237474"/>
              <a:gd name="connsiteX127" fmla="*/ 4238372 w 12192000"/>
              <a:gd name="connsiteY127" fmla="*/ 1851480 h 2237474"/>
              <a:gd name="connsiteX128" fmla="*/ 4232517 w 12192000"/>
              <a:gd name="connsiteY128" fmla="*/ 1852567 h 2237474"/>
              <a:gd name="connsiteX129" fmla="*/ 4191732 w 12192000"/>
              <a:gd name="connsiteY129" fmla="*/ 1857328 h 2237474"/>
              <a:gd name="connsiteX130" fmla="*/ 4065532 w 12192000"/>
              <a:gd name="connsiteY130" fmla="*/ 1855477 h 2237474"/>
              <a:gd name="connsiteX131" fmla="*/ 4028460 w 12192000"/>
              <a:gd name="connsiteY131" fmla="*/ 1855137 h 2237474"/>
              <a:gd name="connsiteX132" fmla="*/ 4002267 w 12192000"/>
              <a:gd name="connsiteY132" fmla="*/ 1852352 h 2237474"/>
              <a:gd name="connsiteX133" fmla="*/ 3931396 w 12192000"/>
              <a:gd name="connsiteY133" fmla="*/ 1858915 h 2237474"/>
              <a:gd name="connsiteX134" fmla="*/ 3812162 w 12192000"/>
              <a:gd name="connsiteY134" fmla="*/ 1875501 h 2237474"/>
              <a:gd name="connsiteX135" fmla="*/ 3729530 w 12192000"/>
              <a:gd name="connsiteY135" fmla="*/ 1864513 h 2237474"/>
              <a:gd name="connsiteX136" fmla="*/ 3680177 w 12192000"/>
              <a:gd name="connsiteY136" fmla="*/ 1881552 h 2237474"/>
              <a:gd name="connsiteX137" fmla="*/ 3567259 w 12192000"/>
              <a:gd name="connsiteY137" fmla="*/ 1893482 h 2237474"/>
              <a:gd name="connsiteX138" fmla="*/ 3405770 w 12192000"/>
              <a:gd name="connsiteY138" fmla="*/ 1904591 h 2237474"/>
              <a:gd name="connsiteX139" fmla="*/ 3280097 w 12192000"/>
              <a:gd name="connsiteY139" fmla="*/ 1919610 h 2237474"/>
              <a:gd name="connsiteX140" fmla="*/ 3123424 w 12192000"/>
              <a:gd name="connsiteY140" fmla="*/ 1952930 h 2237474"/>
              <a:gd name="connsiteX141" fmla="*/ 3009910 w 12192000"/>
              <a:gd name="connsiteY141" fmla="*/ 1957866 h 2237474"/>
              <a:gd name="connsiteX142" fmla="*/ 2995934 w 12192000"/>
              <a:gd name="connsiteY142" fmla="*/ 1967085 h 2237474"/>
              <a:gd name="connsiteX143" fmla="*/ 2980071 w 12192000"/>
              <a:gd name="connsiteY143" fmla="*/ 1972988 h 2237474"/>
              <a:gd name="connsiteX144" fmla="*/ 2978094 w 12192000"/>
              <a:gd name="connsiteY144" fmla="*/ 1972369 h 2237474"/>
              <a:gd name="connsiteX145" fmla="*/ 2942858 w 12192000"/>
              <a:gd name="connsiteY145" fmla="*/ 1981367 h 2237474"/>
              <a:gd name="connsiteX146" fmla="*/ 2875436 w 12192000"/>
              <a:gd name="connsiteY146" fmla="*/ 1996977 h 2237474"/>
              <a:gd name="connsiteX147" fmla="*/ 2874892 w 12192000"/>
              <a:gd name="connsiteY147" fmla="*/ 1996085 h 2237474"/>
              <a:gd name="connsiteX148" fmla="*/ 2864145 w 12192000"/>
              <a:gd name="connsiteY148" fmla="*/ 1994061 h 2237474"/>
              <a:gd name="connsiteX149" fmla="*/ 2843662 w 12192000"/>
              <a:gd name="connsiteY149" fmla="*/ 1992498 h 2237474"/>
              <a:gd name="connsiteX150" fmla="*/ 2796128 w 12192000"/>
              <a:gd name="connsiteY150" fmla="*/ 1976403 h 2237474"/>
              <a:gd name="connsiteX151" fmla="*/ 2756784 w 12192000"/>
              <a:gd name="connsiteY151" fmla="*/ 1985116 h 2237474"/>
              <a:gd name="connsiteX152" fmla="*/ 2748833 w 12192000"/>
              <a:gd name="connsiteY152" fmla="*/ 1986323 h 2237474"/>
              <a:gd name="connsiteX153" fmla="*/ 2748661 w 12192000"/>
              <a:gd name="connsiteY153" fmla="*/ 1986122 h 2237474"/>
              <a:gd name="connsiteX154" fmla="*/ 2740251 w 12192000"/>
              <a:gd name="connsiteY154" fmla="*/ 1986946 h 2237474"/>
              <a:gd name="connsiteX155" fmla="*/ 2718916 w 12192000"/>
              <a:gd name="connsiteY155" fmla="*/ 1990867 h 2237474"/>
              <a:gd name="connsiteX156" fmla="*/ 2713522 w 12192000"/>
              <a:gd name="connsiteY156" fmla="*/ 1990173 h 2237474"/>
              <a:gd name="connsiteX157" fmla="*/ 2680597 w 12192000"/>
              <a:gd name="connsiteY157" fmla="*/ 1984996 h 2237474"/>
              <a:gd name="connsiteX158" fmla="*/ 2578178 w 12192000"/>
              <a:gd name="connsiteY158" fmla="*/ 1990531 h 2237474"/>
              <a:gd name="connsiteX159" fmla="*/ 2476147 w 12192000"/>
              <a:gd name="connsiteY159" fmla="*/ 1998305 h 2237474"/>
              <a:gd name="connsiteX160" fmla="*/ 2373568 w 12192000"/>
              <a:gd name="connsiteY160" fmla="*/ 2003219 h 2237474"/>
              <a:gd name="connsiteX161" fmla="*/ 2321399 w 12192000"/>
              <a:gd name="connsiteY161" fmla="*/ 1989467 h 2237474"/>
              <a:gd name="connsiteX162" fmla="*/ 2315525 w 12192000"/>
              <a:gd name="connsiteY162" fmla="*/ 1989708 h 2237474"/>
              <a:gd name="connsiteX163" fmla="*/ 2300792 w 12192000"/>
              <a:gd name="connsiteY163" fmla="*/ 1994290 h 2237474"/>
              <a:gd name="connsiteX164" fmla="*/ 2295469 w 12192000"/>
              <a:gd name="connsiteY164" fmla="*/ 1996659 h 2237474"/>
              <a:gd name="connsiteX165" fmla="*/ 2287219 w 12192000"/>
              <a:gd name="connsiteY165" fmla="*/ 1998750 h 2237474"/>
              <a:gd name="connsiteX166" fmla="*/ 2286948 w 12192000"/>
              <a:gd name="connsiteY166" fmla="*/ 1998596 h 2237474"/>
              <a:gd name="connsiteX167" fmla="*/ 2243069 w 12192000"/>
              <a:gd name="connsiteY167" fmla="*/ 2015111 h 2237474"/>
              <a:gd name="connsiteX168" fmla="*/ 2186609 w 12192000"/>
              <a:gd name="connsiteY168" fmla="*/ 2008263 h 2237474"/>
              <a:gd name="connsiteX169" fmla="*/ 2164831 w 12192000"/>
              <a:gd name="connsiteY169" fmla="*/ 2010143 h 2237474"/>
              <a:gd name="connsiteX170" fmla="*/ 2152836 w 12192000"/>
              <a:gd name="connsiteY170" fmla="*/ 2010048 h 2237474"/>
              <a:gd name="connsiteX171" fmla="*/ 2117102 w 12192000"/>
              <a:gd name="connsiteY171" fmla="*/ 2023004 h 2237474"/>
              <a:gd name="connsiteX172" fmla="*/ 2111935 w 12192000"/>
              <a:gd name="connsiteY172" fmla="*/ 2023163 h 2237474"/>
              <a:gd name="connsiteX173" fmla="*/ 2089991 w 12192000"/>
              <a:gd name="connsiteY173" fmla="*/ 2034193 h 2237474"/>
              <a:gd name="connsiteX174" fmla="*/ 2058061 w 12192000"/>
              <a:gd name="connsiteY174" fmla="*/ 2047942 h 2237474"/>
              <a:gd name="connsiteX175" fmla="*/ 2055737 w 12192000"/>
              <a:gd name="connsiteY175" fmla="*/ 2047704 h 2237474"/>
              <a:gd name="connsiteX176" fmla="*/ 2042244 w 12192000"/>
              <a:gd name="connsiteY176" fmla="*/ 2055560 h 2237474"/>
              <a:gd name="connsiteX177" fmla="*/ 1976224 w 12192000"/>
              <a:gd name="connsiteY177" fmla="*/ 2074257 h 2237474"/>
              <a:gd name="connsiteX178" fmla="*/ 1877728 w 12192000"/>
              <a:gd name="connsiteY178" fmla="*/ 2101004 h 2237474"/>
              <a:gd name="connsiteX179" fmla="*/ 1759056 w 12192000"/>
              <a:gd name="connsiteY179" fmla="*/ 2125608 h 2237474"/>
              <a:gd name="connsiteX180" fmla="*/ 1637948 w 12192000"/>
              <a:gd name="connsiteY180" fmla="*/ 2172597 h 2237474"/>
              <a:gd name="connsiteX181" fmla="*/ 1434549 w 12192000"/>
              <a:gd name="connsiteY181" fmla="*/ 2234522 h 2237474"/>
              <a:gd name="connsiteX182" fmla="*/ 1398481 w 12192000"/>
              <a:gd name="connsiteY182" fmla="*/ 2237074 h 2237474"/>
              <a:gd name="connsiteX183" fmla="*/ 1398407 w 12192000"/>
              <a:gd name="connsiteY183" fmla="*/ 2237095 h 2237474"/>
              <a:gd name="connsiteX184" fmla="*/ 1370962 w 12192000"/>
              <a:gd name="connsiteY184" fmla="*/ 2237474 h 2237474"/>
              <a:gd name="connsiteX185" fmla="*/ 1356367 w 12192000"/>
              <a:gd name="connsiteY185" fmla="*/ 2235089 h 2237474"/>
              <a:gd name="connsiteX186" fmla="*/ 1324828 w 12192000"/>
              <a:gd name="connsiteY186" fmla="*/ 2231968 h 2237474"/>
              <a:gd name="connsiteX187" fmla="*/ 1297744 w 12192000"/>
              <a:gd name="connsiteY187" fmla="*/ 2235849 h 2237474"/>
              <a:gd name="connsiteX188" fmla="*/ 1286236 w 12192000"/>
              <a:gd name="connsiteY188" fmla="*/ 2233135 h 2237474"/>
              <a:gd name="connsiteX189" fmla="*/ 1283504 w 12192000"/>
              <a:gd name="connsiteY189" fmla="*/ 2233797 h 2237474"/>
              <a:gd name="connsiteX190" fmla="*/ 1279765 w 12192000"/>
              <a:gd name="connsiteY190" fmla="*/ 2229639 h 2237474"/>
              <a:gd name="connsiteX191" fmla="*/ 1195347 w 12192000"/>
              <a:gd name="connsiteY191" fmla="*/ 2212354 h 2237474"/>
              <a:gd name="connsiteX192" fmla="*/ 970251 w 12192000"/>
              <a:gd name="connsiteY192" fmla="*/ 2221029 h 2237474"/>
              <a:gd name="connsiteX193" fmla="*/ 812914 w 12192000"/>
              <a:gd name="connsiteY193" fmla="*/ 2202752 h 2237474"/>
              <a:gd name="connsiteX194" fmla="*/ 800195 w 12192000"/>
              <a:gd name="connsiteY194" fmla="*/ 2209407 h 2237474"/>
              <a:gd name="connsiteX195" fmla="*/ 784978 w 12192000"/>
              <a:gd name="connsiteY195" fmla="*/ 2212360 h 2237474"/>
              <a:gd name="connsiteX196" fmla="*/ 681987 w 12192000"/>
              <a:gd name="connsiteY196" fmla="*/ 2216757 h 2237474"/>
              <a:gd name="connsiteX197" fmla="*/ 669923 w 12192000"/>
              <a:gd name="connsiteY197" fmla="*/ 2211682 h 2237474"/>
              <a:gd name="connsiteX198" fmla="*/ 648680 w 12192000"/>
              <a:gd name="connsiteY198" fmla="*/ 2206229 h 2237474"/>
              <a:gd name="connsiteX199" fmla="*/ 597225 w 12192000"/>
              <a:gd name="connsiteY199" fmla="*/ 2180999 h 2237474"/>
              <a:gd name="connsiteX200" fmla="*/ 558449 w 12192000"/>
              <a:gd name="connsiteY200" fmla="*/ 2182346 h 2237474"/>
              <a:gd name="connsiteX201" fmla="*/ 550517 w 12192000"/>
              <a:gd name="connsiteY201" fmla="*/ 2182060 h 2237474"/>
              <a:gd name="connsiteX202" fmla="*/ 550309 w 12192000"/>
              <a:gd name="connsiteY202" fmla="*/ 2181825 h 2237474"/>
              <a:gd name="connsiteX203" fmla="*/ 541836 w 12192000"/>
              <a:gd name="connsiteY203" fmla="*/ 2181063 h 2237474"/>
              <a:gd name="connsiteX204" fmla="*/ 536057 w 12192000"/>
              <a:gd name="connsiteY204" fmla="*/ 2181537 h 2237474"/>
              <a:gd name="connsiteX205" fmla="*/ 520671 w 12192000"/>
              <a:gd name="connsiteY205" fmla="*/ 2180980 h 2237474"/>
              <a:gd name="connsiteX206" fmla="*/ 515024 w 12192000"/>
              <a:gd name="connsiteY206" fmla="*/ 2179258 h 2237474"/>
              <a:gd name="connsiteX207" fmla="*/ 512278 w 12192000"/>
              <a:gd name="connsiteY207" fmla="*/ 2176369 h 2237474"/>
              <a:gd name="connsiteX208" fmla="*/ 480419 w 12192000"/>
              <a:gd name="connsiteY208" fmla="*/ 2167807 h 2237474"/>
              <a:gd name="connsiteX209" fmla="*/ 413835 w 12192000"/>
              <a:gd name="connsiteY209" fmla="*/ 2156783 h 2237474"/>
              <a:gd name="connsiteX210" fmla="*/ 376513 w 12192000"/>
              <a:gd name="connsiteY210" fmla="*/ 2154014 h 2237474"/>
              <a:gd name="connsiteX211" fmla="*/ 273386 w 12192000"/>
              <a:gd name="connsiteY211" fmla="*/ 2142551 h 2237474"/>
              <a:gd name="connsiteX212" fmla="*/ 169207 w 12192000"/>
              <a:gd name="connsiteY212" fmla="*/ 2128100 h 2237474"/>
              <a:gd name="connsiteX213" fmla="*/ 93149 w 12192000"/>
              <a:gd name="connsiteY213" fmla="*/ 2105324 h 2237474"/>
              <a:gd name="connsiteX214" fmla="*/ 88109 w 12192000"/>
              <a:gd name="connsiteY214" fmla="*/ 2106704 h 2237474"/>
              <a:gd name="connsiteX215" fmla="*/ 80022 w 12192000"/>
              <a:gd name="connsiteY215" fmla="*/ 2107254 h 2237474"/>
              <a:gd name="connsiteX216" fmla="*/ 79717 w 12192000"/>
              <a:gd name="connsiteY216" fmla="*/ 2107046 h 2237474"/>
              <a:gd name="connsiteX217" fmla="*/ 72352 w 12192000"/>
              <a:gd name="connsiteY217" fmla="*/ 2107991 h 2237474"/>
              <a:gd name="connsiteX218" fmla="*/ 37645 w 12192000"/>
              <a:gd name="connsiteY218" fmla="*/ 2115401 h 2237474"/>
              <a:gd name="connsiteX219" fmla="*/ 4572 w 12192000"/>
              <a:gd name="connsiteY219" fmla="*/ 2111091 h 2237474"/>
              <a:gd name="connsiteX220" fmla="*/ 0 w 12192000"/>
              <a:gd name="connsiteY220" fmla="*/ 2110468 h 2237474"/>
              <a:gd name="connsiteX221" fmla="*/ 0 w 12192000"/>
              <a:gd name="connsiteY22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278619 w 12192000"/>
              <a:gd name="connsiteY39" fmla="*/ 1011878 h 2237474"/>
              <a:gd name="connsiteX40" fmla="*/ 9268019 w 12192000"/>
              <a:gd name="connsiteY40" fmla="*/ 1007442 h 2237474"/>
              <a:gd name="connsiteX41" fmla="*/ 9234662 w 12192000"/>
              <a:gd name="connsiteY41" fmla="*/ 1023056 h 2237474"/>
              <a:gd name="connsiteX42" fmla="*/ 9181033 w 12192000"/>
              <a:gd name="connsiteY42" fmla="*/ 1037921 h 2237474"/>
              <a:gd name="connsiteX43" fmla="*/ 9155969 w 12192000"/>
              <a:gd name="connsiteY43" fmla="*/ 1046804 h 2237474"/>
              <a:gd name="connsiteX44" fmla="*/ 9133985 w 12192000"/>
              <a:gd name="connsiteY44" fmla="*/ 1046450 h 2237474"/>
              <a:gd name="connsiteX45" fmla="*/ 9012987 w 12192000"/>
              <a:gd name="connsiteY45" fmla="*/ 1061986 h 2237474"/>
              <a:gd name="connsiteX46" fmla="*/ 8968445 w 12192000"/>
              <a:gd name="connsiteY46" fmla="*/ 1052169 h 2237474"/>
              <a:gd name="connsiteX47" fmla="*/ 8958984 w 12192000"/>
              <a:gd name="connsiteY47" fmla="*/ 1057212 h 2237474"/>
              <a:gd name="connsiteX48" fmla="*/ 8886001 w 12192000"/>
              <a:gd name="connsiteY48" fmla="*/ 1067468 h 2237474"/>
              <a:gd name="connsiteX49" fmla="*/ 8838610 w 12192000"/>
              <a:gd name="connsiteY49" fmla="*/ 1075091 h 2237474"/>
              <a:gd name="connsiteX50" fmla="*/ 8750383 w 12192000"/>
              <a:gd name="connsiteY50" fmla="*/ 1097387 h 2237474"/>
              <a:gd name="connsiteX51" fmla="*/ 8697365 w 12192000"/>
              <a:gd name="connsiteY51" fmla="*/ 1105869 h 2237474"/>
              <a:gd name="connsiteX52" fmla="*/ 8665605 w 12192000"/>
              <a:gd name="connsiteY52" fmla="*/ 1110791 h 2237474"/>
              <a:gd name="connsiteX53" fmla="*/ 8584946 w 12192000"/>
              <a:gd name="connsiteY53" fmla="*/ 1135226 h 2237474"/>
              <a:gd name="connsiteX54" fmla="*/ 8460755 w 12192000"/>
              <a:gd name="connsiteY54" fmla="*/ 1203427 h 2237474"/>
              <a:gd name="connsiteX55" fmla="*/ 8419755 w 12192000"/>
              <a:gd name="connsiteY55" fmla="*/ 1216260 h 2237474"/>
              <a:gd name="connsiteX56" fmla="*/ 8411626 w 12192000"/>
              <a:gd name="connsiteY56" fmla="*/ 1214397 h 2237474"/>
              <a:gd name="connsiteX57" fmla="*/ 8363469 w 12192000"/>
              <a:gd name="connsiteY57" fmla="*/ 1246658 h 2237474"/>
              <a:gd name="connsiteX58" fmla="*/ 8275497 w 12192000"/>
              <a:gd name="connsiteY58" fmla="*/ 1264396 h 2237474"/>
              <a:gd name="connsiteX59" fmla="*/ 8206287 w 12192000"/>
              <a:gd name="connsiteY59" fmla="*/ 1273060 h 2237474"/>
              <a:gd name="connsiteX60" fmla="*/ 8168705 w 12192000"/>
              <a:gd name="connsiteY60" fmla="*/ 1279956 h 2237474"/>
              <a:gd name="connsiteX61" fmla="*/ 8139997 w 12192000"/>
              <a:gd name="connsiteY61" fmla="*/ 1282713 h 2237474"/>
              <a:gd name="connsiteX62" fmla="*/ 8074238 w 12192000"/>
              <a:gd name="connsiteY62" fmla="*/ 1301895 h 2237474"/>
              <a:gd name="connsiteX63" fmla="*/ 7968292 w 12192000"/>
              <a:gd name="connsiteY63" fmla="*/ 1338779 h 2237474"/>
              <a:gd name="connsiteX64" fmla="*/ 7945122 w 12192000"/>
              <a:gd name="connsiteY64" fmla="*/ 1345477 h 2237474"/>
              <a:gd name="connsiteX65" fmla="*/ 7902328 w 12192000"/>
              <a:gd name="connsiteY65" fmla="*/ 1345865 h 2237474"/>
              <a:gd name="connsiteX66" fmla="*/ 7875879 w 12192000"/>
              <a:gd name="connsiteY66" fmla="*/ 1345646 h 2237474"/>
              <a:gd name="connsiteX67" fmla="*/ 7840612 w 12192000"/>
              <a:gd name="connsiteY67" fmla="*/ 1369373 h 2237474"/>
              <a:gd name="connsiteX68" fmla="*/ 7786819 w 12192000"/>
              <a:gd name="connsiteY68" fmla="*/ 1378970 h 2237474"/>
              <a:gd name="connsiteX69" fmla="*/ 7548172 w 12192000"/>
              <a:gd name="connsiteY69" fmla="*/ 1417460 h 2237474"/>
              <a:gd name="connsiteX70" fmla="*/ 7483437 w 12192000"/>
              <a:gd name="connsiteY70" fmla="*/ 1478152 h 2237474"/>
              <a:gd name="connsiteX71" fmla="*/ 7377870 w 12192000"/>
              <a:gd name="connsiteY71" fmla="*/ 1523319 h 2237474"/>
              <a:gd name="connsiteX72" fmla="*/ 7230737 w 12192000"/>
              <a:gd name="connsiteY72" fmla="*/ 1562633 h 2237474"/>
              <a:gd name="connsiteX73" fmla="*/ 7224458 w 12192000"/>
              <a:gd name="connsiteY73" fmla="*/ 1573008 h 2237474"/>
              <a:gd name="connsiteX74" fmla="*/ 7213486 w 12192000"/>
              <a:gd name="connsiteY74" fmla="*/ 1580987 h 2237474"/>
              <a:gd name="connsiteX75" fmla="*/ 7183121 w 12192000"/>
              <a:gd name="connsiteY75" fmla="*/ 1595162 h 2237474"/>
              <a:gd name="connsiteX76" fmla="*/ 7164601 w 12192000"/>
              <a:gd name="connsiteY76" fmla="*/ 1606490 h 2237474"/>
              <a:gd name="connsiteX77" fmla="*/ 7114651 w 12192000"/>
              <a:gd name="connsiteY77" fmla="*/ 1620959 h 2237474"/>
              <a:gd name="connsiteX78" fmla="*/ 7092727 w 12192000"/>
              <a:gd name="connsiteY78" fmla="*/ 1623628 h 2237474"/>
              <a:gd name="connsiteX79" fmla="*/ 7031309 w 12192000"/>
              <a:gd name="connsiteY79" fmla="*/ 1619451 h 2237474"/>
              <a:gd name="connsiteX80" fmla="*/ 6999084 w 12192000"/>
              <a:gd name="connsiteY80" fmla="*/ 1634317 h 2237474"/>
              <a:gd name="connsiteX81" fmla="*/ 6992107 w 12192000"/>
              <a:gd name="connsiteY81" fmla="*/ 1636860 h 2237474"/>
              <a:gd name="connsiteX82" fmla="*/ 6991765 w 12192000"/>
              <a:gd name="connsiteY82" fmla="*/ 1636725 h 2237474"/>
              <a:gd name="connsiteX83" fmla="*/ 6900177 w 12192000"/>
              <a:gd name="connsiteY83" fmla="*/ 1636016 h 2237474"/>
              <a:gd name="connsiteX84" fmla="*/ 6795372 w 12192000"/>
              <a:gd name="connsiteY84" fmla="*/ 1644845 h 2237474"/>
              <a:gd name="connsiteX85" fmla="*/ 6692251 w 12192000"/>
              <a:gd name="connsiteY85" fmla="*/ 1656357 h 2237474"/>
              <a:gd name="connsiteX86" fmla="*/ 6655235 w 12192000"/>
              <a:gd name="connsiteY86" fmla="*/ 1661869 h 2237474"/>
              <a:gd name="connsiteX87" fmla="*/ 6587857 w 12192000"/>
              <a:gd name="connsiteY87" fmla="*/ 1665769 h 2237474"/>
              <a:gd name="connsiteX88" fmla="*/ 6554894 w 12192000"/>
              <a:gd name="connsiteY88" fmla="*/ 1664428 h 2237474"/>
              <a:gd name="connsiteX89" fmla="*/ 6516595 w 12192000"/>
              <a:gd name="connsiteY89" fmla="*/ 1667475 h 2237474"/>
              <a:gd name="connsiteX90" fmla="*/ 6508541 w 12192000"/>
              <a:gd name="connsiteY90" fmla="*/ 1668757 h 2237474"/>
              <a:gd name="connsiteX91" fmla="*/ 6471012 w 12192000"/>
              <a:gd name="connsiteY91" fmla="*/ 1678604 h 2237474"/>
              <a:gd name="connsiteX92" fmla="*/ 6415265 w 12192000"/>
              <a:gd name="connsiteY92" fmla="*/ 1665317 h 2237474"/>
              <a:gd name="connsiteX93" fmla="*/ 6364035 w 12192000"/>
              <a:gd name="connsiteY93" fmla="*/ 1667683 h 2237474"/>
              <a:gd name="connsiteX94" fmla="*/ 6280959 w 12192000"/>
              <a:gd name="connsiteY94" fmla="*/ 1689329 h 2237474"/>
              <a:gd name="connsiteX95" fmla="*/ 6243319 w 12192000"/>
              <a:gd name="connsiteY95" fmla="*/ 1695560 h 2237474"/>
              <a:gd name="connsiteX96" fmla="*/ 6098321 w 12192000"/>
              <a:gd name="connsiteY96" fmla="*/ 1721646 h 2237474"/>
              <a:gd name="connsiteX97" fmla="*/ 5880652 w 12192000"/>
              <a:gd name="connsiteY97" fmla="*/ 1779643 h 2237474"/>
              <a:gd name="connsiteX98" fmla="*/ 5785959 w 12192000"/>
              <a:gd name="connsiteY98" fmla="*/ 1775307 h 2237474"/>
              <a:gd name="connsiteX99" fmla="*/ 5643534 w 12192000"/>
              <a:gd name="connsiteY99" fmla="*/ 1802919 h 2237474"/>
              <a:gd name="connsiteX100" fmla="*/ 5518799 w 12192000"/>
              <a:gd name="connsiteY100" fmla="*/ 1818312 h 2237474"/>
              <a:gd name="connsiteX101" fmla="*/ 5505014 w 12192000"/>
              <a:gd name="connsiteY101" fmla="*/ 1819259 h 2237474"/>
              <a:gd name="connsiteX102" fmla="*/ 5453307 w 12192000"/>
              <a:gd name="connsiteY102" fmla="*/ 1815450 h 2237474"/>
              <a:gd name="connsiteX103" fmla="*/ 5364192 w 12192000"/>
              <a:gd name="connsiteY103" fmla="*/ 1826074 h 2237474"/>
              <a:gd name="connsiteX104" fmla="*/ 5350380 w 12192000"/>
              <a:gd name="connsiteY104" fmla="*/ 1830891 h 2237474"/>
              <a:gd name="connsiteX105" fmla="*/ 5259633 w 12192000"/>
              <a:gd name="connsiteY105" fmla="*/ 1837160 h 2237474"/>
              <a:gd name="connsiteX106" fmla="*/ 5197513 w 12192000"/>
              <a:gd name="connsiteY106" fmla="*/ 1844718 h 2237474"/>
              <a:gd name="connsiteX107" fmla="*/ 5168852 w 12192000"/>
              <a:gd name="connsiteY107" fmla="*/ 1844846 h 2237474"/>
              <a:gd name="connsiteX108" fmla="*/ 5114927 w 12192000"/>
              <a:gd name="connsiteY108" fmla="*/ 1847827 h 2237474"/>
              <a:gd name="connsiteX109" fmla="*/ 5108970 w 12192000"/>
              <a:gd name="connsiteY109" fmla="*/ 1847935 h 2237474"/>
              <a:gd name="connsiteX110" fmla="*/ 5067961 w 12192000"/>
              <a:gd name="connsiteY110" fmla="*/ 1845917 h 2237474"/>
              <a:gd name="connsiteX111" fmla="*/ 5007075 w 12192000"/>
              <a:gd name="connsiteY111" fmla="*/ 1838626 h 2237474"/>
              <a:gd name="connsiteX112" fmla="*/ 4944087 w 12192000"/>
              <a:gd name="connsiteY112" fmla="*/ 1823332 h 2237474"/>
              <a:gd name="connsiteX113" fmla="*/ 4907662 w 12192000"/>
              <a:gd name="connsiteY113" fmla="*/ 1816900 h 2237474"/>
              <a:gd name="connsiteX114" fmla="*/ 4882386 w 12192000"/>
              <a:gd name="connsiteY114" fmla="*/ 1809844 h 2237474"/>
              <a:gd name="connsiteX115" fmla="*/ 4811440 w 12192000"/>
              <a:gd name="connsiteY115" fmla="*/ 1804655 h 2237474"/>
              <a:gd name="connsiteX116" fmla="*/ 4691075 w 12192000"/>
              <a:gd name="connsiteY116" fmla="*/ 1801389 h 2237474"/>
              <a:gd name="connsiteX117" fmla="*/ 4611738 w 12192000"/>
              <a:gd name="connsiteY117" fmla="*/ 1776964 h 2237474"/>
              <a:gd name="connsiteX118" fmla="*/ 4560070 w 12192000"/>
              <a:gd name="connsiteY118" fmla="*/ 1785640 h 2237474"/>
              <a:gd name="connsiteX119" fmla="*/ 4536503 w 12192000"/>
              <a:gd name="connsiteY119" fmla="*/ 1785334 h 2237474"/>
              <a:gd name="connsiteX120" fmla="*/ 4513724 w 12192000"/>
              <a:gd name="connsiteY120" fmla="*/ 1791996 h 2237474"/>
              <a:gd name="connsiteX121" fmla="*/ 4459810 w 12192000"/>
              <a:gd name="connsiteY121" fmla="*/ 1797886 h 2237474"/>
              <a:gd name="connsiteX122" fmla="*/ 4379064 w 12192000"/>
              <a:gd name="connsiteY122" fmla="*/ 1817177 h 2237474"/>
              <a:gd name="connsiteX123" fmla="*/ 4319209 w 12192000"/>
              <a:gd name="connsiteY123" fmla="*/ 1834833 h 2237474"/>
              <a:gd name="connsiteX124" fmla="*/ 4290981 w 12192000"/>
              <a:gd name="connsiteY124" fmla="*/ 1839677 h 2237474"/>
              <a:gd name="connsiteX125" fmla="*/ 4285792 w 12192000"/>
              <a:gd name="connsiteY125" fmla="*/ 1836231 h 2237474"/>
              <a:gd name="connsiteX126" fmla="*/ 4238372 w 12192000"/>
              <a:gd name="connsiteY126" fmla="*/ 1851480 h 2237474"/>
              <a:gd name="connsiteX127" fmla="*/ 4232517 w 12192000"/>
              <a:gd name="connsiteY127" fmla="*/ 1852567 h 2237474"/>
              <a:gd name="connsiteX128" fmla="*/ 4191732 w 12192000"/>
              <a:gd name="connsiteY128" fmla="*/ 1857328 h 2237474"/>
              <a:gd name="connsiteX129" fmla="*/ 4065532 w 12192000"/>
              <a:gd name="connsiteY129" fmla="*/ 1855477 h 2237474"/>
              <a:gd name="connsiteX130" fmla="*/ 4028460 w 12192000"/>
              <a:gd name="connsiteY130" fmla="*/ 1855137 h 2237474"/>
              <a:gd name="connsiteX131" fmla="*/ 4002267 w 12192000"/>
              <a:gd name="connsiteY131" fmla="*/ 1852352 h 2237474"/>
              <a:gd name="connsiteX132" fmla="*/ 3931396 w 12192000"/>
              <a:gd name="connsiteY132" fmla="*/ 1858915 h 2237474"/>
              <a:gd name="connsiteX133" fmla="*/ 3812162 w 12192000"/>
              <a:gd name="connsiteY133" fmla="*/ 1875501 h 2237474"/>
              <a:gd name="connsiteX134" fmla="*/ 3729530 w 12192000"/>
              <a:gd name="connsiteY134" fmla="*/ 1864513 h 2237474"/>
              <a:gd name="connsiteX135" fmla="*/ 3680177 w 12192000"/>
              <a:gd name="connsiteY135" fmla="*/ 1881552 h 2237474"/>
              <a:gd name="connsiteX136" fmla="*/ 3567259 w 12192000"/>
              <a:gd name="connsiteY136" fmla="*/ 1893482 h 2237474"/>
              <a:gd name="connsiteX137" fmla="*/ 3405770 w 12192000"/>
              <a:gd name="connsiteY137" fmla="*/ 1904591 h 2237474"/>
              <a:gd name="connsiteX138" fmla="*/ 3280097 w 12192000"/>
              <a:gd name="connsiteY138" fmla="*/ 1919610 h 2237474"/>
              <a:gd name="connsiteX139" fmla="*/ 3123424 w 12192000"/>
              <a:gd name="connsiteY139" fmla="*/ 1952930 h 2237474"/>
              <a:gd name="connsiteX140" fmla="*/ 3009910 w 12192000"/>
              <a:gd name="connsiteY140" fmla="*/ 1957866 h 2237474"/>
              <a:gd name="connsiteX141" fmla="*/ 2995934 w 12192000"/>
              <a:gd name="connsiteY141" fmla="*/ 1967085 h 2237474"/>
              <a:gd name="connsiteX142" fmla="*/ 2980071 w 12192000"/>
              <a:gd name="connsiteY142" fmla="*/ 1972988 h 2237474"/>
              <a:gd name="connsiteX143" fmla="*/ 2978094 w 12192000"/>
              <a:gd name="connsiteY143" fmla="*/ 1972369 h 2237474"/>
              <a:gd name="connsiteX144" fmla="*/ 2942858 w 12192000"/>
              <a:gd name="connsiteY144" fmla="*/ 1981367 h 2237474"/>
              <a:gd name="connsiteX145" fmla="*/ 2875436 w 12192000"/>
              <a:gd name="connsiteY145" fmla="*/ 1996977 h 2237474"/>
              <a:gd name="connsiteX146" fmla="*/ 2874892 w 12192000"/>
              <a:gd name="connsiteY146" fmla="*/ 1996085 h 2237474"/>
              <a:gd name="connsiteX147" fmla="*/ 2864145 w 12192000"/>
              <a:gd name="connsiteY147" fmla="*/ 1994061 h 2237474"/>
              <a:gd name="connsiteX148" fmla="*/ 2843662 w 12192000"/>
              <a:gd name="connsiteY148" fmla="*/ 1992498 h 2237474"/>
              <a:gd name="connsiteX149" fmla="*/ 2796128 w 12192000"/>
              <a:gd name="connsiteY149" fmla="*/ 1976403 h 2237474"/>
              <a:gd name="connsiteX150" fmla="*/ 2756784 w 12192000"/>
              <a:gd name="connsiteY150" fmla="*/ 1985116 h 2237474"/>
              <a:gd name="connsiteX151" fmla="*/ 2748833 w 12192000"/>
              <a:gd name="connsiteY151" fmla="*/ 1986323 h 2237474"/>
              <a:gd name="connsiteX152" fmla="*/ 2748661 w 12192000"/>
              <a:gd name="connsiteY152" fmla="*/ 1986122 h 2237474"/>
              <a:gd name="connsiteX153" fmla="*/ 2740251 w 12192000"/>
              <a:gd name="connsiteY153" fmla="*/ 1986946 h 2237474"/>
              <a:gd name="connsiteX154" fmla="*/ 2718916 w 12192000"/>
              <a:gd name="connsiteY154" fmla="*/ 1990867 h 2237474"/>
              <a:gd name="connsiteX155" fmla="*/ 2713522 w 12192000"/>
              <a:gd name="connsiteY155" fmla="*/ 1990173 h 2237474"/>
              <a:gd name="connsiteX156" fmla="*/ 2680597 w 12192000"/>
              <a:gd name="connsiteY156" fmla="*/ 1984996 h 2237474"/>
              <a:gd name="connsiteX157" fmla="*/ 2578178 w 12192000"/>
              <a:gd name="connsiteY157" fmla="*/ 1990531 h 2237474"/>
              <a:gd name="connsiteX158" fmla="*/ 2476147 w 12192000"/>
              <a:gd name="connsiteY158" fmla="*/ 1998305 h 2237474"/>
              <a:gd name="connsiteX159" fmla="*/ 2373568 w 12192000"/>
              <a:gd name="connsiteY159" fmla="*/ 2003219 h 2237474"/>
              <a:gd name="connsiteX160" fmla="*/ 2321399 w 12192000"/>
              <a:gd name="connsiteY160" fmla="*/ 1989467 h 2237474"/>
              <a:gd name="connsiteX161" fmla="*/ 2315525 w 12192000"/>
              <a:gd name="connsiteY161" fmla="*/ 1989708 h 2237474"/>
              <a:gd name="connsiteX162" fmla="*/ 2300792 w 12192000"/>
              <a:gd name="connsiteY162" fmla="*/ 1994290 h 2237474"/>
              <a:gd name="connsiteX163" fmla="*/ 2295469 w 12192000"/>
              <a:gd name="connsiteY163" fmla="*/ 1996659 h 2237474"/>
              <a:gd name="connsiteX164" fmla="*/ 2287219 w 12192000"/>
              <a:gd name="connsiteY164" fmla="*/ 1998750 h 2237474"/>
              <a:gd name="connsiteX165" fmla="*/ 2286948 w 12192000"/>
              <a:gd name="connsiteY165" fmla="*/ 1998596 h 2237474"/>
              <a:gd name="connsiteX166" fmla="*/ 2243069 w 12192000"/>
              <a:gd name="connsiteY166" fmla="*/ 2015111 h 2237474"/>
              <a:gd name="connsiteX167" fmla="*/ 2186609 w 12192000"/>
              <a:gd name="connsiteY167" fmla="*/ 2008263 h 2237474"/>
              <a:gd name="connsiteX168" fmla="*/ 2164831 w 12192000"/>
              <a:gd name="connsiteY168" fmla="*/ 2010143 h 2237474"/>
              <a:gd name="connsiteX169" fmla="*/ 2152836 w 12192000"/>
              <a:gd name="connsiteY169" fmla="*/ 2010048 h 2237474"/>
              <a:gd name="connsiteX170" fmla="*/ 2117102 w 12192000"/>
              <a:gd name="connsiteY170" fmla="*/ 2023004 h 2237474"/>
              <a:gd name="connsiteX171" fmla="*/ 2111935 w 12192000"/>
              <a:gd name="connsiteY171" fmla="*/ 2023163 h 2237474"/>
              <a:gd name="connsiteX172" fmla="*/ 2089991 w 12192000"/>
              <a:gd name="connsiteY172" fmla="*/ 2034193 h 2237474"/>
              <a:gd name="connsiteX173" fmla="*/ 2058061 w 12192000"/>
              <a:gd name="connsiteY173" fmla="*/ 2047942 h 2237474"/>
              <a:gd name="connsiteX174" fmla="*/ 2055737 w 12192000"/>
              <a:gd name="connsiteY174" fmla="*/ 2047704 h 2237474"/>
              <a:gd name="connsiteX175" fmla="*/ 2042244 w 12192000"/>
              <a:gd name="connsiteY175" fmla="*/ 2055560 h 2237474"/>
              <a:gd name="connsiteX176" fmla="*/ 1976224 w 12192000"/>
              <a:gd name="connsiteY176" fmla="*/ 2074257 h 2237474"/>
              <a:gd name="connsiteX177" fmla="*/ 1877728 w 12192000"/>
              <a:gd name="connsiteY177" fmla="*/ 2101004 h 2237474"/>
              <a:gd name="connsiteX178" fmla="*/ 1759056 w 12192000"/>
              <a:gd name="connsiteY178" fmla="*/ 2125608 h 2237474"/>
              <a:gd name="connsiteX179" fmla="*/ 1637948 w 12192000"/>
              <a:gd name="connsiteY179" fmla="*/ 2172597 h 2237474"/>
              <a:gd name="connsiteX180" fmla="*/ 1434549 w 12192000"/>
              <a:gd name="connsiteY180" fmla="*/ 2234522 h 2237474"/>
              <a:gd name="connsiteX181" fmla="*/ 1398481 w 12192000"/>
              <a:gd name="connsiteY181" fmla="*/ 2237074 h 2237474"/>
              <a:gd name="connsiteX182" fmla="*/ 1398407 w 12192000"/>
              <a:gd name="connsiteY182" fmla="*/ 2237095 h 2237474"/>
              <a:gd name="connsiteX183" fmla="*/ 1370962 w 12192000"/>
              <a:gd name="connsiteY183" fmla="*/ 2237474 h 2237474"/>
              <a:gd name="connsiteX184" fmla="*/ 1356367 w 12192000"/>
              <a:gd name="connsiteY184" fmla="*/ 2235089 h 2237474"/>
              <a:gd name="connsiteX185" fmla="*/ 1324828 w 12192000"/>
              <a:gd name="connsiteY185" fmla="*/ 2231968 h 2237474"/>
              <a:gd name="connsiteX186" fmla="*/ 1297744 w 12192000"/>
              <a:gd name="connsiteY186" fmla="*/ 2235849 h 2237474"/>
              <a:gd name="connsiteX187" fmla="*/ 1286236 w 12192000"/>
              <a:gd name="connsiteY187" fmla="*/ 2233135 h 2237474"/>
              <a:gd name="connsiteX188" fmla="*/ 1283504 w 12192000"/>
              <a:gd name="connsiteY188" fmla="*/ 2233797 h 2237474"/>
              <a:gd name="connsiteX189" fmla="*/ 1279765 w 12192000"/>
              <a:gd name="connsiteY189" fmla="*/ 2229639 h 2237474"/>
              <a:gd name="connsiteX190" fmla="*/ 1195347 w 12192000"/>
              <a:gd name="connsiteY190" fmla="*/ 2212354 h 2237474"/>
              <a:gd name="connsiteX191" fmla="*/ 970251 w 12192000"/>
              <a:gd name="connsiteY191" fmla="*/ 2221029 h 2237474"/>
              <a:gd name="connsiteX192" fmla="*/ 812914 w 12192000"/>
              <a:gd name="connsiteY192" fmla="*/ 2202752 h 2237474"/>
              <a:gd name="connsiteX193" fmla="*/ 800195 w 12192000"/>
              <a:gd name="connsiteY193" fmla="*/ 2209407 h 2237474"/>
              <a:gd name="connsiteX194" fmla="*/ 784978 w 12192000"/>
              <a:gd name="connsiteY194" fmla="*/ 2212360 h 2237474"/>
              <a:gd name="connsiteX195" fmla="*/ 681987 w 12192000"/>
              <a:gd name="connsiteY195" fmla="*/ 2216757 h 2237474"/>
              <a:gd name="connsiteX196" fmla="*/ 669923 w 12192000"/>
              <a:gd name="connsiteY196" fmla="*/ 2211682 h 2237474"/>
              <a:gd name="connsiteX197" fmla="*/ 648680 w 12192000"/>
              <a:gd name="connsiteY197" fmla="*/ 2206229 h 2237474"/>
              <a:gd name="connsiteX198" fmla="*/ 597225 w 12192000"/>
              <a:gd name="connsiteY198" fmla="*/ 2180999 h 2237474"/>
              <a:gd name="connsiteX199" fmla="*/ 558449 w 12192000"/>
              <a:gd name="connsiteY199" fmla="*/ 2182346 h 2237474"/>
              <a:gd name="connsiteX200" fmla="*/ 550517 w 12192000"/>
              <a:gd name="connsiteY200" fmla="*/ 2182060 h 2237474"/>
              <a:gd name="connsiteX201" fmla="*/ 550309 w 12192000"/>
              <a:gd name="connsiteY201" fmla="*/ 2181825 h 2237474"/>
              <a:gd name="connsiteX202" fmla="*/ 541836 w 12192000"/>
              <a:gd name="connsiteY202" fmla="*/ 2181063 h 2237474"/>
              <a:gd name="connsiteX203" fmla="*/ 536057 w 12192000"/>
              <a:gd name="connsiteY203" fmla="*/ 2181537 h 2237474"/>
              <a:gd name="connsiteX204" fmla="*/ 520671 w 12192000"/>
              <a:gd name="connsiteY204" fmla="*/ 2180980 h 2237474"/>
              <a:gd name="connsiteX205" fmla="*/ 515024 w 12192000"/>
              <a:gd name="connsiteY205" fmla="*/ 2179258 h 2237474"/>
              <a:gd name="connsiteX206" fmla="*/ 512278 w 12192000"/>
              <a:gd name="connsiteY206" fmla="*/ 2176369 h 2237474"/>
              <a:gd name="connsiteX207" fmla="*/ 480419 w 12192000"/>
              <a:gd name="connsiteY207" fmla="*/ 2167807 h 2237474"/>
              <a:gd name="connsiteX208" fmla="*/ 413835 w 12192000"/>
              <a:gd name="connsiteY208" fmla="*/ 2156783 h 2237474"/>
              <a:gd name="connsiteX209" fmla="*/ 376513 w 12192000"/>
              <a:gd name="connsiteY209" fmla="*/ 2154014 h 2237474"/>
              <a:gd name="connsiteX210" fmla="*/ 273386 w 12192000"/>
              <a:gd name="connsiteY210" fmla="*/ 2142551 h 2237474"/>
              <a:gd name="connsiteX211" fmla="*/ 169207 w 12192000"/>
              <a:gd name="connsiteY211" fmla="*/ 2128100 h 2237474"/>
              <a:gd name="connsiteX212" fmla="*/ 93149 w 12192000"/>
              <a:gd name="connsiteY212" fmla="*/ 2105324 h 2237474"/>
              <a:gd name="connsiteX213" fmla="*/ 88109 w 12192000"/>
              <a:gd name="connsiteY213" fmla="*/ 2106704 h 2237474"/>
              <a:gd name="connsiteX214" fmla="*/ 80022 w 12192000"/>
              <a:gd name="connsiteY214" fmla="*/ 2107254 h 2237474"/>
              <a:gd name="connsiteX215" fmla="*/ 79717 w 12192000"/>
              <a:gd name="connsiteY215" fmla="*/ 2107046 h 2237474"/>
              <a:gd name="connsiteX216" fmla="*/ 72352 w 12192000"/>
              <a:gd name="connsiteY216" fmla="*/ 2107991 h 2237474"/>
              <a:gd name="connsiteX217" fmla="*/ 37645 w 12192000"/>
              <a:gd name="connsiteY217" fmla="*/ 2115401 h 2237474"/>
              <a:gd name="connsiteX218" fmla="*/ 4572 w 12192000"/>
              <a:gd name="connsiteY218" fmla="*/ 2111091 h 2237474"/>
              <a:gd name="connsiteX219" fmla="*/ 0 w 12192000"/>
              <a:gd name="connsiteY219" fmla="*/ 2110468 h 2237474"/>
              <a:gd name="connsiteX220" fmla="*/ 0 w 12192000"/>
              <a:gd name="connsiteY22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00499 w 12192000"/>
              <a:gd name="connsiteY34" fmla="*/ 954680 h 2237474"/>
              <a:gd name="connsiteX35" fmla="*/ 9428195 w 12192000"/>
              <a:gd name="connsiteY35" fmla="*/ 986225 h 2237474"/>
              <a:gd name="connsiteX36" fmla="*/ 9410017 w 12192000"/>
              <a:gd name="connsiteY36" fmla="*/ 993931 h 2237474"/>
              <a:gd name="connsiteX37" fmla="*/ 9392919 w 12192000"/>
              <a:gd name="connsiteY37" fmla="*/ 994656 h 2237474"/>
              <a:gd name="connsiteX38" fmla="*/ 9278619 w 12192000"/>
              <a:gd name="connsiteY38" fmla="*/ 1011878 h 2237474"/>
              <a:gd name="connsiteX39" fmla="*/ 9268019 w 12192000"/>
              <a:gd name="connsiteY39" fmla="*/ 1007442 h 2237474"/>
              <a:gd name="connsiteX40" fmla="*/ 9234662 w 12192000"/>
              <a:gd name="connsiteY40" fmla="*/ 1023056 h 2237474"/>
              <a:gd name="connsiteX41" fmla="*/ 9181033 w 12192000"/>
              <a:gd name="connsiteY41" fmla="*/ 1037921 h 2237474"/>
              <a:gd name="connsiteX42" fmla="*/ 9155969 w 12192000"/>
              <a:gd name="connsiteY42" fmla="*/ 1046804 h 2237474"/>
              <a:gd name="connsiteX43" fmla="*/ 9133985 w 12192000"/>
              <a:gd name="connsiteY43" fmla="*/ 1046450 h 2237474"/>
              <a:gd name="connsiteX44" fmla="*/ 9012987 w 12192000"/>
              <a:gd name="connsiteY44" fmla="*/ 1061986 h 2237474"/>
              <a:gd name="connsiteX45" fmla="*/ 8968445 w 12192000"/>
              <a:gd name="connsiteY45" fmla="*/ 1052169 h 2237474"/>
              <a:gd name="connsiteX46" fmla="*/ 8958984 w 12192000"/>
              <a:gd name="connsiteY46" fmla="*/ 1057212 h 2237474"/>
              <a:gd name="connsiteX47" fmla="*/ 8886001 w 12192000"/>
              <a:gd name="connsiteY47" fmla="*/ 1067468 h 2237474"/>
              <a:gd name="connsiteX48" fmla="*/ 8838610 w 12192000"/>
              <a:gd name="connsiteY48" fmla="*/ 1075091 h 2237474"/>
              <a:gd name="connsiteX49" fmla="*/ 8750383 w 12192000"/>
              <a:gd name="connsiteY49" fmla="*/ 1097387 h 2237474"/>
              <a:gd name="connsiteX50" fmla="*/ 8697365 w 12192000"/>
              <a:gd name="connsiteY50" fmla="*/ 1105869 h 2237474"/>
              <a:gd name="connsiteX51" fmla="*/ 8665605 w 12192000"/>
              <a:gd name="connsiteY51" fmla="*/ 1110791 h 2237474"/>
              <a:gd name="connsiteX52" fmla="*/ 8584946 w 12192000"/>
              <a:gd name="connsiteY52" fmla="*/ 1135226 h 2237474"/>
              <a:gd name="connsiteX53" fmla="*/ 8460755 w 12192000"/>
              <a:gd name="connsiteY53" fmla="*/ 1203427 h 2237474"/>
              <a:gd name="connsiteX54" fmla="*/ 8419755 w 12192000"/>
              <a:gd name="connsiteY54" fmla="*/ 1216260 h 2237474"/>
              <a:gd name="connsiteX55" fmla="*/ 8411626 w 12192000"/>
              <a:gd name="connsiteY55" fmla="*/ 1214397 h 2237474"/>
              <a:gd name="connsiteX56" fmla="*/ 8363469 w 12192000"/>
              <a:gd name="connsiteY56" fmla="*/ 1246658 h 2237474"/>
              <a:gd name="connsiteX57" fmla="*/ 8275497 w 12192000"/>
              <a:gd name="connsiteY57" fmla="*/ 1264396 h 2237474"/>
              <a:gd name="connsiteX58" fmla="*/ 8206287 w 12192000"/>
              <a:gd name="connsiteY58" fmla="*/ 1273060 h 2237474"/>
              <a:gd name="connsiteX59" fmla="*/ 8168705 w 12192000"/>
              <a:gd name="connsiteY59" fmla="*/ 1279956 h 2237474"/>
              <a:gd name="connsiteX60" fmla="*/ 8139997 w 12192000"/>
              <a:gd name="connsiteY60" fmla="*/ 1282713 h 2237474"/>
              <a:gd name="connsiteX61" fmla="*/ 8074238 w 12192000"/>
              <a:gd name="connsiteY61" fmla="*/ 1301895 h 2237474"/>
              <a:gd name="connsiteX62" fmla="*/ 7968292 w 12192000"/>
              <a:gd name="connsiteY62" fmla="*/ 1338779 h 2237474"/>
              <a:gd name="connsiteX63" fmla="*/ 7945122 w 12192000"/>
              <a:gd name="connsiteY63" fmla="*/ 1345477 h 2237474"/>
              <a:gd name="connsiteX64" fmla="*/ 7902328 w 12192000"/>
              <a:gd name="connsiteY64" fmla="*/ 1345865 h 2237474"/>
              <a:gd name="connsiteX65" fmla="*/ 7875879 w 12192000"/>
              <a:gd name="connsiteY65" fmla="*/ 1345646 h 2237474"/>
              <a:gd name="connsiteX66" fmla="*/ 7840612 w 12192000"/>
              <a:gd name="connsiteY66" fmla="*/ 1369373 h 2237474"/>
              <a:gd name="connsiteX67" fmla="*/ 7786819 w 12192000"/>
              <a:gd name="connsiteY67" fmla="*/ 1378970 h 2237474"/>
              <a:gd name="connsiteX68" fmla="*/ 7548172 w 12192000"/>
              <a:gd name="connsiteY68" fmla="*/ 1417460 h 2237474"/>
              <a:gd name="connsiteX69" fmla="*/ 7483437 w 12192000"/>
              <a:gd name="connsiteY69" fmla="*/ 1478152 h 2237474"/>
              <a:gd name="connsiteX70" fmla="*/ 7377870 w 12192000"/>
              <a:gd name="connsiteY70" fmla="*/ 1523319 h 2237474"/>
              <a:gd name="connsiteX71" fmla="*/ 7230737 w 12192000"/>
              <a:gd name="connsiteY71" fmla="*/ 1562633 h 2237474"/>
              <a:gd name="connsiteX72" fmla="*/ 7224458 w 12192000"/>
              <a:gd name="connsiteY72" fmla="*/ 1573008 h 2237474"/>
              <a:gd name="connsiteX73" fmla="*/ 7213486 w 12192000"/>
              <a:gd name="connsiteY73" fmla="*/ 1580987 h 2237474"/>
              <a:gd name="connsiteX74" fmla="*/ 7183121 w 12192000"/>
              <a:gd name="connsiteY74" fmla="*/ 1595162 h 2237474"/>
              <a:gd name="connsiteX75" fmla="*/ 7164601 w 12192000"/>
              <a:gd name="connsiteY75" fmla="*/ 1606490 h 2237474"/>
              <a:gd name="connsiteX76" fmla="*/ 7114651 w 12192000"/>
              <a:gd name="connsiteY76" fmla="*/ 1620959 h 2237474"/>
              <a:gd name="connsiteX77" fmla="*/ 7092727 w 12192000"/>
              <a:gd name="connsiteY77" fmla="*/ 1623628 h 2237474"/>
              <a:gd name="connsiteX78" fmla="*/ 7031309 w 12192000"/>
              <a:gd name="connsiteY78" fmla="*/ 1619451 h 2237474"/>
              <a:gd name="connsiteX79" fmla="*/ 6999084 w 12192000"/>
              <a:gd name="connsiteY79" fmla="*/ 1634317 h 2237474"/>
              <a:gd name="connsiteX80" fmla="*/ 6992107 w 12192000"/>
              <a:gd name="connsiteY80" fmla="*/ 1636860 h 2237474"/>
              <a:gd name="connsiteX81" fmla="*/ 6991765 w 12192000"/>
              <a:gd name="connsiteY81" fmla="*/ 1636725 h 2237474"/>
              <a:gd name="connsiteX82" fmla="*/ 6900177 w 12192000"/>
              <a:gd name="connsiteY82" fmla="*/ 1636016 h 2237474"/>
              <a:gd name="connsiteX83" fmla="*/ 6795372 w 12192000"/>
              <a:gd name="connsiteY83" fmla="*/ 1644845 h 2237474"/>
              <a:gd name="connsiteX84" fmla="*/ 6692251 w 12192000"/>
              <a:gd name="connsiteY84" fmla="*/ 1656357 h 2237474"/>
              <a:gd name="connsiteX85" fmla="*/ 6655235 w 12192000"/>
              <a:gd name="connsiteY85" fmla="*/ 1661869 h 2237474"/>
              <a:gd name="connsiteX86" fmla="*/ 6587857 w 12192000"/>
              <a:gd name="connsiteY86" fmla="*/ 1665769 h 2237474"/>
              <a:gd name="connsiteX87" fmla="*/ 6554894 w 12192000"/>
              <a:gd name="connsiteY87" fmla="*/ 1664428 h 2237474"/>
              <a:gd name="connsiteX88" fmla="*/ 6516595 w 12192000"/>
              <a:gd name="connsiteY88" fmla="*/ 1667475 h 2237474"/>
              <a:gd name="connsiteX89" fmla="*/ 6508541 w 12192000"/>
              <a:gd name="connsiteY89" fmla="*/ 1668757 h 2237474"/>
              <a:gd name="connsiteX90" fmla="*/ 6471012 w 12192000"/>
              <a:gd name="connsiteY90" fmla="*/ 1678604 h 2237474"/>
              <a:gd name="connsiteX91" fmla="*/ 6415265 w 12192000"/>
              <a:gd name="connsiteY91" fmla="*/ 1665317 h 2237474"/>
              <a:gd name="connsiteX92" fmla="*/ 6364035 w 12192000"/>
              <a:gd name="connsiteY92" fmla="*/ 1667683 h 2237474"/>
              <a:gd name="connsiteX93" fmla="*/ 6280959 w 12192000"/>
              <a:gd name="connsiteY93" fmla="*/ 1689329 h 2237474"/>
              <a:gd name="connsiteX94" fmla="*/ 6243319 w 12192000"/>
              <a:gd name="connsiteY94" fmla="*/ 1695560 h 2237474"/>
              <a:gd name="connsiteX95" fmla="*/ 6098321 w 12192000"/>
              <a:gd name="connsiteY95" fmla="*/ 1721646 h 2237474"/>
              <a:gd name="connsiteX96" fmla="*/ 5880652 w 12192000"/>
              <a:gd name="connsiteY96" fmla="*/ 1779643 h 2237474"/>
              <a:gd name="connsiteX97" fmla="*/ 5785959 w 12192000"/>
              <a:gd name="connsiteY97" fmla="*/ 1775307 h 2237474"/>
              <a:gd name="connsiteX98" fmla="*/ 5643534 w 12192000"/>
              <a:gd name="connsiteY98" fmla="*/ 1802919 h 2237474"/>
              <a:gd name="connsiteX99" fmla="*/ 5518799 w 12192000"/>
              <a:gd name="connsiteY99" fmla="*/ 1818312 h 2237474"/>
              <a:gd name="connsiteX100" fmla="*/ 5505014 w 12192000"/>
              <a:gd name="connsiteY100" fmla="*/ 1819259 h 2237474"/>
              <a:gd name="connsiteX101" fmla="*/ 5453307 w 12192000"/>
              <a:gd name="connsiteY101" fmla="*/ 1815450 h 2237474"/>
              <a:gd name="connsiteX102" fmla="*/ 5364192 w 12192000"/>
              <a:gd name="connsiteY102" fmla="*/ 1826074 h 2237474"/>
              <a:gd name="connsiteX103" fmla="*/ 5350380 w 12192000"/>
              <a:gd name="connsiteY103" fmla="*/ 1830891 h 2237474"/>
              <a:gd name="connsiteX104" fmla="*/ 5259633 w 12192000"/>
              <a:gd name="connsiteY104" fmla="*/ 1837160 h 2237474"/>
              <a:gd name="connsiteX105" fmla="*/ 5197513 w 12192000"/>
              <a:gd name="connsiteY105" fmla="*/ 1844718 h 2237474"/>
              <a:gd name="connsiteX106" fmla="*/ 5168852 w 12192000"/>
              <a:gd name="connsiteY106" fmla="*/ 1844846 h 2237474"/>
              <a:gd name="connsiteX107" fmla="*/ 5114927 w 12192000"/>
              <a:gd name="connsiteY107" fmla="*/ 1847827 h 2237474"/>
              <a:gd name="connsiteX108" fmla="*/ 5108970 w 12192000"/>
              <a:gd name="connsiteY108" fmla="*/ 1847935 h 2237474"/>
              <a:gd name="connsiteX109" fmla="*/ 5067961 w 12192000"/>
              <a:gd name="connsiteY109" fmla="*/ 1845917 h 2237474"/>
              <a:gd name="connsiteX110" fmla="*/ 5007075 w 12192000"/>
              <a:gd name="connsiteY110" fmla="*/ 1838626 h 2237474"/>
              <a:gd name="connsiteX111" fmla="*/ 4944087 w 12192000"/>
              <a:gd name="connsiteY111" fmla="*/ 1823332 h 2237474"/>
              <a:gd name="connsiteX112" fmla="*/ 4907662 w 12192000"/>
              <a:gd name="connsiteY112" fmla="*/ 1816900 h 2237474"/>
              <a:gd name="connsiteX113" fmla="*/ 4882386 w 12192000"/>
              <a:gd name="connsiteY113" fmla="*/ 1809844 h 2237474"/>
              <a:gd name="connsiteX114" fmla="*/ 4811440 w 12192000"/>
              <a:gd name="connsiteY114" fmla="*/ 1804655 h 2237474"/>
              <a:gd name="connsiteX115" fmla="*/ 4691075 w 12192000"/>
              <a:gd name="connsiteY115" fmla="*/ 1801389 h 2237474"/>
              <a:gd name="connsiteX116" fmla="*/ 4611738 w 12192000"/>
              <a:gd name="connsiteY116" fmla="*/ 1776964 h 2237474"/>
              <a:gd name="connsiteX117" fmla="*/ 4560070 w 12192000"/>
              <a:gd name="connsiteY117" fmla="*/ 1785640 h 2237474"/>
              <a:gd name="connsiteX118" fmla="*/ 4536503 w 12192000"/>
              <a:gd name="connsiteY118" fmla="*/ 1785334 h 2237474"/>
              <a:gd name="connsiteX119" fmla="*/ 4513724 w 12192000"/>
              <a:gd name="connsiteY119" fmla="*/ 1791996 h 2237474"/>
              <a:gd name="connsiteX120" fmla="*/ 4459810 w 12192000"/>
              <a:gd name="connsiteY120" fmla="*/ 1797886 h 2237474"/>
              <a:gd name="connsiteX121" fmla="*/ 4379064 w 12192000"/>
              <a:gd name="connsiteY121" fmla="*/ 1817177 h 2237474"/>
              <a:gd name="connsiteX122" fmla="*/ 4319209 w 12192000"/>
              <a:gd name="connsiteY122" fmla="*/ 1834833 h 2237474"/>
              <a:gd name="connsiteX123" fmla="*/ 4290981 w 12192000"/>
              <a:gd name="connsiteY123" fmla="*/ 1839677 h 2237474"/>
              <a:gd name="connsiteX124" fmla="*/ 4285792 w 12192000"/>
              <a:gd name="connsiteY124" fmla="*/ 1836231 h 2237474"/>
              <a:gd name="connsiteX125" fmla="*/ 4238372 w 12192000"/>
              <a:gd name="connsiteY125" fmla="*/ 1851480 h 2237474"/>
              <a:gd name="connsiteX126" fmla="*/ 4232517 w 12192000"/>
              <a:gd name="connsiteY126" fmla="*/ 1852567 h 2237474"/>
              <a:gd name="connsiteX127" fmla="*/ 4191732 w 12192000"/>
              <a:gd name="connsiteY127" fmla="*/ 1857328 h 2237474"/>
              <a:gd name="connsiteX128" fmla="*/ 4065532 w 12192000"/>
              <a:gd name="connsiteY128" fmla="*/ 1855477 h 2237474"/>
              <a:gd name="connsiteX129" fmla="*/ 4028460 w 12192000"/>
              <a:gd name="connsiteY129" fmla="*/ 1855137 h 2237474"/>
              <a:gd name="connsiteX130" fmla="*/ 4002267 w 12192000"/>
              <a:gd name="connsiteY130" fmla="*/ 1852352 h 2237474"/>
              <a:gd name="connsiteX131" fmla="*/ 3931396 w 12192000"/>
              <a:gd name="connsiteY131" fmla="*/ 1858915 h 2237474"/>
              <a:gd name="connsiteX132" fmla="*/ 3812162 w 12192000"/>
              <a:gd name="connsiteY132" fmla="*/ 1875501 h 2237474"/>
              <a:gd name="connsiteX133" fmla="*/ 3729530 w 12192000"/>
              <a:gd name="connsiteY133" fmla="*/ 1864513 h 2237474"/>
              <a:gd name="connsiteX134" fmla="*/ 3680177 w 12192000"/>
              <a:gd name="connsiteY134" fmla="*/ 1881552 h 2237474"/>
              <a:gd name="connsiteX135" fmla="*/ 3567259 w 12192000"/>
              <a:gd name="connsiteY135" fmla="*/ 1893482 h 2237474"/>
              <a:gd name="connsiteX136" fmla="*/ 3405770 w 12192000"/>
              <a:gd name="connsiteY136" fmla="*/ 1904591 h 2237474"/>
              <a:gd name="connsiteX137" fmla="*/ 3280097 w 12192000"/>
              <a:gd name="connsiteY137" fmla="*/ 1919610 h 2237474"/>
              <a:gd name="connsiteX138" fmla="*/ 3123424 w 12192000"/>
              <a:gd name="connsiteY138" fmla="*/ 1952930 h 2237474"/>
              <a:gd name="connsiteX139" fmla="*/ 3009910 w 12192000"/>
              <a:gd name="connsiteY139" fmla="*/ 1957866 h 2237474"/>
              <a:gd name="connsiteX140" fmla="*/ 2995934 w 12192000"/>
              <a:gd name="connsiteY140" fmla="*/ 1967085 h 2237474"/>
              <a:gd name="connsiteX141" fmla="*/ 2980071 w 12192000"/>
              <a:gd name="connsiteY141" fmla="*/ 1972988 h 2237474"/>
              <a:gd name="connsiteX142" fmla="*/ 2978094 w 12192000"/>
              <a:gd name="connsiteY142" fmla="*/ 1972369 h 2237474"/>
              <a:gd name="connsiteX143" fmla="*/ 2942858 w 12192000"/>
              <a:gd name="connsiteY143" fmla="*/ 1981367 h 2237474"/>
              <a:gd name="connsiteX144" fmla="*/ 2875436 w 12192000"/>
              <a:gd name="connsiteY144" fmla="*/ 1996977 h 2237474"/>
              <a:gd name="connsiteX145" fmla="*/ 2874892 w 12192000"/>
              <a:gd name="connsiteY145" fmla="*/ 1996085 h 2237474"/>
              <a:gd name="connsiteX146" fmla="*/ 2864145 w 12192000"/>
              <a:gd name="connsiteY146" fmla="*/ 1994061 h 2237474"/>
              <a:gd name="connsiteX147" fmla="*/ 2843662 w 12192000"/>
              <a:gd name="connsiteY147" fmla="*/ 1992498 h 2237474"/>
              <a:gd name="connsiteX148" fmla="*/ 2796128 w 12192000"/>
              <a:gd name="connsiteY148" fmla="*/ 1976403 h 2237474"/>
              <a:gd name="connsiteX149" fmla="*/ 2756784 w 12192000"/>
              <a:gd name="connsiteY149" fmla="*/ 1985116 h 2237474"/>
              <a:gd name="connsiteX150" fmla="*/ 2748833 w 12192000"/>
              <a:gd name="connsiteY150" fmla="*/ 1986323 h 2237474"/>
              <a:gd name="connsiteX151" fmla="*/ 2748661 w 12192000"/>
              <a:gd name="connsiteY151" fmla="*/ 1986122 h 2237474"/>
              <a:gd name="connsiteX152" fmla="*/ 2740251 w 12192000"/>
              <a:gd name="connsiteY152" fmla="*/ 1986946 h 2237474"/>
              <a:gd name="connsiteX153" fmla="*/ 2718916 w 12192000"/>
              <a:gd name="connsiteY153" fmla="*/ 1990867 h 2237474"/>
              <a:gd name="connsiteX154" fmla="*/ 2713522 w 12192000"/>
              <a:gd name="connsiteY154" fmla="*/ 1990173 h 2237474"/>
              <a:gd name="connsiteX155" fmla="*/ 2680597 w 12192000"/>
              <a:gd name="connsiteY155" fmla="*/ 1984996 h 2237474"/>
              <a:gd name="connsiteX156" fmla="*/ 2578178 w 12192000"/>
              <a:gd name="connsiteY156" fmla="*/ 1990531 h 2237474"/>
              <a:gd name="connsiteX157" fmla="*/ 2476147 w 12192000"/>
              <a:gd name="connsiteY157" fmla="*/ 1998305 h 2237474"/>
              <a:gd name="connsiteX158" fmla="*/ 2373568 w 12192000"/>
              <a:gd name="connsiteY158" fmla="*/ 2003219 h 2237474"/>
              <a:gd name="connsiteX159" fmla="*/ 2321399 w 12192000"/>
              <a:gd name="connsiteY159" fmla="*/ 1989467 h 2237474"/>
              <a:gd name="connsiteX160" fmla="*/ 2315525 w 12192000"/>
              <a:gd name="connsiteY160" fmla="*/ 1989708 h 2237474"/>
              <a:gd name="connsiteX161" fmla="*/ 2300792 w 12192000"/>
              <a:gd name="connsiteY161" fmla="*/ 1994290 h 2237474"/>
              <a:gd name="connsiteX162" fmla="*/ 2295469 w 12192000"/>
              <a:gd name="connsiteY162" fmla="*/ 1996659 h 2237474"/>
              <a:gd name="connsiteX163" fmla="*/ 2287219 w 12192000"/>
              <a:gd name="connsiteY163" fmla="*/ 1998750 h 2237474"/>
              <a:gd name="connsiteX164" fmla="*/ 2286948 w 12192000"/>
              <a:gd name="connsiteY164" fmla="*/ 1998596 h 2237474"/>
              <a:gd name="connsiteX165" fmla="*/ 2243069 w 12192000"/>
              <a:gd name="connsiteY165" fmla="*/ 2015111 h 2237474"/>
              <a:gd name="connsiteX166" fmla="*/ 2186609 w 12192000"/>
              <a:gd name="connsiteY166" fmla="*/ 2008263 h 2237474"/>
              <a:gd name="connsiteX167" fmla="*/ 2164831 w 12192000"/>
              <a:gd name="connsiteY167" fmla="*/ 2010143 h 2237474"/>
              <a:gd name="connsiteX168" fmla="*/ 2152836 w 12192000"/>
              <a:gd name="connsiteY168" fmla="*/ 2010048 h 2237474"/>
              <a:gd name="connsiteX169" fmla="*/ 2117102 w 12192000"/>
              <a:gd name="connsiteY169" fmla="*/ 2023004 h 2237474"/>
              <a:gd name="connsiteX170" fmla="*/ 2111935 w 12192000"/>
              <a:gd name="connsiteY170" fmla="*/ 2023163 h 2237474"/>
              <a:gd name="connsiteX171" fmla="*/ 2089991 w 12192000"/>
              <a:gd name="connsiteY171" fmla="*/ 2034193 h 2237474"/>
              <a:gd name="connsiteX172" fmla="*/ 2058061 w 12192000"/>
              <a:gd name="connsiteY172" fmla="*/ 2047942 h 2237474"/>
              <a:gd name="connsiteX173" fmla="*/ 2055737 w 12192000"/>
              <a:gd name="connsiteY173" fmla="*/ 2047704 h 2237474"/>
              <a:gd name="connsiteX174" fmla="*/ 2042244 w 12192000"/>
              <a:gd name="connsiteY174" fmla="*/ 2055560 h 2237474"/>
              <a:gd name="connsiteX175" fmla="*/ 1976224 w 12192000"/>
              <a:gd name="connsiteY175" fmla="*/ 2074257 h 2237474"/>
              <a:gd name="connsiteX176" fmla="*/ 1877728 w 12192000"/>
              <a:gd name="connsiteY176" fmla="*/ 2101004 h 2237474"/>
              <a:gd name="connsiteX177" fmla="*/ 1759056 w 12192000"/>
              <a:gd name="connsiteY177" fmla="*/ 2125608 h 2237474"/>
              <a:gd name="connsiteX178" fmla="*/ 1637948 w 12192000"/>
              <a:gd name="connsiteY178" fmla="*/ 2172597 h 2237474"/>
              <a:gd name="connsiteX179" fmla="*/ 1434549 w 12192000"/>
              <a:gd name="connsiteY179" fmla="*/ 2234522 h 2237474"/>
              <a:gd name="connsiteX180" fmla="*/ 1398481 w 12192000"/>
              <a:gd name="connsiteY180" fmla="*/ 2237074 h 2237474"/>
              <a:gd name="connsiteX181" fmla="*/ 1398407 w 12192000"/>
              <a:gd name="connsiteY181" fmla="*/ 2237095 h 2237474"/>
              <a:gd name="connsiteX182" fmla="*/ 1370962 w 12192000"/>
              <a:gd name="connsiteY182" fmla="*/ 2237474 h 2237474"/>
              <a:gd name="connsiteX183" fmla="*/ 1356367 w 12192000"/>
              <a:gd name="connsiteY183" fmla="*/ 2235089 h 2237474"/>
              <a:gd name="connsiteX184" fmla="*/ 1324828 w 12192000"/>
              <a:gd name="connsiteY184" fmla="*/ 2231968 h 2237474"/>
              <a:gd name="connsiteX185" fmla="*/ 1297744 w 12192000"/>
              <a:gd name="connsiteY185" fmla="*/ 2235849 h 2237474"/>
              <a:gd name="connsiteX186" fmla="*/ 1286236 w 12192000"/>
              <a:gd name="connsiteY186" fmla="*/ 2233135 h 2237474"/>
              <a:gd name="connsiteX187" fmla="*/ 1283504 w 12192000"/>
              <a:gd name="connsiteY187" fmla="*/ 2233797 h 2237474"/>
              <a:gd name="connsiteX188" fmla="*/ 1279765 w 12192000"/>
              <a:gd name="connsiteY188" fmla="*/ 2229639 h 2237474"/>
              <a:gd name="connsiteX189" fmla="*/ 1195347 w 12192000"/>
              <a:gd name="connsiteY189" fmla="*/ 2212354 h 2237474"/>
              <a:gd name="connsiteX190" fmla="*/ 970251 w 12192000"/>
              <a:gd name="connsiteY190" fmla="*/ 2221029 h 2237474"/>
              <a:gd name="connsiteX191" fmla="*/ 812914 w 12192000"/>
              <a:gd name="connsiteY191" fmla="*/ 2202752 h 2237474"/>
              <a:gd name="connsiteX192" fmla="*/ 800195 w 12192000"/>
              <a:gd name="connsiteY192" fmla="*/ 2209407 h 2237474"/>
              <a:gd name="connsiteX193" fmla="*/ 784978 w 12192000"/>
              <a:gd name="connsiteY193" fmla="*/ 2212360 h 2237474"/>
              <a:gd name="connsiteX194" fmla="*/ 681987 w 12192000"/>
              <a:gd name="connsiteY194" fmla="*/ 2216757 h 2237474"/>
              <a:gd name="connsiteX195" fmla="*/ 669923 w 12192000"/>
              <a:gd name="connsiteY195" fmla="*/ 2211682 h 2237474"/>
              <a:gd name="connsiteX196" fmla="*/ 648680 w 12192000"/>
              <a:gd name="connsiteY196" fmla="*/ 2206229 h 2237474"/>
              <a:gd name="connsiteX197" fmla="*/ 597225 w 12192000"/>
              <a:gd name="connsiteY197" fmla="*/ 2180999 h 2237474"/>
              <a:gd name="connsiteX198" fmla="*/ 558449 w 12192000"/>
              <a:gd name="connsiteY198" fmla="*/ 2182346 h 2237474"/>
              <a:gd name="connsiteX199" fmla="*/ 550517 w 12192000"/>
              <a:gd name="connsiteY199" fmla="*/ 2182060 h 2237474"/>
              <a:gd name="connsiteX200" fmla="*/ 550309 w 12192000"/>
              <a:gd name="connsiteY200" fmla="*/ 2181825 h 2237474"/>
              <a:gd name="connsiteX201" fmla="*/ 541836 w 12192000"/>
              <a:gd name="connsiteY201" fmla="*/ 2181063 h 2237474"/>
              <a:gd name="connsiteX202" fmla="*/ 536057 w 12192000"/>
              <a:gd name="connsiteY202" fmla="*/ 2181537 h 2237474"/>
              <a:gd name="connsiteX203" fmla="*/ 520671 w 12192000"/>
              <a:gd name="connsiteY203" fmla="*/ 2180980 h 2237474"/>
              <a:gd name="connsiteX204" fmla="*/ 515024 w 12192000"/>
              <a:gd name="connsiteY204" fmla="*/ 2179258 h 2237474"/>
              <a:gd name="connsiteX205" fmla="*/ 512278 w 12192000"/>
              <a:gd name="connsiteY205" fmla="*/ 2176369 h 2237474"/>
              <a:gd name="connsiteX206" fmla="*/ 480419 w 12192000"/>
              <a:gd name="connsiteY206" fmla="*/ 2167807 h 2237474"/>
              <a:gd name="connsiteX207" fmla="*/ 413835 w 12192000"/>
              <a:gd name="connsiteY207" fmla="*/ 2156783 h 2237474"/>
              <a:gd name="connsiteX208" fmla="*/ 376513 w 12192000"/>
              <a:gd name="connsiteY208" fmla="*/ 2154014 h 2237474"/>
              <a:gd name="connsiteX209" fmla="*/ 273386 w 12192000"/>
              <a:gd name="connsiteY209" fmla="*/ 2142551 h 2237474"/>
              <a:gd name="connsiteX210" fmla="*/ 169207 w 12192000"/>
              <a:gd name="connsiteY210" fmla="*/ 2128100 h 2237474"/>
              <a:gd name="connsiteX211" fmla="*/ 93149 w 12192000"/>
              <a:gd name="connsiteY211" fmla="*/ 2105324 h 2237474"/>
              <a:gd name="connsiteX212" fmla="*/ 88109 w 12192000"/>
              <a:gd name="connsiteY212" fmla="*/ 2106704 h 2237474"/>
              <a:gd name="connsiteX213" fmla="*/ 80022 w 12192000"/>
              <a:gd name="connsiteY213" fmla="*/ 2107254 h 2237474"/>
              <a:gd name="connsiteX214" fmla="*/ 79717 w 12192000"/>
              <a:gd name="connsiteY214" fmla="*/ 2107046 h 2237474"/>
              <a:gd name="connsiteX215" fmla="*/ 72352 w 12192000"/>
              <a:gd name="connsiteY215" fmla="*/ 2107991 h 2237474"/>
              <a:gd name="connsiteX216" fmla="*/ 37645 w 12192000"/>
              <a:gd name="connsiteY216" fmla="*/ 2115401 h 2237474"/>
              <a:gd name="connsiteX217" fmla="*/ 4572 w 12192000"/>
              <a:gd name="connsiteY217" fmla="*/ 2111091 h 2237474"/>
              <a:gd name="connsiteX218" fmla="*/ 0 w 12192000"/>
              <a:gd name="connsiteY218" fmla="*/ 2110468 h 2237474"/>
              <a:gd name="connsiteX219" fmla="*/ 0 w 12192000"/>
              <a:gd name="connsiteY21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61459 w 12192000"/>
              <a:gd name="connsiteY27" fmla="*/ 862394 h 2237474"/>
              <a:gd name="connsiteX28" fmla="*/ 9705768 w 12192000"/>
              <a:gd name="connsiteY28" fmla="*/ 894610 h 2237474"/>
              <a:gd name="connsiteX29" fmla="*/ 9683005 w 12192000"/>
              <a:gd name="connsiteY29" fmla="*/ 894128 h 2237474"/>
              <a:gd name="connsiteX30" fmla="*/ 9594438 w 12192000"/>
              <a:gd name="connsiteY30" fmla="*/ 919051 h 2237474"/>
              <a:gd name="connsiteX31" fmla="*/ 9577033 w 12192000"/>
              <a:gd name="connsiteY31" fmla="*/ 922857 h 2237474"/>
              <a:gd name="connsiteX32" fmla="*/ 9544189 w 12192000"/>
              <a:gd name="connsiteY32" fmla="*/ 938966 h 2237474"/>
              <a:gd name="connsiteX33" fmla="*/ 9500499 w 12192000"/>
              <a:gd name="connsiteY33" fmla="*/ 954680 h 2237474"/>
              <a:gd name="connsiteX34" fmla="*/ 9428195 w 12192000"/>
              <a:gd name="connsiteY34" fmla="*/ 986225 h 2237474"/>
              <a:gd name="connsiteX35" fmla="*/ 9410017 w 12192000"/>
              <a:gd name="connsiteY35" fmla="*/ 993931 h 2237474"/>
              <a:gd name="connsiteX36" fmla="*/ 9392919 w 12192000"/>
              <a:gd name="connsiteY36" fmla="*/ 994656 h 2237474"/>
              <a:gd name="connsiteX37" fmla="*/ 9278619 w 12192000"/>
              <a:gd name="connsiteY37" fmla="*/ 1011878 h 2237474"/>
              <a:gd name="connsiteX38" fmla="*/ 9268019 w 12192000"/>
              <a:gd name="connsiteY38" fmla="*/ 1007442 h 2237474"/>
              <a:gd name="connsiteX39" fmla="*/ 9234662 w 12192000"/>
              <a:gd name="connsiteY39" fmla="*/ 1023056 h 2237474"/>
              <a:gd name="connsiteX40" fmla="*/ 9181033 w 12192000"/>
              <a:gd name="connsiteY40" fmla="*/ 1037921 h 2237474"/>
              <a:gd name="connsiteX41" fmla="*/ 9155969 w 12192000"/>
              <a:gd name="connsiteY41" fmla="*/ 1046804 h 2237474"/>
              <a:gd name="connsiteX42" fmla="*/ 9133985 w 12192000"/>
              <a:gd name="connsiteY42" fmla="*/ 1046450 h 2237474"/>
              <a:gd name="connsiteX43" fmla="*/ 9012987 w 12192000"/>
              <a:gd name="connsiteY43" fmla="*/ 1061986 h 2237474"/>
              <a:gd name="connsiteX44" fmla="*/ 8968445 w 12192000"/>
              <a:gd name="connsiteY44" fmla="*/ 1052169 h 2237474"/>
              <a:gd name="connsiteX45" fmla="*/ 8958984 w 12192000"/>
              <a:gd name="connsiteY45" fmla="*/ 1057212 h 2237474"/>
              <a:gd name="connsiteX46" fmla="*/ 8886001 w 12192000"/>
              <a:gd name="connsiteY46" fmla="*/ 1067468 h 2237474"/>
              <a:gd name="connsiteX47" fmla="*/ 8838610 w 12192000"/>
              <a:gd name="connsiteY47" fmla="*/ 1075091 h 2237474"/>
              <a:gd name="connsiteX48" fmla="*/ 8750383 w 12192000"/>
              <a:gd name="connsiteY48" fmla="*/ 1097387 h 2237474"/>
              <a:gd name="connsiteX49" fmla="*/ 8697365 w 12192000"/>
              <a:gd name="connsiteY49" fmla="*/ 1105869 h 2237474"/>
              <a:gd name="connsiteX50" fmla="*/ 8665605 w 12192000"/>
              <a:gd name="connsiteY50" fmla="*/ 1110791 h 2237474"/>
              <a:gd name="connsiteX51" fmla="*/ 8584946 w 12192000"/>
              <a:gd name="connsiteY51" fmla="*/ 1135226 h 2237474"/>
              <a:gd name="connsiteX52" fmla="*/ 8460755 w 12192000"/>
              <a:gd name="connsiteY52" fmla="*/ 1203427 h 2237474"/>
              <a:gd name="connsiteX53" fmla="*/ 8419755 w 12192000"/>
              <a:gd name="connsiteY53" fmla="*/ 1216260 h 2237474"/>
              <a:gd name="connsiteX54" fmla="*/ 8411626 w 12192000"/>
              <a:gd name="connsiteY54" fmla="*/ 1214397 h 2237474"/>
              <a:gd name="connsiteX55" fmla="*/ 8363469 w 12192000"/>
              <a:gd name="connsiteY55" fmla="*/ 1246658 h 2237474"/>
              <a:gd name="connsiteX56" fmla="*/ 8275497 w 12192000"/>
              <a:gd name="connsiteY56" fmla="*/ 1264396 h 2237474"/>
              <a:gd name="connsiteX57" fmla="*/ 8206287 w 12192000"/>
              <a:gd name="connsiteY57" fmla="*/ 1273060 h 2237474"/>
              <a:gd name="connsiteX58" fmla="*/ 8168705 w 12192000"/>
              <a:gd name="connsiteY58" fmla="*/ 1279956 h 2237474"/>
              <a:gd name="connsiteX59" fmla="*/ 8139997 w 12192000"/>
              <a:gd name="connsiteY59" fmla="*/ 1282713 h 2237474"/>
              <a:gd name="connsiteX60" fmla="*/ 8074238 w 12192000"/>
              <a:gd name="connsiteY60" fmla="*/ 1301895 h 2237474"/>
              <a:gd name="connsiteX61" fmla="*/ 7968292 w 12192000"/>
              <a:gd name="connsiteY61" fmla="*/ 1338779 h 2237474"/>
              <a:gd name="connsiteX62" fmla="*/ 7945122 w 12192000"/>
              <a:gd name="connsiteY62" fmla="*/ 1345477 h 2237474"/>
              <a:gd name="connsiteX63" fmla="*/ 7902328 w 12192000"/>
              <a:gd name="connsiteY63" fmla="*/ 1345865 h 2237474"/>
              <a:gd name="connsiteX64" fmla="*/ 7875879 w 12192000"/>
              <a:gd name="connsiteY64" fmla="*/ 1345646 h 2237474"/>
              <a:gd name="connsiteX65" fmla="*/ 7840612 w 12192000"/>
              <a:gd name="connsiteY65" fmla="*/ 1369373 h 2237474"/>
              <a:gd name="connsiteX66" fmla="*/ 7786819 w 12192000"/>
              <a:gd name="connsiteY66" fmla="*/ 1378970 h 2237474"/>
              <a:gd name="connsiteX67" fmla="*/ 7548172 w 12192000"/>
              <a:gd name="connsiteY67" fmla="*/ 1417460 h 2237474"/>
              <a:gd name="connsiteX68" fmla="*/ 7483437 w 12192000"/>
              <a:gd name="connsiteY68" fmla="*/ 1478152 h 2237474"/>
              <a:gd name="connsiteX69" fmla="*/ 7377870 w 12192000"/>
              <a:gd name="connsiteY69" fmla="*/ 1523319 h 2237474"/>
              <a:gd name="connsiteX70" fmla="*/ 7230737 w 12192000"/>
              <a:gd name="connsiteY70" fmla="*/ 1562633 h 2237474"/>
              <a:gd name="connsiteX71" fmla="*/ 7224458 w 12192000"/>
              <a:gd name="connsiteY71" fmla="*/ 1573008 h 2237474"/>
              <a:gd name="connsiteX72" fmla="*/ 7213486 w 12192000"/>
              <a:gd name="connsiteY72" fmla="*/ 1580987 h 2237474"/>
              <a:gd name="connsiteX73" fmla="*/ 7183121 w 12192000"/>
              <a:gd name="connsiteY73" fmla="*/ 1595162 h 2237474"/>
              <a:gd name="connsiteX74" fmla="*/ 7164601 w 12192000"/>
              <a:gd name="connsiteY74" fmla="*/ 1606490 h 2237474"/>
              <a:gd name="connsiteX75" fmla="*/ 7114651 w 12192000"/>
              <a:gd name="connsiteY75" fmla="*/ 1620959 h 2237474"/>
              <a:gd name="connsiteX76" fmla="*/ 7092727 w 12192000"/>
              <a:gd name="connsiteY76" fmla="*/ 1623628 h 2237474"/>
              <a:gd name="connsiteX77" fmla="*/ 7031309 w 12192000"/>
              <a:gd name="connsiteY77" fmla="*/ 1619451 h 2237474"/>
              <a:gd name="connsiteX78" fmla="*/ 6999084 w 12192000"/>
              <a:gd name="connsiteY78" fmla="*/ 1634317 h 2237474"/>
              <a:gd name="connsiteX79" fmla="*/ 6992107 w 12192000"/>
              <a:gd name="connsiteY79" fmla="*/ 1636860 h 2237474"/>
              <a:gd name="connsiteX80" fmla="*/ 6991765 w 12192000"/>
              <a:gd name="connsiteY80" fmla="*/ 1636725 h 2237474"/>
              <a:gd name="connsiteX81" fmla="*/ 6900177 w 12192000"/>
              <a:gd name="connsiteY81" fmla="*/ 1636016 h 2237474"/>
              <a:gd name="connsiteX82" fmla="*/ 6795372 w 12192000"/>
              <a:gd name="connsiteY82" fmla="*/ 1644845 h 2237474"/>
              <a:gd name="connsiteX83" fmla="*/ 6692251 w 12192000"/>
              <a:gd name="connsiteY83" fmla="*/ 1656357 h 2237474"/>
              <a:gd name="connsiteX84" fmla="*/ 6655235 w 12192000"/>
              <a:gd name="connsiteY84" fmla="*/ 1661869 h 2237474"/>
              <a:gd name="connsiteX85" fmla="*/ 6587857 w 12192000"/>
              <a:gd name="connsiteY85" fmla="*/ 1665769 h 2237474"/>
              <a:gd name="connsiteX86" fmla="*/ 6554894 w 12192000"/>
              <a:gd name="connsiteY86" fmla="*/ 1664428 h 2237474"/>
              <a:gd name="connsiteX87" fmla="*/ 6516595 w 12192000"/>
              <a:gd name="connsiteY87" fmla="*/ 1667475 h 2237474"/>
              <a:gd name="connsiteX88" fmla="*/ 6508541 w 12192000"/>
              <a:gd name="connsiteY88" fmla="*/ 1668757 h 2237474"/>
              <a:gd name="connsiteX89" fmla="*/ 6471012 w 12192000"/>
              <a:gd name="connsiteY89" fmla="*/ 1678604 h 2237474"/>
              <a:gd name="connsiteX90" fmla="*/ 6415265 w 12192000"/>
              <a:gd name="connsiteY90" fmla="*/ 1665317 h 2237474"/>
              <a:gd name="connsiteX91" fmla="*/ 6364035 w 12192000"/>
              <a:gd name="connsiteY91" fmla="*/ 1667683 h 2237474"/>
              <a:gd name="connsiteX92" fmla="*/ 6280959 w 12192000"/>
              <a:gd name="connsiteY92" fmla="*/ 1689329 h 2237474"/>
              <a:gd name="connsiteX93" fmla="*/ 6243319 w 12192000"/>
              <a:gd name="connsiteY93" fmla="*/ 1695560 h 2237474"/>
              <a:gd name="connsiteX94" fmla="*/ 6098321 w 12192000"/>
              <a:gd name="connsiteY94" fmla="*/ 1721646 h 2237474"/>
              <a:gd name="connsiteX95" fmla="*/ 5880652 w 12192000"/>
              <a:gd name="connsiteY95" fmla="*/ 1779643 h 2237474"/>
              <a:gd name="connsiteX96" fmla="*/ 5785959 w 12192000"/>
              <a:gd name="connsiteY96" fmla="*/ 1775307 h 2237474"/>
              <a:gd name="connsiteX97" fmla="*/ 5643534 w 12192000"/>
              <a:gd name="connsiteY97" fmla="*/ 1802919 h 2237474"/>
              <a:gd name="connsiteX98" fmla="*/ 5518799 w 12192000"/>
              <a:gd name="connsiteY98" fmla="*/ 1818312 h 2237474"/>
              <a:gd name="connsiteX99" fmla="*/ 5505014 w 12192000"/>
              <a:gd name="connsiteY99" fmla="*/ 1819259 h 2237474"/>
              <a:gd name="connsiteX100" fmla="*/ 5453307 w 12192000"/>
              <a:gd name="connsiteY100" fmla="*/ 1815450 h 2237474"/>
              <a:gd name="connsiteX101" fmla="*/ 5364192 w 12192000"/>
              <a:gd name="connsiteY101" fmla="*/ 1826074 h 2237474"/>
              <a:gd name="connsiteX102" fmla="*/ 5350380 w 12192000"/>
              <a:gd name="connsiteY102" fmla="*/ 1830891 h 2237474"/>
              <a:gd name="connsiteX103" fmla="*/ 5259633 w 12192000"/>
              <a:gd name="connsiteY103" fmla="*/ 1837160 h 2237474"/>
              <a:gd name="connsiteX104" fmla="*/ 5197513 w 12192000"/>
              <a:gd name="connsiteY104" fmla="*/ 1844718 h 2237474"/>
              <a:gd name="connsiteX105" fmla="*/ 5168852 w 12192000"/>
              <a:gd name="connsiteY105" fmla="*/ 1844846 h 2237474"/>
              <a:gd name="connsiteX106" fmla="*/ 5114927 w 12192000"/>
              <a:gd name="connsiteY106" fmla="*/ 1847827 h 2237474"/>
              <a:gd name="connsiteX107" fmla="*/ 5108970 w 12192000"/>
              <a:gd name="connsiteY107" fmla="*/ 1847935 h 2237474"/>
              <a:gd name="connsiteX108" fmla="*/ 5067961 w 12192000"/>
              <a:gd name="connsiteY108" fmla="*/ 1845917 h 2237474"/>
              <a:gd name="connsiteX109" fmla="*/ 5007075 w 12192000"/>
              <a:gd name="connsiteY109" fmla="*/ 1838626 h 2237474"/>
              <a:gd name="connsiteX110" fmla="*/ 4944087 w 12192000"/>
              <a:gd name="connsiteY110" fmla="*/ 1823332 h 2237474"/>
              <a:gd name="connsiteX111" fmla="*/ 4907662 w 12192000"/>
              <a:gd name="connsiteY111" fmla="*/ 1816900 h 2237474"/>
              <a:gd name="connsiteX112" fmla="*/ 4882386 w 12192000"/>
              <a:gd name="connsiteY112" fmla="*/ 1809844 h 2237474"/>
              <a:gd name="connsiteX113" fmla="*/ 4811440 w 12192000"/>
              <a:gd name="connsiteY113" fmla="*/ 1804655 h 2237474"/>
              <a:gd name="connsiteX114" fmla="*/ 4691075 w 12192000"/>
              <a:gd name="connsiteY114" fmla="*/ 1801389 h 2237474"/>
              <a:gd name="connsiteX115" fmla="*/ 4611738 w 12192000"/>
              <a:gd name="connsiteY115" fmla="*/ 1776964 h 2237474"/>
              <a:gd name="connsiteX116" fmla="*/ 4560070 w 12192000"/>
              <a:gd name="connsiteY116" fmla="*/ 1785640 h 2237474"/>
              <a:gd name="connsiteX117" fmla="*/ 4536503 w 12192000"/>
              <a:gd name="connsiteY117" fmla="*/ 1785334 h 2237474"/>
              <a:gd name="connsiteX118" fmla="*/ 4513724 w 12192000"/>
              <a:gd name="connsiteY118" fmla="*/ 1791996 h 2237474"/>
              <a:gd name="connsiteX119" fmla="*/ 4459810 w 12192000"/>
              <a:gd name="connsiteY119" fmla="*/ 1797886 h 2237474"/>
              <a:gd name="connsiteX120" fmla="*/ 4379064 w 12192000"/>
              <a:gd name="connsiteY120" fmla="*/ 1817177 h 2237474"/>
              <a:gd name="connsiteX121" fmla="*/ 4319209 w 12192000"/>
              <a:gd name="connsiteY121" fmla="*/ 1834833 h 2237474"/>
              <a:gd name="connsiteX122" fmla="*/ 4290981 w 12192000"/>
              <a:gd name="connsiteY122" fmla="*/ 1839677 h 2237474"/>
              <a:gd name="connsiteX123" fmla="*/ 4285792 w 12192000"/>
              <a:gd name="connsiteY123" fmla="*/ 1836231 h 2237474"/>
              <a:gd name="connsiteX124" fmla="*/ 4238372 w 12192000"/>
              <a:gd name="connsiteY124" fmla="*/ 1851480 h 2237474"/>
              <a:gd name="connsiteX125" fmla="*/ 4232517 w 12192000"/>
              <a:gd name="connsiteY125" fmla="*/ 1852567 h 2237474"/>
              <a:gd name="connsiteX126" fmla="*/ 4191732 w 12192000"/>
              <a:gd name="connsiteY126" fmla="*/ 1857328 h 2237474"/>
              <a:gd name="connsiteX127" fmla="*/ 4065532 w 12192000"/>
              <a:gd name="connsiteY127" fmla="*/ 1855477 h 2237474"/>
              <a:gd name="connsiteX128" fmla="*/ 4028460 w 12192000"/>
              <a:gd name="connsiteY128" fmla="*/ 1855137 h 2237474"/>
              <a:gd name="connsiteX129" fmla="*/ 4002267 w 12192000"/>
              <a:gd name="connsiteY129" fmla="*/ 1852352 h 2237474"/>
              <a:gd name="connsiteX130" fmla="*/ 3931396 w 12192000"/>
              <a:gd name="connsiteY130" fmla="*/ 1858915 h 2237474"/>
              <a:gd name="connsiteX131" fmla="*/ 3812162 w 12192000"/>
              <a:gd name="connsiteY131" fmla="*/ 1875501 h 2237474"/>
              <a:gd name="connsiteX132" fmla="*/ 3729530 w 12192000"/>
              <a:gd name="connsiteY132" fmla="*/ 1864513 h 2237474"/>
              <a:gd name="connsiteX133" fmla="*/ 3680177 w 12192000"/>
              <a:gd name="connsiteY133" fmla="*/ 1881552 h 2237474"/>
              <a:gd name="connsiteX134" fmla="*/ 3567259 w 12192000"/>
              <a:gd name="connsiteY134" fmla="*/ 1893482 h 2237474"/>
              <a:gd name="connsiteX135" fmla="*/ 3405770 w 12192000"/>
              <a:gd name="connsiteY135" fmla="*/ 1904591 h 2237474"/>
              <a:gd name="connsiteX136" fmla="*/ 3280097 w 12192000"/>
              <a:gd name="connsiteY136" fmla="*/ 1919610 h 2237474"/>
              <a:gd name="connsiteX137" fmla="*/ 3123424 w 12192000"/>
              <a:gd name="connsiteY137" fmla="*/ 1952930 h 2237474"/>
              <a:gd name="connsiteX138" fmla="*/ 3009910 w 12192000"/>
              <a:gd name="connsiteY138" fmla="*/ 1957866 h 2237474"/>
              <a:gd name="connsiteX139" fmla="*/ 2995934 w 12192000"/>
              <a:gd name="connsiteY139" fmla="*/ 1967085 h 2237474"/>
              <a:gd name="connsiteX140" fmla="*/ 2980071 w 12192000"/>
              <a:gd name="connsiteY140" fmla="*/ 1972988 h 2237474"/>
              <a:gd name="connsiteX141" fmla="*/ 2978094 w 12192000"/>
              <a:gd name="connsiteY141" fmla="*/ 1972369 h 2237474"/>
              <a:gd name="connsiteX142" fmla="*/ 2942858 w 12192000"/>
              <a:gd name="connsiteY142" fmla="*/ 1981367 h 2237474"/>
              <a:gd name="connsiteX143" fmla="*/ 2875436 w 12192000"/>
              <a:gd name="connsiteY143" fmla="*/ 1996977 h 2237474"/>
              <a:gd name="connsiteX144" fmla="*/ 2874892 w 12192000"/>
              <a:gd name="connsiteY144" fmla="*/ 1996085 h 2237474"/>
              <a:gd name="connsiteX145" fmla="*/ 2864145 w 12192000"/>
              <a:gd name="connsiteY145" fmla="*/ 1994061 h 2237474"/>
              <a:gd name="connsiteX146" fmla="*/ 2843662 w 12192000"/>
              <a:gd name="connsiteY146" fmla="*/ 1992498 h 2237474"/>
              <a:gd name="connsiteX147" fmla="*/ 2796128 w 12192000"/>
              <a:gd name="connsiteY147" fmla="*/ 1976403 h 2237474"/>
              <a:gd name="connsiteX148" fmla="*/ 2756784 w 12192000"/>
              <a:gd name="connsiteY148" fmla="*/ 1985116 h 2237474"/>
              <a:gd name="connsiteX149" fmla="*/ 2748833 w 12192000"/>
              <a:gd name="connsiteY149" fmla="*/ 1986323 h 2237474"/>
              <a:gd name="connsiteX150" fmla="*/ 2748661 w 12192000"/>
              <a:gd name="connsiteY150" fmla="*/ 1986122 h 2237474"/>
              <a:gd name="connsiteX151" fmla="*/ 2740251 w 12192000"/>
              <a:gd name="connsiteY151" fmla="*/ 1986946 h 2237474"/>
              <a:gd name="connsiteX152" fmla="*/ 2718916 w 12192000"/>
              <a:gd name="connsiteY152" fmla="*/ 1990867 h 2237474"/>
              <a:gd name="connsiteX153" fmla="*/ 2713522 w 12192000"/>
              <a:gd name="connsiteY153" fmla="*/ 1990173 h 2237474"/>
              <a:gd name="connsiteX154" fmla="*/ 2680597 w 12192000"/>
              <a:gd name="connsiteY154" fmla="*/ 1984996 h 2237474"/>
              <a:gd name="connsiteX155" fmla="*/ 2578178 w 12192000"/>
              <a:gd name="connsiteY155" fmla="*/ 1990531 h 2237474"/>
              <a:gd name="connsiteX156" fmla="*/ 2476147 w 12192000"/>
              <a:gd name="connsiteY156" fmla="*/ 1998305 h 2237474"/>
              <a:gd name="connsiteX157" fmla="*/ 2373568 w 12192000"/>
              <a:gd name="connsiteY157" fmla="*/ 2003219 h 2237474"/>
              <a:gd name="connsiteX158" fmla="*/ 2321399 w 12192000"/>
              <a:gd name="connsiteY158" fmla="*/ 1989467 h 2237474"/>
              <a:gd name="connsiteX159" fmla="*/ 2315525 w 12192000"/>
              <a:gd name="connsiteY159" fmla="*/ 1989708 h 2237474"/>
              <a:gd name="connsiteX160" fmla="*/ 2300792 w 12192000"/>
              <a:gd name="connsiteY160" fmla="*/ 1994290 h 2237474"/>
              <a:gd name="connsiteX161" fmla="*/ 2295469 w 12192000"/>
              <a:gd name="connsiteY161" fmla="*/ 1996659 h 2237474"/>
              <a:gd name="connsiteX162" fmla="*/ 2287219 w 12192000"/>
              <a:gd name="connsiteY162" fmla="*/ 1998750 h 2237474"/>
              <a:gd name="connsiteX163" fmla="*/ 2286948 w 12192000"/>
              <a:gd name="connsiteY163" fmla="*/ 1998596 h 2237474"/>
              <a:gd name="connsiteX164" fmla="*/ 2243069 w 12192000"/>
              <a:gd name="connsiteY164" fmla="*/ 2015111 h 2237474"/>
              <a:gd name="connsiteX165" fmla="*/ 2186609 w 12192000"/>
              <a:gd name="connsiteY165" fmla="*/ 2008263 h 2237474"/>
              <a:gd name="connsiteX166" fmla="*/ 2164831 w 12192000"/>
              <a:gd name="connsiteY166" fmla="*/ 2010143 h 2237474"/>
              <a:gd name="connsiteX167" fmla="*/ 2152836 w 12192000"/>
              <a:gd name="connsiteY167" fmla="*/ 2010048 h 2237474"/>
              <a:gd name="connsiteX168" fmla="*/ 2117102 w 12192000"/>
              <a:gd name="connsiteY168" fmla="*/ 2023004 h 2237474"/>
              <a:gd name="connsiteX169" fmla="*/ 2111935 w 12192000"/>
              <a:gd name="connsiteY169" fmla="*/ 2023163 h 2237474"/>
              <a:gd name="connsiteX170" fmla="*/ 2089991 w 12192000"/>
              <a:gd name="connsiteY170" fmla="*/ 2034193 h 2237474"/>
              <a:gd name="connsiteX171" fmla="*/ 2058061 w 12192000"/>
              <a:gd name="connsiteY171" fmla="*/ 2047942 h 2237474"/>
              <a:gd name="connsiteX172" fmla="*/ 2055737 w 12192000"/>
              <a:gd name="connsiteY172" fmla="*/ 2047704 h 2237474"/>
              <a:gd name="connsiteX173" fmla="*/ 2042244 w 12192000"/>
              <a:gd name="connsiteY173" fmla="*/ 2055560 h 2237474"/>
              <a:gd name="connsiteX174" fmla="*/ 1976224 w 12192000"/>
              <a:gd name="connsiteY174" fmla="*/ 2074257 h 2237474"/>
              <a:gd name="connsiteX175" fmla="*/ 1877728 w 12192000"/>
              <a:gd name="connsiteY175" fmla="*/ 2101004 h 2237474"/>
              <a:gd name="connsiteX176" fmla="*/ 1759056 w 12192000"/>
              <a:gd name="connsiteY176" fmla="*/ 2125608 h 2237474"/>
              <a:gd name="connsiteX177" fmla="*/ 1637948 w 12192000"/>
              <a:gd name="connsiteY177" fmla="*/ 2172597 h 2237474"/>
              <a:gd name="connsiteX178" fmla="*/ 1434549 w 12192000"/>
              <a:gd name="connsiteY178" fmla="*/ 2234522 h 2237474"/>
              <a:gd name="connsiteX179" fmla="*/ 1398481 w 12192000"/>
              <a:gd name="connsiteY179" fmla="*/ 2237074 h 2237474"/>
              <a:gd name="connsiteX180" fmla="*/ 1398407 w 12192000"/>
              <a:gd name="connsiteY180" fmla="*/ 2237095 h 2237474"/>
              <a:gd name="connsiteX181" fmla="*/ 1370962 w 12192000"/>
              <a:gd name="connsiteY181" fmla="*/ 2237474 h 2237474"/>
              <a:gd name="connsiteX182" fmla="*/ 1356367 w 12192000"/>
              <a:gd name="connsiteY182" fmla="*/ 2235089 h 2237474"/>
              <a:gd name="connsiteX183" fmla="*/ 1324828 w 12192000"/>
              <a:gd name="connsiteY183" fmla="*/ 2231968 h 2237474"/>
              <a:gd name="connsiteX184" fmla="*/ 1297744 w 12192000"/>
              <a:gd name="connsiteY184" fmla="*/ 2235849 h 2237474"/>
              <a:gd name="connsiteX185" fmla="*/ 1286236 w 12192000"/>
              <a:gd name="connsiteY185" fmla="*/ 2233135 h 2237474"/>
              <a:gd name="connsiteX186" fmla="*/ 1283504 w 12192000"/>
              <a:gd name="connsiteY186" fmla="*/ 2233797 h 2237474"/>
              <a:gd name="connsiteX187" fmla="*/ 1279765 w 12192000"/>
              <a:gd name="connsiteY187" fmla="*/ 2229639 h 2237474"/>
              <a:gd name="connsiteX188" fmla="*/ 1195347 w 12192000"/>
              <a:gd name="connsiteY188" fmla="*/ 2212354 h 2237474"/>
              <a:gd name="connsiteX189" fmla="*/ 970251 w 12192000"/>
              <a:gd name="connsiteY189" fmla="*/ 2221029 h 2237474"/>
              <a:gd name="connsiteX190" fmla="*/ 812914 w 12192000"/>
              <a:gd name="connsiteY190" fmla="*/ 2202752 h 2237474"/>
              <a:gd name="connsiteX191" fmla="*/ 800195 w 12192000"/>
              <a:gd name="connsiteY191" fmla="*/ 2209407 h 2237474"/>
              <a:gd name="connsiteX192" fmla="*/ 784978 w 12192000"/>
              <a:gd name="connsiteY192" fmla="*/ 2212360 h 2237474"/>
              <a:gd name="connsiteX193" fmla="*/ 681987 w 12192000"/>
              <a:gd name="connsiteY193" fmla="*/ 2216757 h 2237474"/>
              <a:gd name="connsiteX194" fmla="*/ 669923 w 12192000"/>
              <a:gd name="connsiteY194" fmla="*/ 2211682 h 2237474"/>
              <a:gd name="connsiteX195" fmla="*/ 648680 w 12192000"/>
              <a:gd name="connsiteY195" fmla="*/ 2206229 h 2237474"/>
              <a:gd name="connsiteX196" fmla="*/ 597225 w 12192000"/>
              <a:gd name="connsiteY196" fmla="*/ 2180999 h 2237474"/>
              <a:gd name="connsiteX197" fmla="*/ 558449 w 12192000"/>
              <a:gd name="connsiteY197" fmla="*/ 2182346 h 2237474"/>
              <a:gd name="connsiteX198" fmla="*/ 550517 w 12192000"/>
              <a:gd name="connsiteY198" fmla="*/ 2182060 h 2237474"/>
              <a:gd name="connsiteX199" fmla="*/ 550309 w 12192000"/>
              <a:gd name="connsiteY199" fmla="*/ 2181825 h 2237474"/>
              <a:gd name="connsiteX200" fmla="*/ 541836 w 12192000"/>
              <a:gd name="connsiteY200" fmla="*/ 2181063 h 2237474"/>
              <a:gd name="connsiteX201" fmla="*/ 536057 w 12192000"/>
              <a:gd name="connsiteY201" fmla="*/ 2181537 h 2237474"/>
              <a:gd name="connsiteX202" fmla="*/ 520671 w 12192000"/>
              <a:gd name="connsiteY202" fmla="*/ 2180980 h 2237474"/>
              <a:gd name="connsiteX203" fmla="*/ 515024 w 12192000"/>
              <a:gd name="connsiteY203" fmla="*/ 2179258 h 2237474"/>
              <a:gd name="connsiteX204" fmla="*/ 512278 w 12192000"/>
              <a:gd name="connsiteY204" fmla="*/ 2176369 h 2237474"/>
              <a:gd name="connsiteX205" fmla="*/ 480419 w 12192000"/>
              <a:gd name="connsiteY205" fmla="*/ 2167807 h 2237474"/>
              <a:gd name="connsiteX206" fmla="*/ 413835 w 12192000"/>
              <a:gd name="connsiteY206" fmla="*/ 2156783 h 2237474"/>
              <a:gd name="connsiteX207" fmla="*/ 376513 w 12192000"/>
              <a:gd name="connsiteY207" fmla="*/ 2154014 h 2237474"/>
              <a:gd name="connsiteX208" fmla="*/ 273386 w 12192000"/>
              <a:gd name="connsiteY208" fmla="*/ 2142551 h 2237474"/>
              <a:gd name="connsiteX209" fmla="*/ 169207 w 12192000"/>
              <a:gd name="connsiteY209" fmla="*/ 2128100 h 2237474"/>
              <a:gd name="connsiteX210" fmla="*/ 93149 w 12192000"/>
              <a:gd name="connsiteY210" fmla="*/ 2105324 h 2237474"/>
              <a:gd name="connsiteX211" fmla="*/ 88109 w 12192000"/>
              <a:gd name="connsiteY211" fmla="*/ 2106704 h 2237474"/>
              <a:gd name="connsiteX212" fmla="*/ 80022 w 12192000"/>
              <a:gd name="connsiteY212" fmla="*/ 2107254 h 2237474"/>
              <a:gd name="connsiteX213" fmla="*/ 79717 w 12192000"/>
              <a:gd name="connsiteY213" fmla="*/ 2107046 h 2237474"/>
              <a:gd name="connsiteX214" fmla="*/ 72352 w 12192000"/>
              <a:gd name="connsiteY214" fmla="*/ 2107991 h 2237474"/>
              <a:gd name="connsiteX215" fmla="*/ 37645 w 12192000"/>
              <a:gd name="connsiteY215" fmla="*/ 2115401 h 2237474"/>
              <a:gd name="connsiteX216" fmla="*/ 4572 w 12192000"/>
              <a:gd name="connsiteY216" fmla="*/ 2111091 h 2237474"/>
              <a:gd name="connsiteX217" fmla="*/ 0 w 12192000"/>
              <a:gd name="connsiteY217" fmla="*/ 2110468 h 2237474"/>
              <a:gd name="connsiteX218" fmla="*/ 0 w 12192000"/>
              <a:gd name="connsiteY21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78288 w 12192000"/>
              <a:gd name="connsiteY25" fmla="*/ 854362 h 2237474"/>
              <a:gd name="connsiteX26" fmla="*/ 9761459 w 12192000"/>
              <a:gd name="connsiteY26" fmla="*/ 862394 h 2237474"/>
              <a:gd name="connsiteX27" fmla="*/ 9705768 w 12192000"/>
              <a:gd name="connsiteY27" fmla="*/ 894610 h 2237474"/>
              <a:gd name="connsiteX28" fmla="*/ 9683005 w 12192000"/>
              <a:gd name="connsiteY28" fmla="*/ 894128 h 2237474"/>
              <a:gd name="connsiteX29" fmla="*/ 9594438 w 12192000"/>
              <a:gd name="connsiteY29" fmla="*/ 919051 h 2237474"/>
              <a:gd name="connsiteX30" fmla="*/ 9577033 w 12192000"/>
              <a:gd name="connsiteY30" fmla="*/ 922857 h 2237474"/>
              <a:gd name="connsiteX31" fmla="*/ 9544189 w 12192000"/>
              <a:gd name="connsiteY31" fmla="*/ 938966 h 2237474"/>
              <a:gd name="connsiteX32" fmla="*/ 9500499 w 12192000"/>
              <a:gd name="connsiteY32" fmla="*/ 954680 h 2237474"/>
              <a:gd name="connsiteX33" fmla="*/ 9428195 w 12192000"/>
              <a:gd name="connsiteY33" fmla="*/ 986225 h 2237474"/>
              <a:gd name="connsiteX34" fmla="*/ 9410017 w 12192000"/>
              <a:gd name="connsiteY34" fmla="*/ 993931 h 2237474"/>
              <a:gd name="connsiteX35" fmla="*/ 9392919 w 12192000"/>
              <a:gd name="connsiteY35" fmla="*/ 994656 h 2237474"/>
              <a:gd name="connsiteX36" fmla="*/ 9278619 w 12192000"/>
              <a:gd name="connsiteY36" fmla="*/ 1011878 h 2237474"/>
              <a:gd name="connsiteX37" fmla="*/ 9268019 w 12192000"/>
              <a:gd name="connsiteY37" fmla="*/ 1007442 h 2237474"/>
              <a:gd name="connsiteX38" fmla="*/ 9234662 w 12192000"/>
              <a:gd name="connsiteY38" fmla="*/ 1023056 h 2237474"/>
              <a:gd name="connsiteX39" fmla="*/ 9181033 w 12192000"/>
              <a:gd name="connsiteY39" fmla="*/ 1037921 h 2237474"/>
              <a:gd name="connsiteX40" fmla="*/ 9155969 w 12192000"/>
              <a:gd name="connsiteY40" fmla="*/ 1046804 h 2237474"/>
              <a:gd name="connsiteX41" fmla="*/ 9133985 w 12192000"/>
              <a:gd name="connsiteY41" fmla="*/ 1046450 h 2237474"/>
              <a:gd name="connsiteX42" fmla="*/ 9012987 w 12192000"/>
              <a:gd name="connsiteY42" fmla="*/ 1061986 h 2237474"/>
              <a:gd name="connsiteX43" fmla="*/ 8968445 w 12192000"/>
              <a:gd name="connsiteY43" fmla="*/ 1052169 h 2237474"/>
              <a:gd name="connsiteX44" fmla="*/ 8958984 w 12192000"/>
              <a:gd name="connsiteY44" fmla="*/ 1057212 h 2237474"/>
              <a:gd name="connsiteX45" fmla="*/ 8886001 w 12192000"/>
              <a:gd name="connsiteY45" fmla="*/ 1067468 h 2237474"/>
              <a:gd name="connsiteX46" fmla="*/ 8838610 w 12192000"/>
              <a:gd name="connsiteY46" fmla="*/ 1075091 h 2237474"/>
              <a:gd name="connsiteX47" fmla="*/ 8750383 w 12192000"/>
              <a:gd name="connsiteY47" fmla="*/ 1097387 h 2237474"/>
              <a:gd name="connsiteX48" fmla="*/ 8697365 w 12192000"/>
              <a:gd name="connsiteY48" fmla="*/ 1105869 h 2237474"/>
              <a:gd name="connsiteX49" fmla="*/ 8665605 w 12192000"/>
              <a:gd name="connsiteY49" fmla="*/ 1110791 h 2237474"/>
              <a:gd name="connsiteX50" fmla="*/ 8584946 w 12192000"/>
              <a:gd name="connsiteY50" fmla="*/ 1135226 h 2237474"/>
              <a:gd name="connsiteX51" fmla="*/ 8460755 w 12192000"/>
              <a:gd name="connsiteY51" fmla="*/ 1203427 h 2237474"/>
              <a:gd name="connsiteX52" fmla="*/ 8419755 w 12192000"/>
              <a:gd name="connsiteY52" fmla="*/ 1216260 h 2237474"/>
              <a:gd name="connsiteX53" fmla="*/ 8411626 w 12192000"/>
              <a:gd name="connsiteY53" fmla="*/ 1214397 h 2237474"/>
              <a:gd name="connsiteX54" fmla="*/ 8363469 w 12192000"/>
              <a:gd name="connsiteY54" fmla="*/ 1246658 h 2237474"/>
              <a:gd name="connsiteX55" fmla="*/ 8275497 w 12192000"/>
              <a:gd name="connsiteY55" fmla="*/ 1264396 h 2237474"/>
              <a:gd name="connsiteX56" fmla="*/ 8206287 w 12192000"/>
              <a:gd name="connsiteY56" fmla="*/ 1273060 h 2237474"/>
              <a:gd name="connsiteX57" fmla="*/ 8168705 w 12192000"/>
              <a:gd name="connsiteY57" fmla="*/ 1279956 h 2237474"/>
              <a:gd name="connsiteX58" fmla="*/ 8139997 w 12192000"/>
              <a:gd name="connsiteY58" fmla="*/ 1282713 h 2237474"/>
              <a:gd name="connsiteX59" fmla="*/ 8074238 w 12192000"/>
              <a:gd name="connsiteY59" fmla="*/ 1301895 h 2237474"/>
              <a:gd name="connsiteX60" fmla="*/ 7968292 w 12192000"/>
              <a:gd name="connsiteY60" fmla="*/ 1338779 h 2237474"/>
              <a:gd name="connsiteX61" fmla="*/ 7945122 w 12192000"/>
              <a:gd name="connsiteY61" fmla="*/ 1345477 h 2237474"/>
              <a:gd name="connsiteX62" fmla="*/ 7902328 w 12192000"/>
              <a:gd name="connsiteY62" fmla="*/ 1345865 h 2237474"/>
              <a:gd name="connsiteX63" fmla="*/ 7875879 w 12192000"/>
              <a:gd name="connsiteY63" fmla="*/ 1345646 h 2237474"/>
              <a:gd name="connsiteX64" fmla="*/ 7840612 w 12192000"/>
              <a:gd name="connsiteY64" fmla="*/ 1369373 h 2237474"/>
              <a:gd name="connsiteX65" fmla="*/ 7786819 w 12192000"/>
              <a:gd name="connsiteY65" fmla="*/ 1378970 h 2237474"/>
              <a:gd name="connsiteX66" fmla="*/ 7548172 w 12192000"/>
              <a:gd name="connsiteY66" fmla="*/ 1417460 h 2237474"/>
              <a:gd name="connsiteX67" fmla="*/ 7483437 w 12192000"/>
              <a:gd name="connsiteY67" fmla="*/ 1478152 h 2237474"/>
              <a:gd name="connsiteX68" fmla="*/ 7377870 w 12192000"/>
              <a:gd name="connsiteY68" fmla="*/ 1523319 h 2237474"/>
              <a:gd name="connsiteX69" fmla="*/ 7230737 w 12192000"/>
              <a:gd name="connsiteY69" fmla="*/ 1562633 h 2237474"/>
              <a:gd name="connsiteX70" fmla="*/ 7224458 w 12192000"/>
              <a:gd name="connsiteY70" fmla="*/ 1573008 h 2237474"/>
              <a:gd name="connsiteX71" fmla="*/ 7213486 w 12192000"/>
              <a:gd name="connsiteY71" fmla="*/ 1580987 h 2237474"/>
              <a:gd name="connsiteX72" fmla="*/ 7183121 w 12192000"/>
              <a:gd name="connsiteY72" fmla="*/ 1595162 h 2237474"/>
              <a:gd name="connsiteX73" fmla="*/ 7164601 w 12192000"/>
              <a:gd name="connsiteY73" fmla="*/ 1606490 h 2237474"/>
              <a:gd name="connsiteX74" fmla="*/ 7114651 w 12192000"/>
              <a:gd name="connsiteY74" fmla="*/ 1620959 h 2237474"/>
              <a:gd name="connsiteX75" fmla="*/ 7092727 w 12192000"/>
              <a:gd name="connsiteY75" fmla="*/ 1623628 h 2237474"/>
              <a:gd name="connsiteX76" fmla="*/ 7031309 w 12192000"/>
              <a:gd name="connsiteY76" fmla="*/ 1619451 h 2237474"/>
              <a:gd name="connsiteX77" fmla="*/ 6999084 w 12192000"/>
              <a:gd name="connsiteY77" fmla="*/ 1634317 h 2237474"/>
              <a:gd name="connsiteX78" fmla="*/ 6992107 w 12192000"/>
              <a:gd name="connsiteY78" fmla="*/ 1636860 h 2237474"/>
              <a:gd name="connsiteX79" fmla="*/ 6991765 w 12192000"/>
              <a:gd name="connsiteY79" fmla="*/ 1636725 h 2237474"/>
              <a:gd name="connsiteX80" fmla="*/ 6900177 w 12192000"/>
              <a:gd name="connsiteY80" fmla="*/ 1636016 h 2237474"/>
              <a:gd name="connsiteX81" fmla="*/ 6795372 w 12192000"/>
              <a:gd name="connsiteY81" fmla="*/ 1644845 h 2237474"/>
              <a:gd name="connsiteX82" fmla="*/ 6692251 w 12192000"/>
              <a:gd name="connsiteY82" fmla="*/ 1656357 h 2237474"/>
              <a:gd name="connsiteX83" fmla="*/ 6655235 w 12192000"/>
              <a:gd name="connsiteY83" fmla="*/ 1661869 h 2237474"/>
              <a:gd name="connsiteX84" fmla="*/ 6587857 w 12192000"/>
              <a:gd name="connsiteY84" fmla="*/ 1665769 h 2237474"/>
              <a:gd name="connsiteX85" fmla="*/ 6554894 w 12192000"/>
              <a:gd name="connsiteY85" fmla="*/ 1664428 h 2237474"/>
              <a:gd name="connsiteX86" fmla="*/ 6516595 w 12192000"/>
              <a:gd name="connsiteY86" fmla="*/ 1667475 h 2237474"/>
              <a:gd name="connsiteX87" fmla="*/ 6508541 w 12192000"/>
              <a:gd name="connsiteY87" fmla="*/ 1668757 h 2237474"/>
              <a:gd name="connsiteX88" fmla="*/ 6471012 w 12192000"/>
              <a:gd name="connsiteY88" fmla="*/ 1678604 h 2237474"/>
              <a:gd name="connsiteX89" fmla="*/ 6415265 w 12192000"/>
              <a:gd name="connsiteY89" fmla="*/ 1665317 h 2237474"/>
              <a:gd name="connsiteX90" fmla="*/ 6364035 w 12192000"/>
              <a:gd name="connsiteY90" fmla="*/ 1667683 h 2237474"/>
              <a:gd name="connsiteX91" fmla="*/ 6280959 w 12192000"/>
              <a:gd name="connsiteY91" fmla="*/ 1689329 h 2237474"/>
              <a:gd name="connsiteX92" fmla="*/ 6243319 w 12192000"/>
              <a:gd name="connsiteY92" fmla="*/ 1695560 h 2237474"/>
              <a:gd name="connsiteX93" fmla="*/ 6098321 w 12192000"/>
              <a:gd name="connsiteY93" fmla="*/ 1721646 h 2237474"/>
              <a:gd name="connsiteX94" fmla="*/ 5880652 w 12192000"/>
              <a:gd name="connsiteY94" fmla="*/ 1779643 h 2237474"/>
              <a:gd name="connsiteX95" fmla="*/ 5785959 w 12192000"/>
              <a:gd name="connsiteY95" fmla="*/ 1775307 h 2237474"/>
              <a:gd name="connsiteX96" fmla="*/ 5643534 w 12192000"/>
              <a:gd name="connsiteY96" fmla="*/ 1802919 h 2237474"/>
              <a:gd name="connsiteX97" fmla="*/ 5518799 w 12192000"/>
              <a:gd name="connsiteY97" fmla="*/ 1818312 h 2237474"/>
              <a:gd name="connsiteX98" fmla="*/ 5505014 w 12192000"/>
              <a:gd name="connsiteY98" fmla="*/ 1819259 h 2237474"/>
              <a:gd name="connsiteX99" fmla="*/ 5453307 w 12192000"/>
              <a:gd name="connsiteY99" fmla="*/ 1815450 h 2237474"/>
              <a:gd name="connsiteX100" fmla="*/ 5364192 w 12192000"/>
              <a:gd name="connsiteY100" fmla="*/ 1826074 h 2237474"/>
              <a:gd name="connsiteX101" fmla="*/ 5350380 w 12192000"/>
              <a:gd name="connsiteY101" fmla="*/ 1830891 h 2237474"/>
              <a:gd name="connsiteX102" fmla="*/ 5259633 w 12192000"/>
              <a:gd name="connsiteY102" fmla="*/ 1837160 h 2237474"/>
              <a:gd name="connsiteX103" fmla="*/ 5197513 w 12192000"/>
              <a:gd name="connsiteY103" fmla="*/ 1844718 h 2237474"/>
              <a:gd name="connsiteX104" fmla="*/ 5168852 w 12192000"/>
              <a:gd name="connsiteY104" fmla="*/ 1844846 h 2237474"/>
              <a:gd name="connsiteX105" fmla="*/ 5114927 w 12192000"/>
              <a:gd name="connsiteY105" fmla="*/ 1847827 h 2237474"/>
              <a:gd name="connsiteX106" fmla="*/ 5108970 w 12192000"/>
              <a:gd name="connsiteY106" fmla="*/ 1847935 h 2237474"/>
              <a:gd name="connsiteX107" fmla="*/ 5067961 w 12192000"/>
              <a:gd name="connsiteY107" fmla="*/ 1845917 h 2237474"/>
              <a:gd name="connsiteX108" fmla="*/ 5007075 w 12192000"/>
              <a:gd name="connsiteY108" fmla="*/ 1838626 h 2237474"/>
              <a:gd name="connsiteX109" fmla="*/ 4944087 w 12192000"/>
              <a:gd name="connsiteY109" fmla="*/ 1823332 h 2237474"/>
              <a:gd name="connsiteX110" fmla="*/ 4907662 w 12192000"/>
              <a:gd name="connsiteY110" fmla="*/ 1816900 h 2237474"/>
              <a:gd name="connsiteX111" fmla="*/ 4882386 w 12192000"/>
              <a:gd name="connsiteY111" fmla="*/ 1809844 h 2237474"/>
              <a:gd name="connsiteX112" fmla="*/ 4811440 w 12192000"/>
              <a:gd name="connsiteY112" fmla="*/ 1804655 h 2237474"/>
              <a:gd name="connsiteX113" fmla="*/ 4691075 w 12192000"/>
              <a:gd name="connsiteY113" fmla="*/ 1801389 h 2237474"/>
              <a:gd name="connsiteX114" fmla="*/ 4611738 w 12192000"/>
              <a:gd name="connsiteY114" fmla="*/ 1776964 h 2237474"/>
              <a:gd name="connsiteX115" fmla="*/ 4560070 w 12192000"/>
              <a:gd name="connsiteY115" fmla="*/ 1785640 h 2237474"/>
              <a:gd name="connsiteX116" fmla="*/ 4536503 w 12192000"/>
              <a:gd name="connsiteY116" fmla="*/ 1785334 h 2237474"/>
              <a:gd name="connsiteX117" fmla="*/ 4513724 w 12192000"/>
              <a:gd name="connsiteY117" fmla="*/ 1791996 h 2237474"/>
              <a:gd name="connsiteX118" fmla="*/ 4459810 w 12192000"/>
              <a:gd name="connsiteY118" fmla="*/ 1797886 h 2237474"/>
              <a:gd name="connsiteX119" fmla="*/ 4379064 w 12192000"/>
              <a:gd name="connsiteY119" fmla="*/ 1817177 h 2237474"/>
              <a:gd name="connsiteX120" fmla="*/ 4319209 w 12192000"/>
              <a:gd name="connsiteY120" fmla="*/ 1834833 h 2237474"/>
              <a:gd name="connsiteX121" fmla="*/ 4290981 w 12192000"/>
              <a:gd name="connsiteY121" fmla="*/ 1839677 h 2237474"/>
              <a:gd name="connsiteX122" fmla="*/ 4285792 w 12192000"/>
              <a:gd name="connsiteY122" fmla="*/ 1836231 h 2237474"/>
              <a:gd name="connsiteX123" fmla="*/ 4238372 w 12192000"/>
              <a:gd name="connsiteY123" fmla="*/ 1851480 h 2237474"/>
              <a:gd name="connsiteX124" fmla="*/ 4232517 w 12192000"/>
              <a:gd name="connsiteY124" fmla="*/ 1852567 h 2237474"/>
              <a:gd name="connsiteX125" fmla="*/ 4191732 w 12192000"/>
              <a:gd name="connsiteY125" fmla="*/ 1857328 h 2237474"/>
              <a:gd name="connsiteX126" fmla="*/ 4065532 w 12192000"/>
              <a:gd name="connsiteY126" fmla="*/ 1855477 h 2237474"/>
              <a:gd name="connsiteX127" fmla="*/ 4028460 w 12192000"/>
              <a:gd name="connsiteY127" fmla="*/ 1855137 h 2237474"/>
              <a:gd name="connsiteX128" fmla="*/ 4002267 w 12192000"/>
              <a:gd name="connsiteY128" fmla="*/ 1852352 h 2237474"/>
              <a:gd name="connsiteX129" fmla="*/ 3931396 w 12192000"/>
              <a:gd name="connsiteY129" fmla="*/ 1858915 h 2237474"/>
              <a:gd name="connsiteX130" fmla="*/ 3812162 w 12192000"/>
              <a:gd name="connsiteY130" fmla="*/ 1875501 h 2237474"/>
              <a:gd name="connsiteX131" fmla="*/ 3729530 w 12192000"/>
              <a:gd name="connsiteY131" fmla="*/ 1864513 h 2237474"/>
              <a:gd name="connsiteX132" fmla="*/ 3680177 w 12192000"/>
              <a:gd name="connsiteY132" fmla="*/ 1881552 h 2237474"/>
              <a:gd name="connsiteX133" fmla="*/ 3567259 w 12192000"/>
              <a:gd name="connsiteY133" fmla="*/ 1893482 h 2237474"/>
              <a:gd name="connsiteX134" fmla="*/ 3405770 w 12192000"/>
              <a:gd name="connsiteY134" fmla="*/ 1904591 h 2237474"/>
              <a:gd name="connsiteX135" fmla="*/ 3280097 w 12192000"/>
              <a:gd name="connsiteY135" fmla="*/ 1919610 h 2237474"/>
              <a:gd name="connsiteX136" fmla="*/ 3123424 w 12192000"/>
              <a:gd name="connsiteY136" fmla="*/ 1952930 h 2237474"/>
              <a:gd name="connsiteX137" fmla="*/ 3009910 w 12192000"/>
              <a:gd name="connsiteY137" fmla="*/ 1957866 h 2237474"/>
              <a:gd name="connsiteX138" fmla="*/ 2995934 w 12192000"/>
              <a:gd name="connsiteY138" fmla="*/ 1967085 h 2237474"/>
              <a:gd name="connsiteX139" fmla="*/ 2980071 w 12192000"/>
              <a:gd name="connsiteY139" fmla="*/ 1972988 h 2237474"/>
              <a:gd name="connsiteX140" fmla="*/ 2978094 w 12192000"/>
              <a:gd name="connsiteY140" fmla="*/ 1972369 h 2237474"/>
              <a:gd name="connsiteX141" fmla="*/ 2942858 w 12192000"/>
              <a:gd name="connsiteY141" fmla="*/ 1981367 h 2237474"/>
              <a:gd name="connsiteX142" fmla="*/ 2875436 w 12192000"/>
              <a:gd name="connsiteY142" fmla="*/ 1996977 h 2237474"/>
              <a:gd name="connsiteX143" fmla="*/ 2874892 w 12192000"/>
              <a:gd name="connsiteY143" fmla="*/ 1996085 h 2237474"/>
              <a:gd name="connsiteX144" fmla="*/ 2864145 w 12192000"/>
              <a:gd name="connsiteY144" fmla="*/ 1994061 h 2237474"/>
              <a:gd name="connsiteX145" fmla="*/ 2843662 w 12192000"/>
              <a:gd name="connsiteY145" fmla="*/ 1992498 h 2237474"/>
              <a:gd name="connsiteX146" fmla="*/ 2796128 w 12192000"/>
              <a:gd name="connsiteY146" fmla="*/ 1976403 h 2237474"/>
              <a:gd name="connsiteX147" fmla="*/ 2756784 w 12192000"/>
              <a:gd name="connsiteY147" fmla="*/ 1985116 h 2237474"/>
              <a:gd name="connsiteX148" fmla="*/ 2748833 w 12192000"/>
              <a:gd name="connsiteY148" fmla="*/ 1986323 h 2237474"/>
              <a:gd name="connsiteX149" fmla="*/ 2748661 w 12192000"/>
              <a:gd name="connsiteY149" fmla="*/ 1986122 h 2237474"/>
              <a:gd name="connsiteX150" fmla="*/ 2740251 w 12192000"/>
              <a:gd name="connsiteY150" fmla="*/ 1986946 h 2237474"/>
              <a:gd name="connsiteX151" fmla="*/ 2718916 w 12192000"/>
              <a:gd name="connsiteY151" fmla="*/ 1990867 h 2237474"/>
              <a:gd name="connsiteX152" fmla="*/ 2713522 w 12192000"/>
              <a:gd name="connsiteY152" fmla="*/ 1990173 h 2237474"/>
              <a:gd name="connsiteX153" fmla="*/ 2680597 w 12192000"/>
              <a:gd name="connsiteY153" fmla="*/ 1984996 h 2237474"/>
              <a:gd name="connsiteX154" fmla="*/ 2578178 w 12192000"/>
              <a:gd name="connsiteY154" fmla="*/ 1990531 h 2237474"/>
              <a:gd name="connsiteX155" fmla="*/ 2476147 w 12192000"/>
              <a:gd name="connsiteY155" fmla="*/ 1998305 h 2237474"/>
              <a:gd name="connsiteX156" fmla="*/ 2373568 w 12192000"/>
              <a:gd name="connsiteY156" fmla="*/ 2003219 h 2237474"/>
              <a:gd name="connsiteX157" fmla="*/ 2321399 w 12192000"/>
              <a:gd name="connsiteY157" fmla="*/ 1989467 h 2237474"/>
              <a:gd name="connsiteX158" fmla="*/ 2315525 w 12192000"/>
              <a:gd name="connsiteY158" fmla="*/ 1989708 h 2237474"/>
              <a:gd name="connsiteX159" fmla="*/ 2300792 w 12192000"/>
              <a:gd name="connsiteY159" fmla="*/ 1994290 h 2237474"/>
              <a:gd name="connsiteX160" fmla="*/ 2295469 w 12192000"/>
              <a:gd name="connsiteY160" fmla="*/ 1996659 h 2237474"/>
              <a:gd name="connsiteX161" fmla="*/ 2287219 w 12192000"/>
              <a:gd name="connsiteY161" fmla="*/ 1998750 h 2237474"/>
              <a:gd name="connsiteX162" fmla="*/ 2286948 w 12192000"/>
              <a:gd name="connsiteY162" fmla="*/ 1998596 h 2237474"/>
              <a:gd name="connsiteX163" fmla="*/ 2243069 w 12192000"/>
              <a:gd name="connsiteY163" fmla="*/ 2015111 h 2237474"/>
              <a:gd name="connsiteX164" fmla="*/ 2186609 w 12192000"/>
              <a:gd name="connsiteY164" fmla="*/ 2008263 h 2237474"/>
              <a:gd name="connsiteX165" fmla="*/ 2164831 w 12192000"/>
              <a:gd name="connsiteY165" fmla="*/ 2010143 h 2237474"/>
              <a:gd name="connsiteX166" fmla="*/ 2152836 w 12192000"/>
              <a:gd name="connsiteY166" fmla="*/ 2010048 h 2237474"/>
              <a:gd name="connsiteX167" fmla="*/ 2117102 w 12192000"/>
              <a:gd name="connsiteY167" fmla="*/ 2023004 h 2237474"/>
              <a:gd name="connsiteX168" fmla="*/ 2111935 w 12192000"/>
              <a:gd name="connsiteY168" fmla="*/ 2023163 h 2237474"/>
              <a:gd name="connsiteX169" fmla="*/ 2089991 w 12192000"/>
              <a:gd name="connsiteY169" fmla="*/ 2034193 h 2237474"/>
              <a:gd name="connsiteX170" fmla="*/ 2058061 w 12192000"/>
              <a:gd name="connsiteY170" fmla="*/ 2047942 h 2237474"/>
              <a:gd name="connsiteX171" fmla="*/ 2055737 w 12192000"/>
              <a:gd name="connsiteY171" fmla="*/ 2047704 h 2237474"/>
              <a:gd name="connsiteX172" fmla="*/ 2042244 w 12192000"/>
              <a:gd name="connsiteY172" fmla="*/ 2055560 h 2237474"/>
              <a:gd name="connsiteX173" fmla="*/ 1976224 w 12192000"/>
              <a:gd name="connsiteY173" fmla="*/ 2074257 h 2237474"/>
              <a:gd name="connsiteX174" fmla="*/ 1877728 w 12192000"/>
              <a:gd name="connsiteY174" fmla="*/ 2101004 h 2237474"/>
              <a:gd name="connsiteX175" fmla="*/ 1759056 w 12192000"/>
              <a:gd name="connsiteY175" fmla="*/ 2125608 h 2237474"/>
              <a:gd name="connsiteX176" fmla="*/ 1637948 w 12192000"/>
              <a:gd name="connsiteY176" fmla="*/ 2172597 h 2237474"/>
              <a:gd name="connsiteX177" fmla="*/ 1434549 w 12192000"/>
              <a:gd name="connsiteY177" fmla="*/ 2234522 h 2237474"/>
              <a:gd name="connsiteX178" fmla="*/ 1398481 w 12192000"/>
              <a:gd name="connsiteY178" fmla="*/ 2237074 h 2237474"/>
              <a:gd name="connsiteX179" fmla="*/ 1398407 w 12192000"/>
              <a:gd name="connsiteY179" fmla="*/ 2237095 h 2237474"/>
              <a:gd name="connsiteX180" fmla="*/ 1370962 w 12192000"/>
              <a:gd name="connsiteY180" fmla="*/ 2237474 h 2237474"/>
              <a:gd name="connsiteX181" fmla="*/ 1356367 w 12192000"/>
              <a:gd name="connsiteY181" fmla="*/ 2235089 h 2237474"/>
              <a:gd name="connsiteX182" fmla="*/ 1324828 w 12192000"/>
              <a:gd name="connsiteY182" fmla="*/ 2231968 h 2237474"/>
              <a:gd name="connsiteX183" fmla="*/ 1297744 w 12192000"/>
              <a:gd name="connsiteY183" fmla="*/ 2235849 h 2237474"/>
              <a:gd name="connsiteX184" fmla="*/ 1286236 w 12192000"/>
              <a:gd name="connsiteY184" fmla="*/ 2233135 h 2237474"/>
              <a:gd name="connsiteX185" fmla="*/ 1283504 w 12192000"/>
              <a:gd name="connsiteY185" fmla="*/ 2233797 h 2237474"/>
              <a:gd name="connsiteX186" fmla="*/ 1279765 w 12192000"/>
              <a:gd name="connsiteY186" fmla="*/ 2229639 h 2237474"/>
              <a:gd name="connsiteX187" fmla="*/ 1195347 w 12192000"/>
              <a:gd name="connsiteY187" fmla="*/ 2212354 h 2237474"/>
              <a:gd name="connsiteX188" fmla="*/ 970251 w 12192000"/>
              <a:gd name="connsiteY188" fmla="*/ 2221029 h 2237474"/>
              <a:gd name="connsiteX189" fmla="*/ 812914 w 12192000"/>
              <a:gd name="connsiteY189" fmla="*/ 2202752 h 2237474"/>
              <a:gd name="connsiteX190" fmla="*/ 800195 w 12192000"/>
              <a:gd name="connsiteY190" fmla="*/ 2209407 h 2237474"/>
              <a:gd name="connsiteX191" fmla="*/ 784978 w 12192000"/>
              <a:gd name="connsiteY191" fmla="*/ 2212360 h 2237474"/>
              <a:gd name="connsiteX192" fmla="*/ 681987 w 12192000"/>
              <a:gd name="connsiteY192" fmla="*/ 2216757 h 2237474"/>
              <a:gd name="connsiteX193" fmla="*/ 669923 w 12192000"/>
              <a:gd name="connsiteY193" fmla="*/ 2211682 h 2237474"/>
              <a:gd name="connsiteX194" fmla="*/ 648680 w 12192000"/>
              <a:gd name="connsiteY194" fmla="*/ 2206229 h 2237474"/>
              <a:gd name="connsiteX195" fmla="*/ 597225 w 12192000"/>
              <a:gd name="connsiteY195" fmla="*/ 2180999 h 2237474"/>
              <a:gd name="connsiteX196" fmla="*/ 558449 w 12192000"/>
              <a:gd name="connsiteY196" fmla="*/ 2182346 h 2237474"/>
              <a:gd name="connsiteX197" fmla="*/ 550517 w 12192000"/>
              <a:gd name="connsiteY197" fmla="*/ 2182060 h 2237474"/>
              <a:gd name="connsiteX198" fmla="*/ 550309 w 12192000"/>
              <a:gd name="connsiteY198" fmla="*/ 2181825 h 2237474"/>
              <a:gd name="connsiteX199" fmla="*/ 541836 w 12192000"/>
              <a:gd name="connsiteY199" fmla="*/ 2181063 h 2237474"/>
              <a:gd name="connsiteX200" fmla="*/ 536057 w 12192000"/>
              <a:gd name="connsiteY200" fmla="*/ 2181537 h 2237474"/>
              <a:gd name="connsiteX201" fmla="*/ 520671 w 12192000"/>
              <a:gd name="connsiteY201" fmla="*/ 2180980 h 2237474"/>
              <a:gd name="connsiteX202" fmla="*/ 515024 w 12192000"/>
              <a:gd name="connsiteY202" fmla="*/ 2179258 h 2237474"/>
              <a:gd name="connsiteX203" fmla="*/ 512278 w 12192000"/>
              <a:gd name="connsiteY203" fmla="*/ 2176369 h 2237474"/>
              <a:gd name="connsiteX204" fmla="*/ 480419 w 12192000"/>
              <a:gd name="connsiteY204" fmla="*/ 2167807 h 2237474"/>
              <a:gd name="connsiteX205" fmla="*/ 413835 w 12192000"/>
              <a:gd name="connsiteY205" fmla="*/ 2156783 h 2237474"/>
              <a:gd name="connsiteX206" fmla="*/ 376513 w 12192000"/>
              <a:gd name="connsiteY206" fmla="*/ 2154014 h 2237474"/>
              <a:gd name="connsiteX207" fmla="*/ 273386 w 12192000"/>
              <a:gd name="connsiteY207" fmla="*/ 2142551 h 2237474"/>
              <a:gd name="connsiteX208" fmla="*/ 169207 w 12192000"/>
              <a:gd name="connsiteY208" fmla="*/ 2128100 h 2237474"/>
              <a:gd name="connsiteX209" fmla="*/ 93149 w 12192000"/>
              <a:gd name="connsiteY209" fmla="*/ 2105324 h 2237474"/>
              <a:gd name="connsiteX210" fmla="*/ 88109 w 12192000"/>
              <a:gd name="connsiteY210" fmla="*/ 2106704 h 2237474"/>
              <a:gd name="connsiteX211" fmla="*/ 80022 w 12192000"/>
              <a:gd name="connsiteY211" fmla="*/ 2107254 h 2237474"/>
              <a:gd name="connsiteX212" fmla="*/ 79717 w 12192000"/>
              <a:gd name="connsiteY212" fmla="*/ 2107046 h 2237474"/>
              <a:gd name="connsiteX213" fmla="*/ 72352 w 12192000"/>
              <a:gd name="connsiteY213" fmla="*/ 2107991 h 2237474"/>
              <a:gd name="connsiteX214" fmla="*/ 37645 w 12192000"/>
              <a:gd name="connsiteY214" fmla="*/ 2115401 h 2237474"/>
              <a:gd name="connsiteX215" fmla="*/ 4572 w 12192000"/>
              <a:gd name="connsiteY215" fmla="*/ 2111091 h 2237474"/>
              <a:gd name="connsiteX216" fmla="*/ 0 w 12192000"/>
              <a:gd name="connsiteY216" fmla="*/ 2110468 h 2237474"/>
              <a:gd name="connsiteX217" fmla="*/ 0 w 12192000"/>
              <a:gd name="connsiteY21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61459 w 12192000"/>
              <a:gd name="connsiteY25" fmla="*/ 862394 h 2237474"/>
              <a:gd name="connsiteX26" fmla="*/ 9705768 w 12192000"/>
              <a:gd name="connsiteY26" fmla="*/ 894610 h 2237474"/>
              <a:gd name="connsiteX27" fmla="*/ 9683005 w 12192000"/>
              <a:gd name="connsiteY27" fmla="*/ 894128 h 2237474"/>
              <a:gd name="connsiteX28" fmla="*/ 9594438 w 12192000"/>
              <a:gd name="connsiteY28" fmla="*/ 919051 h 2237474"/>
              <a:gd name="connsiteX29" fmla="*/ 9577033 w 12192000"/>
              <a:gd name="connsiteY29" fmla="*/ 922857 h 2237474"/>
              <a:gd name="connsiteX30" fmla="*/ 9544189 w 12192000"/>
              <a:gd name="connsiteY30" fmla="*/ 938966 h 2237474"/>
              <a:gd name="connsiteX31" fmla="*/ 9500499 w 12192000"/>
              <a:gd name="connsiteY31" fmla="*/ 954680 h 2237474"/>
              <a:gd name="connsiteX32" fmla="*/ 9428195 w 12192000"/>
              <a:gd name="connsiteY32" fmla="*/ 986225 h 2237474"/>
              <a:gd name="connsiteX33" fmla="*/ 9410017 w 12192000"/>
              <a:gd name="connsiteY33" fmla="*/ 993931 h 2237474"/>
              <a:gd name="connsiteX34" fmla="*/ 9392919 w 12192000"/>
              <a:gd name="connsiteY34" fmla="*/ 994656 h 2237474"/>
              <a:gd name="connsiteX35" fmla="*/ 9278619 w 12192000"/>
              <a:gd name="connsiteY35" fmla="*/ 1011878 h 2237474"/>
              <a:gd name="connsiteX36" fmla="*/ 9268019 w 12192000"/>
              <a:gd name="connsiteY36" fmla="*/ 1007442 h 2237474"/>
              <a:gd name="connsiteX37" fmla="*/ 9234662 w 12192000"/>
              <a:gd name="connsiteY37" fmla="*/ 1023056 h 2237474"/>
              <a:gd name="connsiteX38" fmla="*/ 9181033 w 12192000"/>
              <a:gd name="connsiteY38" fmla="*/ 1037921 h 2237474"/>
              <a:gd name="connsiteX39" fmla="*/ 9155969 w 12192000"/>
              <a:gd name="connsiteY39" fmla="*/ 1046804 h 2237474"/>
              <a:gd name="connsiteX40" fmla="*/ 9133985 w 12192000"/>
              <a:gd name="connsiteY40" fmla="*/ 1046450 h 2237474"/>
              <a:gd name="connsiteX41" fmla="*/ 9012987 w 12192000"/>
              <a:gd name="connsiteY41" fmla="*/ 1061986 h 2237474"/>
              <a:gd name="connsiteX42" fmla="*/ 8968445 w 12192000"/>
              <a:gd name="connsiteY42" fmla="*/ 1052169 h 2237474"/>
              <a:gd name="connsiteX43" fmla="*/ 8958984 w 12192000"/>
              <a:gd name="connsiteY43" fmla="*/ 1057212 h 2237474"/>
              <a:gd name="connsiteX44" fmla="*/ 8886001 w 12192000"/>
              <a:gd name="connsiteY44" fmla="*/ 1067468 h 2237474"/>
              <a:gd name="connsiteX45" fmla="*/ 8838610 w 12192000"/>
              <a:gd name="connsiteY45" fmla="*/ 1075091 h 2237474"/>
              <a:gd name="connsiteX46" fmla="*/ 8750383 w 12192000"/>
              <a:gd name="connsiteY46" fmla="*/ 1097387 h 2237474"/>
              <a:gd name="connsiteX47" fmla="*/ 8697365 w 12192000"/>
              <a:gd name="connsiteY47" fmla="*/ 1105869 h 2237474"/>
              <a:gd name="connsiteX48" fmla="*/ 8665605 w 12192000"/>
              <a:gd name="connsiteY48" fmla="*/ 1110791 h 2237474"/>
              <a:gd name="connsiteX49" fmla="*/ 8584946 w 12192000"/>
              <a:gd name="connsiteY49" fmla="*/ 1135226 h 2237474"/>
              <a:gd name="connsiteX50" fmla="*/ 8460755 w 12192000"/>
              <a:gd name="connsiteY50" fmla="*/ 1203427 h 2237474"/>
              <a:gd name="connsiteX51" fmla="*/ 8419755 w 12192000"/>
              <a:gd name="connsiteY51" fmla="*/ 1216260 h 2237474"/>
              <a:gd name="connsiteX52" fmla="*/ 8411626 w 12192000"/>
              <a:gd name="connsiteY52" fmla="*/ 1214397 h 2237474"/>
              <a:gd name="connsiteX53" fmla="*/ 8363469 w 12192000"/>
              <a:gd name="connsiteY53" fmla="*/ 1246658 h 2237474"/>
              <a:gd name="connsiteX54" fmla="*/ 8275497 w 12192000"/>
              <a:gd name="connsiteY54" fmla="*/ 1264396 h 2237474"/>
              <a:gd name="connsiteX55" fmla="*/ 8206287 w 12192000"/>
              <a:gd name="connsiteY55" fmla="*/ 1273060 h 2237474"/>
              <a:gd name="connsiteX56" fmla="*/ 8168705 w 12192000"/>
              <a:gd name="connsiteY56" fmla="*/ 1279956 h 2237474"/>
              <a:gd name="connsiteX57" fmla="*/ 8139997 w 12192000"/>
              <a:gd name="connsiteY57" fmla="*/ 1282713 h 2237474"/>
              <a:gd name="connsiteX58" fmla="*/ 8074238 w 12192000"/>
              <a:gd name="connsiteY58" fmla="*/ 1301895 h 2237474"/>
              <a:gd name="connsiteX59" fmla="*/ 7968292 w 12192000"/>
              <a:gd name="connsiteY59" fmla="*/ 1338779 h 2237474"/>
              <a:gd name="connsiteX60" fmla="*/ 7945122 w 12192000"/>
              <a:gd name="connsiteY60" fmla="*/ 1345477 h 2237474"/>
              <a:gd name="connsiteX61" fmla="*/ 7902328 w 12192000"/>
              <a:gd name="connsiteY61" fmla="*/ 1345865 h 2237474"/>
              <a:gd name="connsiteX62" fmla="*/ 7875879 w 12192000"/>
              <a:gd name="connsiteY62" fmla="*/ 1345646 h 2237474"/>
              <a:gd name="connsiteX63" fmla="*/ 7840612 w 12192000"/>
              <a:gd name="connsiteY63" fmla="*/ 1369373 h 2237474"/>
              <a:gd name="connsiteX64" fmla="*/ 7786819 w 12192000"/>
              <a:gd name="connsiteY64" fmla="*/ 1378970 h 2237474"/>
              <a:gd name="connsiteX65" fmla="*/ 7548172 w 12192000"/>
              <a:gd name="connsiteY65" fmla="*/ 1417460 h 2237474"/>
              <a:gd name="connsiteX66" fmla="*/ 7483437 w 12192000"/>
              <a:gd name="connsiteY66" fmla="*/ 1478152 h 2237474"/>
              <a:gd name="connsiteX67" fmla="*/ 7377870 w 12192000"/>
              <a:gd name="connsiteY67" fmla="*/ 1523319 h 2237474"/>
              <a:gd name="connsiteX68" fmla="*/ 7230737 w 12192000"/>
              <a:gd name="connsiteY68" fmla="*/ 1562633 h 2237474"/>
              <a:gd name="connsiteX69" fmla="*/ 7224458 w 12192000"/>
              <a:gd name="connsiteY69" fmla="*/ 1573008 h 2237474"/>
              <a:gd name="connsiteX70" fmla="*/ 7213486 w 12192000"/>
              <a:gd name="connsiteY70" fmla="*/ 1580987 h 2237474"/>
              <a:gd name="connsiteX71" fmla="*/ 7183121 w 12192000"/>
              <a:gd name="connsiteY71" fmla="*/ 1595162 h 2237474"/>
              <a:gd name="connsiteX72" fmla="*/ 7164601 w 12192000"/>
              <a:gd name="connsiteY72" fmla="*/ 1606490 h 2237474"/>
              <a:gd name="connsiteX73" fmla="*/ 7114651 w 12192000"/>
              <a:gd name="connsiteY73" fmla="*/ 1620959 h 2237474"/>
              <a:gd name="connsiteX74" fmla="*/ 7092727 w 12192000"/>
              <a:gd name="connsiteY74" fmla="*/ 1623628 h 2237474"/>
              <a:gd name="connsiteX75" fmla="*/ 7031309 w 12192000"/>
              <a:gd name="connsiteY75" fmla="*/ 1619451 h 2237474"/>
              <a:gd name="connsiteX76" fmla="*/ 6999084 w 12192000"/>
              <a:gd name="connsiteY76" fmla="*/ 1634317 h 2237474"/>
              <a:gd name="connsiteX77" fmla="*/ 6992107 w 12192000"/>
              <a:gd name="connsiteY77" fmla="*/ 1636860 h 2237474"/>
              <a:gd name="connsiteX78" fmla="*/ 6991765 w 12192000"/>
              <a:gd name="connsiteY78" fmla="*/ 1636725 h 2237474"/>
              <a:gd name="connsiteX79" fmla="*/ 6900177 w 12192000"/>
              <a:gd name="connsiteY79" fmla="*/ 1636016 h 2237474"/>
              <a:gd name="connsiteX80" fmla="*/ 6795372 w 12192000"/>
              <a:gd name="connsiteY80" fmla="*/ 1644845 h 2237474"/>
              <a:gd name="connsiteX81" fmla="*/ 6692251 w 12192000"/>
              <a:gd name="connsiteY81" fmla="*/ 1656357 h 2237474"/>
              <a:gd name="connsiteX82" fmla="*/ 6655235 w 12192000"/>
              <a:gd name="connsiteY82" fmla="*/ 1661869 h 2237474"/>
              <a:gd name="connsiteX83" fmla="*/ 6587857 w 12192000"/>
              <a:gd name="connsiteY83" fmla="*/ 1665769 h 2237474"/>
              <a:gd name="connsiteX84" fmla="*/ 6554894 w 12192000"/>
              <a:gd name="connsiteY84" fmla="*/ 1664428 h 2237474"/>
              <a:gd name="connsiteX85" fmla="*/ 6516595 w 12192000"/>
              <a:gd name="connsiteY85" fmla="*/ 1667475 h 2237474"/>
              <a:gd name="connsiteX86" fmla="*/ 6508541 w 12192000"/>
              <a:gd name="connsiteY86" fmla="*/ 1668757 h 2237474"/>
              <a:gd name="connsiteX87" fmla="*/ 6471012 w 12192000"/>
              <a:gd name="connsiteY87" fmla="*/ 1678604 h 2237474"/>
              <a:gd name="connsiteX88" fmla="*/ 6415265 w 12192000"/>
              <a:gd name="connsiteY88" fmla="*/ 1665317 h 2237474"/>
              <a:gd name="connsiteX89" fmla="*/ 6364035 w 12192000"/>
              <a:gd name="connsiteY89" fmla="*/ 1667683 h 2237474"/>
              <a:gd name="connsiteX90" fmla="*/ 6280959 w 12192000"/>
              <a:gd name="connsiteY90" fmla="*/ 1689329 h 2237474"/>
              <a:gd name="connsiteX91" fmla="*/ 6243319 w 12192000"/>
              <a:gd name="connsiteY91" fmla="*/ 1695560 h 2237474"/>
              <a:gd name="connsiteX92" fmla="*/ 6098321 w 12192000"/>
              <a:gd name="connsiteY92" fmla="*/ 1721646 h 2237474"/>
              <a:gd name="connsiteX93" fmla="*/ 5880652 w 12192000"/>
              <a:gd name="connsiteY93" fmla="*/ 1779643 h 2237474"/>
              <a:gd name="connsiteX94" fmla="*/ 5785959 w 12192000"/>
              <a:gd name="connsiteY94" fmla="*/ 1775307 h 2237474"/>
              <a:gd name="connsiteX95" fmla="*/ 5643534 w 12192000"/>
              <a:gd name="connsiteY95" fmla="*/ 1802919 h 2237474"/>
              <a:gd name="connsiteX96" fmla="*/ 5518799 w 12192000"/>
              <a:gd name="connsiteY96" fmla="*/ 1818312 h 2237474"/>
              <a:gd name="connsiteX97" fmla="*/ 5505014 w 12192000"/>
              <a:gd name="connsiteY97" fmla="*/ 1819259 h 2237474"/>
              <a:gd name="connsiteX98" fmla="*/ 5453307 w 12192000"/>
              <a:gd name="connsiteY98" fmla="*/ 1815450 h 2237474"/>
              <a:gd name="connsiteX99" fmla="*/ 5364192 w 12192000"/>
              <a:gd name="connsiteY99" fmla="*/ 1826074 h 2237474"/>
              <a:gd name="connsiteX100" fmla="*/ 5350380 w 12192000"/>
              <a:gd name="connsiteY100" fmla="*/ 1830891 h 2237474"/>
              <a:gd name="connsiteX101" fmla="*/ 5259633 w 12192000"/>
              <a:gd name="connsiteY101" fmla="*/ 1837160 h 2237474"/>
              <a:gd name="connsiteX102" fmla="*/ 5197513 w 12192000"/>
              <a:gd name="connsiteY102" fmla="*/ 1844718 h 2237474"/>
              <a:gd name="connsiteX103" fmla="*/ 5168852 w 12192000"/>
              <a:gd name="connsiteY103" fmla="*/ 1844846 h 2237474"/>
              <a:gd name="connsiteX104" fmla="*/ 5114927 w 12192000"/>
              <a:gd name="connsiteY104" fmla="*/ 1847827 h 2237474"/>
              <a:gd name="connsiteX105" fmla="*/ 5108970 w 12192000"/>
              <a:gd name="connsiteY105" fmla="*/ 1847935 h 2237474"/>
              <a:gd name="connsiteX106" fmla="*/ 5067961 w 12192000"/>
              <a:gd name="connsiteY106" fmla="*/ 1845917 h 2237474"/>
              <a:gd name="connsiteX107" fmla="*/ 5007075 w 12192000"/>
              <a:gd name="connsiteY107" fmla="*/ 1838626 h 2237474"/>
              <a:gd name="connsiteX108" fmla="*/ 4944087 w 12192000"/>
              <a:gd name="connsiteY108" fmla="*/ 1823332 h 2237474"/>
              <a:gd name="connsiteX109" fmla="*/ 4907662 w 12192000"/>
              <a:gd name="connsiteY109" fmla="*/ 1816900 h 2237474"/>
              <a:gd name="connsiteX110" fmla="*/ 4882386 w 12192000"/>
              <a:gd name="connsiteY110" fmla="*/ 1809844 h 2237474"/>
              <a:gd name="connsiteX111" fmla="*/ 4811440 w 12192000"/>
              <a:gd name="connsiteY111" fmla="*/ 1804655 h 2237474"/>
              <a:gd name="connsiteX112" fmla="*/ 4691075 w 12192000"/>
              <a:gd name="connsiteY112" fmla="*/ 1801389 h 2237474"/>
              <a:gd name="connsiteX113" fmla="*/ 4611738 w 12192000"/>
              <a:gd name="connsiteY113" fmla="*/ 1776964 h 2237474"/>
              <a:gd name="connsiteX114" fmla="*/ 4560070 w 12192000"/>
              <a:gd name="connsiteY114" fmla="*/ 1785640 h 2237474"/>
              <a:gd name="connsiteX115" fmla="*/ 4536503 w 12192000"/>
              <a:gd name="connsiteY115" fmla="*/ 1785334 h 2237474"/>
              <a:gd name="connsiteX116" fmla="*/ 4513724 w 12192000"/>
              <a:gd name="connsiteY116" fmla="*/ 1791996 h 2237474"/>
              <a:gd name="connsiteX117" fmla="*/ 4459810 w 12192000"/>
              <a:gd name="connsiteY117" fmla="*/ 1797886 h 2237474"/>
              <a:gd name="connsiteX118" fmla="*/ 4379064 w 12192000"/>
              <a:gd name="connsiteY118" fmla="*/ 1817177 h 2237474"/>
              <a:gd name="connsiteX119" fmla="*/ 4319209 w 12192000"/>
              <a:gd name="connsiteY119" fmla="*/ 1834833 h 2237474"/>
              <a:gd name="connsiteX120" fmla="*/ 4290981 w 12192000"/>
              <a:gd name="connsiteY120" fmla="*/ 1839677 h 2237474"/>
              <a:gd name="connsiteX121" fmla="*/ 4285792 w 12192000"/>
              <a:gd name="connsiteY121" fmla="*/ 1836231 h 2237474"/>
              <a:gd name="connsiteX122" fmla="*/ 4238372 w 12192000"/>
              <a:gd name="connsiteY122" fmla="*/ 1851480 h 2237474"/>
              <a:gd name="connsiteX123" fmla="*/ 4232517 w 12192000"/>
              <a:gd name="connsiteY123" fmla="*/ 1852567 h 2237474"/>
              <a:gd name="connsiteX124" fmla="*/ 4191732 w 12192000"/>
              <a:gd name="connsiteY124" fmla="*/ 1857328 h 2237474"/>
              <a:gd name="connsiteX125" fmla="*/ 4065532 w 12192000"/>
              <a:gd name="connsiteY125" fmla="*/ 1855477 h 2237474"/>
              <a:gd name="connsiteX126" fmla="*/ 4028460 w 12192000"/>
              <a:gd name="connsiteY126" fmla="*/ 1855137 h 2237474"/>
              <a:gd name="connsiteX127" fmla="*/ 4002267 w 12192000"/>
              <a:gd name="connsiteY127" fmla="*/ 1852352 h 2237474"/>
              <a:gd name="connsiteX128" fmla="*/ 3931396 w 12192000"/>
              <a:gd name="connsiteY128" fmla="*/ 1858915 h 2237474"/>
              <a:gd name="connsiteX129" fmla="*/ 3812162 w 12192000"/>
              <a:gd name="connsiteY129" fmla="*/ 1875501 h 2237474"/>
              <a:gd name="connsiteX130" fmla="*/ 3729530 w 12192000"/>
              <a:gd name="connsiteY130" fmla="*/ 1864513 h 2237474"/>
              <a:gd name="connsiteX131" fmla="*/ 3680177 w 12192000"/>
              <a:gd name="connsiteY131" fmla="*/ 1881552 h 2237474"/>
              <a:gd name="connsiteX132" fmla="*/ 3567259 w 12192000"/>
              <a:gd name="connsiteY132" fmla="*/ 1893482 h 2237474"/>
              <a:gd name="connsiteX133" fmla="*/ 3405770 w 12192000"/>
              <a:gd name="connsiteY133" fmla="*/ 1904591 h 2237474"/>
              <a:gd name="connsiteX134" fmla="*/ 3280097 w 12192000"/>
              <a:gd name="connsiteY134" fmla="*/ 1919610 h 2237474"/>
              <a:gd name="connsiteX135" fmla="*/ 3123424 w 12192000"/>
              <a:gd name="connsiteY135" fmla="*/ 1952930 h 2237474"/>
              <a:gd name="connsiteX136" fmla="*/ 3009910 w 12192000"/>
              <a:gd name="connsiteY136" fmla="*/ 1957866 h 2237474"/>
              <a:gd name="connsiteX137" fmla="*/ 2995934 w 12192000"/>
              <a:gd name="connsiteY137" fmla="*/ 1967085 h 2237474"/>
              <a:gd name="connsiteX138" fmla="*/ 2980071 w 12192000"/>
              <a:gd name="connsiteY138" fmla="*/ 1972988 h 2237474"/>
              <a:gd name="connsiteX139" fmla="*/ 2978094 w 12192000"/>
              <a:gd name="connsiteY139" fmla="*/ 1972369 h 2237474"/>
              <a:gd name="connsiteX140" fmla="*/ 2942858 w 12192000"/>
              <a:gd name="connsiteY140" fmla="*/ 1981367 h 2237474"/>
              <a:gd name="connsiteX141" fmla="*/ 2875436 w 12192000"/>
              <a:gd name="connsiteY141" fmla="*/ 1996977 h 2237474"/>
              <a:gd name="connsiteX142" fmla="*/ 2874892 w 12192000"/>
              <a:gd name="connsiteY142" fmla="*/ 1996085 h 2237474"/>
              <a:gd name="connsiteX143" fmla="*/ 2864145 w 12192000"/>
              <a:gd name="connsiteY143" fmla="*/ 1994061 h 2237474"/>
              <a:gd name="connsiteX144" fmla="*/ 2843662 w 12192000"/>
              <a:gd name="connsiteY144" fmla="*/ 1992498 h 2237474"/>
              <a:gd name="connsiteX145" fmla="*/ 2796128 w 12192000"/>
              <a:gd name="connsiteY145" fmla="*/ 1976403 h 2237474"/>
              <a:gd name="connsiteX146" fmla="*/ 2756784 w 12192000"/>
              <a:gd name="connsiteY146" fmla="*/ 1985116 h 2237474"/>
              <a:gd name="connsiteX147" fmla="*/ 2748833 w 12192000"/>
              <a:gd name="connsiteY147" fmla="*/ 1986323 h 2237474"/>
              <a:gd name="connsiteX148" fmla="*/ 2748661 w 12192000"/>
              <a:gd name="connsiteY148" fmla="*/ 1986122 h 2237474"/>
              <a:gd name="connsiteX149" fmla="*/ 2740251 w 12192000"/>
              <a:gd name="connsiteY149" fmla="*/ 1986946 h 2237474"/>
              <a:gd name="connsiteX150" fmla="*/ 2718916 w 12192000"/>
              <a:gd name="connsiteY150" fmla="*/ 1990867 h 2237474"/>
              <a:gd name="connsiteX151" fmla="*/ 2713522 w 12192000"/>
              <a:gd name="connsiteY151" fmla="*/ 1990173 h 2237474"/>
              <a:gd name="connsiteX152" fmla="*/ 2680597 w 12192000"/>
              <a:gd name="connsiteY152" fmla="*/ 1984996 h 2237474"/>
              <a:gd name="connsiteX153" fmla="*/ 2578178 w 12192000"/>
              <a:gd name="connsiteY153" fmla="*/ 1990531 h 2237474"/>
              <a:gd name="connsiteX154" fmla="*/ 2476147 w 12192000"/>
              <a:gd name="connsiteY154" fmla="*/ 1998305 h 2237474"/>
              <a:gd name="connsiteX155" fmla="*/ 2373568 w 12192000"/>
              <a:gd name="connsiteY155" fmla="*/ 2003219 h 2237474"/>
              <a:gd name="connsiteX156" fmla="*/ 2321399 w 12192000"/>
              <a:gd name="connsiteY156" fmla="*/ 1989467 h 2237474"/>
              <a:gd name="connsiteX157" fmla="*/ 2315525 w 12192000"/>
              <a:gd name="connsiteY157" fmla="*/ 1989708 h 2237474"/>
              <a:gd name="connsiteX158" fmla="*/ 2300792 w 12192000"/>
              <a:gd name="connsiteY158" fmla="*/ 1994290 h 2237474"/>
              <a:gd name="connsiteX159" fmla="*/ 2295469 w 12192000"/>
              <a:gd name="connsiteY159" fmla="*/ 1996659 h 2237474"/>
              <a:gd name="connsiteX160" fmla="*/ 2287219 w 12192000"/>
              <a:gd name="connsiteY160" fmla="*/ 1998750 h 2237474"/>
              <a:gd name="connsiteX161" fmla="*/ 2286948 w 12192000"/>
              <a:gd name="connsiteY161" fmla="*/ 1998596 h 2237474"/>
              <a:gd name="connsiteX162" fmla="*/ 2243069 w 12192000"/>
              <a:gd name="connsiteY162" fmla="*/ 2015111 h 2237474"/>
              <a:gd name="connsiteX163" fmla="*/ 2186609 w 12192000"/>
              <a:gd name="connsiteY163" fmla="*/ 2008263 h 2237474"/>
              <a:gd name="connsiteX164" fmla="*/ 2164831 w 12192000"/>
              <a:gd name="connsiteY164" fmla="*/ 2010143 h 2237474"/>
              <a:gd name="connsiteX165" fmla="*/ 2152836 w 12192000"/>
              <a:gd name="connsiteY165" fmla="*/ 2010048 h 2237474"/>
              <a:gd name="connsiteX166" fmla="*/ 2117102 w 12192000"/>
              <a:gd name="connsiteY166" fmla="*/ 2023004 h 2237474"/>
              <a:gd name="connsiteX167" fmla="*/ 2111935 w 12192000"/>
              <a:gd name="connsiteY167" fmla="*/ 2023163 h 2237474"/>
              <a:gd name="connsiteX168" fmla="*/ 2089991 w 12192000"/>
              <a:gd name="connsiteY168" fmla="*/ 2034193 h 2237474"/>
              <a:gd name="connsiteX169" fmla="*/ 2058061 w 12192000"/>
              <a:gd name="connsiteY169" fmla="*/ 2047942 h 2237474"/>
              <a:gd name="connsiteX170" fmla="*/ 2055737 w 12192000"/>
              <a:gd name="connsiteY170" fmla="*/ 2047704 h 2237474"/>
              <a:gd name="connsiteX171" fmla="*/ 2042244 w 12192000"/>
              <a:gd name="connsiteY171" fmla="*/ 2055560 h 2237474"/>
              <a:gd name="connsiteX172" fmla="*/ 1976224 w 12192000"/>
              <a:gd name="connsiteY172" fmla="*/ 2074257 h 2237474"/>
              <a:gd name="connsiteX173" fmla="*/ 1877728 w 12192000"/>
              <a:gd name="connsiteY173" fmla="*/ 2101004 h 2237474"/>
              <a:gd name="connsiteX174" fmla="*/ 1759056 w 12192000"/>
              <a:gd name="connsiteY174" fmla="*/ 2125608 h 2237474"/>
              <a:gd name="connsiteX175" fmla="*/ 1637948 w 12192000"/>
              <a:gd name="connsiteY175" fmla="*/ 2172597 h 2237474"/>
              <a:gd name="connsiteX176" fmla="*/ 1434549 w 12192000"/>
              <a:gd name="connsiteY176" fmla="*/ 2234522 h 2237474"/>
              <a:gd name="connsiteX177" fmla="*/ 1398481 w 12192000"/>
              <a:gd name="connsiteY177" fmla="*/ 2237074 h 2237474"/>
              <a:gd name="connsiteX178" fmla="*/ 1398407 w 12192000"/>
              <a:gd name="connsiteY178" fmla="*/ 2237095 h 2237474"/>
              <a:gd name="connsiteX179" fmla="*/ 1370962 w 12192000"/>
              <a:gd name="connsiteY179" fmla="*/ 2237474 h 2237474"/>
              <a:gd name="connsiteX180" fmla="*/ 1356367 w 12192000"/>
              <a:gd name="connsiteY180" fmla="*/ 2235089 h 2237474"/>
              <a:gd name="connsiteX181" fmla="*/ 1324828 w 12192000"/>
              <a:gd name="connsiteY181" fmla="*/ 2231968 h 2237474"/>
              <a:gd name="connsiteX182" fmla="*/ 1297744 w 12192000"/>
              <a:gd name="connsiteY182" fmla="*/ 2235849 h 2237474"/>
              <a:gd name="connsiteX183" fmla="*/ 1286236 w 12192000"/>
              <a:gd name="connsiteY183" fmla="*/ 2233135 h 2237474"/>
              <a:gd name="connsiteX184" fmla="*/ 1283504 w 12192000"/>
              <a:gd name="connsiteY184" fmla="*/ 2233797 h 2237474"/>
              <a:gd name="connsiteX185" fmla="*/ 1279765 w 12192000"/>
              <a:gd name="connsiteY185" fmla="*/ 2229639 h 2237474"/>
              <a:gd name="connsiteX186" fmla="*/ 1195347 w 12192000"/>
              <a:gd name="connsiteY186" fmla="*/ 2212354 h 2237474"/>
              <a:gd name="connsiteX187" fmla="*/ 970251 w 12192000"/>
              <a:gd name="connsiteY187" fmla="*/ 2221029 h 2237474"/>
              <a:gd name="connsiteX188" fmla="*/ 812914 w 12192000"/>
              <a:gd name="connsiteY188" fmla="*/ 2202752 h 2237474"/>
              <a:gd name="connsiteX189" fmla="*/ 800195 w 12192000"/>
              <a:gd name="connsiteY189" fmla="*/ 2209407 h 2237474"/>
              <a:gd name="connsiteX190" fmla="*/ 784978 w 12192000"/>
              <a:gd name="connsiteY190" fmla="*/ 2212360 h 2237474"/>
              <a:gd name="connsiteX191" fmla="*/ 681987 w 12192000"/>
              <a:gd name="connsiteY191" fmla="*/ 2216757 h 2237474"/>
              <a:gd name="connsiteX192" fmla="*/ 669923 w 12192000"/>
              <a:gd name="connsiteY192" fmla="*/ 2211682 h 2237474"/>
              <a:gd name="connsiteX193" fmla="*/ 648680 w 12192000"/>
              <a:gd name="connsiteY193" fmla="*/ 2206229 h 2237474"/>
              <a:gd name="connsiteX194" fmla="*/ 597225 w 12192000"/>
              <a:gd name="connsiteY194" fmla="*/ 2180999 h 2237474"/>
              <a:gd name="connsiteX195" fmla="*/ 558449 w 12192000"/>
              <a:gd name="connsiteY195" fmla="*/ 2182346 h 2237474"/>
              <a:gd name="connsiteX196" fmla="*/ 550517 w 12192000"/>
              <a:gd name="connsiteY196" fmla="*/ 2182060 h 2237474"/>
              <a:gd name="connsiteX197" fmla="*/ 550309 w 12192000"/>
              <a:gd name="connsiteY197" fmla="*/ 2181825 h 2237474"/>
              <a:gd name="connsiteX198" fmla="*/ 541836 w 12192000"/>
              <a:gd name="connsiteY198" fmla="*/ 2181063 h 2237474"/>
              <a:gd name="connsiteX199" fmla="*/ 536057 w 12192000"/>
              <a:gd name="connsiteY199" fmla="*/ 2181537 h 2237474"/>
              <a:gd name="connsiteX200" fmla="*/ 520671 w 12192000"/>
              <a:gd name="connsiteY200" fmla="*/ 2180980 h 2237474"/>
              <a:gd name="connsiteX201" fmla="*/ 515024 w 12192000"/>
              <a:gd name="connsiteY201" fmla="*/ 2179258 h 2237474"/>
              <a:gd name="connsiteX202" fmla="*/ 512278 w 12192000"/>
              <a:gd name="connsiteY202" fmla="*/ 2176369 h 2237474"/>
              <a:gd name="connsiteX203" fmla="*/ 480419 w 12192000"/>
              <a:gd name="connsiteY203" fmla="*/ 2167807 h 2237474"/>
              <a:gd name="connsiteX204" fmla="*/ 413835 w 12192000"/>
              <a:gd name="connsiteY204" fmla="*/ 2156783 h 2237474"/>
              <a:gd name="connsiteX205" fmla="*/ 376513 w 12192000"/>
              <a:gd name="connsiteY205" fmla="*/ 2154014 h 2237474"/>
              <a:gd name="connsiteX206" fmla="*/ 273386 w 12192000"/>
              <a:gd name="connsiteY206" fmla="*/ 2142551 h 2237474"/>
              <a:gd name="connsiteX207" fmla="*/ 169207 w 12192000"/>
              <a:gd name="connsiteY207" fmla="*/ 2128100 h 2237474"/>
              <a:gd name="connsiteX208" fmla="*/ 93149 w 12192000"/>
              <a:gd name="connsiteY208" fmla="*/ 2105324 h 2237474"/>
              <a:gd name="connsiteX209" fmla="*/ 88109 w 12192000"/>
              <a:gd name="connsiteY209" fmla="*/ 2106704 h 2237474"/>
              <a:gd name="connsiteX210" fmla="*/ 80022 w 12192000"/>
              <a:gd name="connsiteY210" fmla="*/ 2107254 h 2237474"/>
              <a:gd name="connsiteX211" fmla="*/ 79717 w 12192000"/>
              <a:gd name="connsiteY211" fmla="*/ 2107046 h 2237474"/>
              <a:gd name="connsiteX212" fmla="*/ 72352 w 12192000"/>
              <a:gd name="connsiteY212" fmla="*/ 2107991 h 2237474"/>
              <a:gd name="connsiteX213" fmla="*/ 37645 w 12192000"/>
              <a:gd name="connsiteY213" fmla="*/ 2115401 h 2237474"/>
              <a:gd name="connsiteX214" fmla="*/ 4572 w 12192000"/>
              <a:gd name="connsiteY214" fmla="*/ 2111091 h 2237474"/>
              <a:gd name="connsiteX215" fmla="*/ 0 w 12192000"/>
              <a:gd name="connsiteY215" fmla="*/ 2110468 h 2237474"/>
              <a:gd name="connsiteX216" fmla="*/ 0 w 12192000"/>
              <a:gd name="connsiteY21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61459 w 12192000"/>
              <a:gd name="connsiteY25" fmla="*/ 862394 h 2237474"/>
              <a:gd name="connsiteX26" fmla="*/ 9705768 w 12192000"/>
              <a:gd name="connsiteY26" fmla="*/ 894610 h 2237474"/>
              <a:gd name="connsiteX27" fmla="*/ 9683005 w 12192000"/>
              <a:gd name="connsiteY27" fmla="*/ 894128 h 2237474"/>
              <a:gd name="connsiteX28" fmla="*/ 9594438 w 12192000"/>
              <a:gd name="connsiteY28" fmla="*/ 919051 h 2237474"/>
              <a:gd name="connsiteX29" fmla="*/ 9577033 w 12192000"/>
              <a:gd name="connsiteY29" fmla="*/ 922857 h 2237474"/>
              <a:gd name="connsiteX30" fmla="*/ 9544189 w 12192000"/>
              <a:gd name="connsiteY30" fmla="*/ 938966 h 2237474"/>
              <a:gd name="connsiteX31" fmla="*/ 9500499 w 12192000"/>
              <a:gd name="connsiteY31" fmla="*/ 954680 h 2237474"/>
              <a:gd name="connsiteX32" fmla="*/ 9428195 w 12192000"/>
              <a:gd name="connsiteY32" fmla="*/ 986225 h 2237474"/>
              <a:gd name="connsiteX33" fmla="*/ 9410017 w 12192000"/>
              <a:gd name="connsiteY33" fmla="*/ 993931 h 2237474"/>
              <a:gd name="connsiteX34" fmla="*/ 9392919 w 12192000"/>
              <a:gd name="connsiteY34" fmla="*/ 994656 h 2237474"/>
              <a:gd name="connsiteX35" fmla="*/ 9278619 w 12192000"/>
              <a:gd name="connsiteY35" fmla="*/ 1011878 h 2237474"/>
              <a:gd name="connsiteX36" fmla="*/ 9268019 w 12192000"/>
              <a:gd name="connsiteY36" fmla="*/ 1007442 h 2237474"/>
              <a:gd name="connsiteX37" fmla="*/ 9234662 w 12192000"/>
              <a:gd name="connsiteY37" fmla="*/ 1023056 h 2237474"/>
              <a:gd name="connsiteX38" fmla="*/ 9181033 w 12192000"/>
              <a:gd name="connsiteY38" fmla="*/ 1037921 h 2237474"/>
              <a:gd name="connsiteX39" fmla="*/ 9155969 w 12192000"/>
              <a:gd name="connsiteY39" fmla="*/ 1046804 h 2237474"/>
              <a:gd name="connsiteX40" fmla="*/ 9133985 w 12192000"/>
              <a:gd name="connsiteY40" fmla="*/ 1046450 h 2237474"/>
              <a:gd name="connsiteX41" fmla="*/ 9012987 w 12192000"/>
              <a:gd name="connsiteY41" fmla="*/ 1061986 h 2237474"/>
              <a:gd name="connsiteX42" fmla="*/ 8968445 w 12192000"/>
              <a:gd name="connsiteY42" fmla="*/ 1052169 h 2237474"/>
              <a:gd name="connsiteX43" fmla="*/ 8958984 w 12192000"/>
              <a:gd name="connsiteY43" fmla="*/ 1057212 h 2237474"/>
              <a:gd name="connsiteX44" fmla="*/ 8886001 w 12192000"/>
              <a:gd name="connsiteY44" fmla="*/ 1067468 h 2237474"/>
              <a:gd name="connsiteX45" fmla="*/ 8838610 w 12192000"/>
              <a:gd name="connsiteY45" fmla="*/ 1075091 h 2237474"/>
              <a:gd name="connsiteX46" fmla="*/ 8750383 w 12192000"/>
              <a:gd name="connsiteY46" fmla="*/ 1097387 h 2237474"/>
              <a:gd name="connsiteX47" fmla="*/ 8697365 w 12192000"/>
              <a:gd name="connsiteY47" fmla="*/ 1105869 h 2237474"/>
              <a:gd name="connsiteX48" fmla="*/ 8665605 w 12192000"/>
              <a:gd name="connsiteY48" fmla="*/ 1110791 h 2237474"/>
              <a:gd name="connsiteX49" fmla="*/ 8584946 w 12192000"/>
              <a:gd name="connsiteY49" fmla="*/ 1135226 h 2237474"/>
              <a:gd name="connsiteX50" fmla="*/ 8460755 w 12192000"/>
              <a:gd name="connsiteY50" fmla="*/ 1203427 h 2237474"/>
              <a:gd name="connsiteX51" fmla="*/ 8419755 w 12192000"/>
              <a:gd name="connsiteY51" fmla="*/ 1216260 h 2237474"/>
              <a:gd name="connsiteX52" fmla="*/ 8411626 w 12192000"/>
              <a:gd name="connsiteY52" fmla="*/ 1214397 h 2237474"/>
              <a:gd name="connsiteX53" fmla="*/ 8363469 w 12192000"/>
              <a:gd name="connsiteY53" fmla="*/ 1246658 h 2237474"/>
              <a:gd name="connsiteX54" fmla="*/ 8275497 w 12192000"/>
              <a:gd name="connsiteY54" fmla="*/ 1264396 h 2237474"/>
              <a:gd name="connsiteX55" fmla="*/ 8206287 w 12192000"/>
              <a:gd name="connsiteY55" fmla="*/ 1273060 h 2237474"/>
              <a:gd name="connsiteX56" fmla="*/ 8168705 w 12192000"/>
              <a:gd name="connsiteY56" fmla="*/ 1279956 h 2237474"/>
              <a:gd name="connsiteX57" fmla="*/ 8139997 w 12192000"/>
              <a:gd name="connsiteY57" fmla="*/ 1282713 h 2237474"/>
              <a:gd name="connsiteX58" fmla="*/ 8074238 w 12192000"/>
              <a:gd name="connsiteY58" fmla="*/ 1301895 h 2237474"/>
              <a:gd name="connsiteX59" fmla="*/ 7968292 w 12192000"/>
              <a:gd name="connsiteY59" fmla="*/ 1338779 h 2237474"/>
              <a:gd name="connsiteX60" fmla="*/ 7945122 w 12192000"/>
              <a:gd name="connsiteY60" fmla="*/ 1345477 h 2237474"/>
              <a:gd name="connsiteX61" fmla="*/ 7902328 w 12192000"/>
              <a:gd name="connsiteY61" fmla="*/ 1345865 h 2237474"/>
              <a:gd name="connsiteX62" fmla="*/ 7875879 w 12192000"/>
              <a:gd name="connsiteY62" fmla="*/ 1345646 h 2237474"/>
              <a:gd name="connsiteX63" fmla="*/ 7840612 w 12192000"/>
              <a:gd name="connsiteY63" fmla="*/ 1369373 h 2237474"/>
              <a:gd name="connsiteX64" fmla="*/ 7786819 w 12192000"/>
              <a:gd name="connsiteY64" fmla="*/ 1378970 h 2237474"/>
              <a:gd name="connsiteX65" fmla="*/ 7548172 w 12192000"/>
              <a:gd name="connsiteY65" fmla="*/ 1417460 h 2237474"/>
              <a:gd name="connsiteX66" fmla="*/ 7483437 w 12192000"/>
              <a:gd name="connsiteY66" fmla="*/ 1478152 h 2237474"/>
              <a:gd name="connsiteX67" fmla="*/ 7377870 w 12192000"/>
              <a:gd name="connsiteY67" fmla="*/ 1523319 h 2237474"/>
              <a:gd name="connsiteX68" fmla="*/ 7230737 w 12192000"/>
              <a:gd name="connsiteY68" fmla="*/ 1562633 h 2237474"/>
              <a:gd name="connsiteX69" fmla="*/ 7224458 w 12192000"/>
              <a:gd name="connsiteY69" fmla="*/ 1573008 h 2237474"/>
              <a:gd name="connsiteX70" fmla="*/ 7213486 w 12192000"/>
              <a:gd name="connsiteY70" fmla="*/ 1580987 h 2237474"/>
              <a:gd name="connsiteX71" fmla="*/ 7183121 w 12192000"/>
              <a:gd name="connsiteY71" fmla="*/ 1595162 h 2237474"/>
              <a:gd name="connsiteX72" fmla="*/ 7164601 w 12192000"/>
              <a:gd name="connsiteY72" fmla="*/ 1606490 h 2237474"/>
              <a:gd name="connsiteX73" fmla="*/ 7114651 w 12192000"/>
              <a:gd name="connsiteY73" fmla="*/ 1620959 h 2237474"/>
              <a:gd name="connsiteX74" fmla="*/ 7092727 w 12192000"/>
              <a:gd name="connsiteY74" fmla="*/ 1623628 h 2237474"/>
              <a:gd name="connsiteX75" fmla="*/ 7031309 w 12192000"/>
              <a:gd name="connsiteY75" fmla="*/ 1619451 h 2237474"/>
              <a:gd name="connsiteX76" fmla="*/ 6999084 w 12192000"/>
              <a:gd name="connsiteY76" fmla="*/ 1634317 h 2237474"/>
              <a:gd name="connsiteX77" fmla="*/ 6992107 w 12192000"/>
              <a:gd name="connsiteY77" fmla="*/ 1636860 h 2237474"/>
              <a:gd name="connsiteX78" fmla="*/ 6991765 w 12192000"/>
              <a:gd name="connsiteY78" fmla="*/ 1636725 h 2237474"/>
              <a:gd name="connsiteX79" fmla="*/ 6900177 w 12192000"/>
              <a:gd name="connsiteY79" fmla="*/ 1636016 h 2237474"/>
              <a:gd name="connsiteX80" fmla="*/ 6795372 w 12192000"/>
              <a:gd name="connsiteY80" fmla="*/ 1644845 h 2237474"/>
              <a:gd name="connsiteX81" fmla="*/ 6692251 w 12192000"/>
              <a:gd name="connsiteY81" fmla="*/ 1656357 h 2237474"/>
              <a:gd name="connsiteX82" fmla="*/ 6655235 w 12192000"/>
              <a:gd name="connsiteY82" fmla="*/ 1661869 h 2237474"/>
              <a:gd name="connsiteX83" fmla="*/ 6587857 w 12192000"/>
              <a:gd name="connsiteY83" fmla="*/ 1665769 h 2237474"/>
              <a:gd name="connsiteX84" fmla="*/ 6554894 w 12192000"/>
              <a:gd name="connsiteY84" fmla="*/ 1664428 h 2237474"/>
              <a:gd name="connsiteX85" fmla="*/ 6516595 w 12192000"/>
              <a:gd name="connsiteY85" fmla="*/ 1667475 h 2237474"/>
              <a:gd name="connsiteX86" fmla="*/ 6508541 w 12192000"/>
              <a:gd name="connsiteY86" fmla="*/ 1668757 h 2237474"/>
              <a:gd name="connsiteX87" fmla="*/ 6471012 w 12192000"/>
              <a:gd name="connsiteY87" fmla="*/ 1678604 h 2237474"/>
              <a:gd name="connsiteX88" fmla="*/ 6415265 w 12192000"/>
              <a:gd name="connsiteY88" fmla="*/ 1665317 h 2237474"/>
              <a:gd name="connsiteX89" fmla="*/ 6364035 w 12192000"/>
              <a:gd name="connsiteY89" fmla="*/ 1667683 h 2237474"/>
              <a:gd name="connsiteX90" fmla="*/ 6280959 w 12192000"/>
              <a:gd name="connsiteY90" fmla="*/ 1689329 h 2237474"/>
              <a:gd name="connsiteX91" fmla="*/ 6243319 w 12192000"/>
              <a:gd name="connsiteY91" fmla="*/ 1695560 h 2237474"/>
              <a:gd name="connsiteX92" fmla="*/ 6098321 w 12192000"/>
              <a:gd name="connsiteY92" fmla="*/ 1721646 h 2237474"/>
              <a:gd name="connsiteX93" fmla="*/ 5880652 w 12192000"/>
              <a:gd name="connsiteY93" fmla="*/ 1779643 h 2237474"/>
              <a:gd name="connsiteX94" fmla="*/ 5785959 w 12192000"/>
              <a:gd name="connsiteY94" fmla="*/ 1775307 h 2237474"/>
              <a:gd name="connsiteX95" fmla="*/ 5643534 w 12192000"/>
              <a:gd name="connsiteY95" fmla="*/ 1802919 h 2237474"/>
              <a:gd name="connsiteX96" fmla="*/ 5518799 w 12192000"/>
              <a:gd name="connsiteY96" fmla="*/ 1818312 h 2237474"/>
              <a:gd name="connsiteX97" fmla="*/ 5505014 w 12192000"/>
              <a:gd name="connsiteY97" fmla="*/ 1819259 h 2237474"/>
              <a:gd name="connsiteX98" fmla="*/ 5453307 w 12192000"/>
              <a:gd name="connsiteY98" fmla="*/ 1815450 h 2237474"/>
              <a:gd name="connsiteX99" fmla="*/ 5364192 w 12192000"/>
              <a:gd name="connsiteY99" fmla="*/ 1826074 h 2237474"/>
              <a:gd name="connsiteX100" fmla="*/ 5350380 w 12192000"/>
              <a:gd name="connsiteY100" fmla="*/ 1830891 h 2237474"/>
              <a:gd name="connsiteX101" fmla="*/ 5259633 w 12192000"/>
              <a:gd name="connsiteY101" fmla="*/ 1837160 h 2237474"/>
              <a:gd name="connsiteX102" fmla="*/ 5197513 w 12192000"/>
              <a:gd name="connsiteY102" fmla="*/ 1844718 h 2237474"/>
              <a:gd name="connsiteX103" fmla="*/ 5168852 w 12192000"/>
              <a:gd name="connsiteY103" fmla="*/ 1844846 h 2237474"/>
              <a:gd name="connsiteX104" fmla="*/ 5114927 w 12192000"/>
              <a:gd name="connsiteY104" fmla="*/ 1847827 h 2237474"/>
              <a:gd name="connsiteX105" fmla="*/ 5108970 w 12192000"/>
              <a:gd name="connsiteY105" fmla="*/ 1847935 h 2237474"/>
              <a:gd name="connsiteX106" fmla="*/ 5067961 w 12192000"/>
              <a:gd name="connsiteY106" fmla="*/ 1845917 h 2237474"/>
              <a:gd name="connsiteX107" fmla="*/ 5007075 w 12192000"/>
              <a:gd name="connsiteY107" fmla="*/ 1838626 h 2237474"/>
              <a:gd name="connsiteX108" fmla="*/ 4944087 w 12192000"/>
              <a:gd name="connsiteY108" fmla="*/ 1823332 h 2237474"/>
              <a:gd name="connsiteX109" fmla="*/ 4907662 w 12192000"/>
              <a:gd name="connsiteY109" fmla="*/ 1816900 h 2237474"/>
              <a:gd name="connsiteX110" fmla="*/ 4882386 w 12192000"/>
              <a:gd name="connsiteY110" fmla="*/ 1809844 h 2237474"/>
              <a:gd name="connsiteX111" fmla="*/ 4811440 w 12192000"/>
              <a:gd name="connsiteY111" fmla="*/ 1804655 h 2237474"/>
              <a:gd name="connsiteX112" fmla="*/ 4691075 w 12192000"/>
              <a:gd name="connsiteY112" fmla="*/ 1801389 h 2237474"/>
              <a:gd name="connsiteX113" fmla="*/ 4611738 w 12192000"/>
              <a:gd name="connsiteY113" fmla="*/ 1776964 h 2237474"/>
              <a:gd name="connsiteX114" fmla="*/ 4560070 w 12192000"/>
              <a:gd name="connsiteY114" fmla="*/ 1785640 h 2237474"/>
              <a:gd name="connsiteX115" fmla="*/ 4536503 w 12192000"/>
              <a:gd name="connsiteY115" fmla="*/ 1785334 h 2237474"/>
              <a:gd name="connsiteX116" fmla="*/ 4513724 w 12192000"/>
              <a:gd name="connsiteY116" fmla="*/ 1791996 h 2237474"/>
              <a:gd name="connsiteX117" fmla="*/ 4459810 w 12192000"/>
              <a:gd name="connsiteY117" fmla="*/ 1797886 h 2237474"/>
              <a:gd name="connsiteX118" fmla="*/ 4379064 w 12192000"/>
              <a:gd name="connsiteY118" fmla="*/ 1817177 h 2237474"/>
              <a:gd name="connsiteX119" fmla="*/ 4319209 w 12192000"/>
              <a:gd name="connsiteY119" fmla="*/ 1834833 h 2237474"/>
              <a:gd name="connsiteX120" fmla="*/ 4290981 w 12192000"/>
              <a:gd name="connsiteY120" fmla="*/ 1839677 h 2237474"/>
              <a:gd name="connsiteX121" fmla="*/ 4285792 w 12192000"/>
              <a:gd name="connsiteY121" fmla="*/ 1836231 h 2237474"/>
              <a:gd name="connsiteX122" fmla="*/ 4238372 w 12192000"/>
              <a:gd name="connsiteY122" fmla="*/ 1851480 h 2237474"/>
              <a:gd name="connsiteX123" fmla="*/ 4232517 w 12192000"/>
              <a:gd name="connsiteY123" fmla="*/ 1852567 h 2237474"/>
              <a:gd name="connsiteX124" fmla="*/ 4191732 w 12192000"/>
              <a:gd name="connsiteY124" fmla="*/ 1857328 h 2237474"/>
              <a:gd name="connsiteX125" fmla="*/ 4065532 w 12192000"/>
              <a:gd name="connsiteY125" fmla="*/ 1855477 h 2237474"/>
              <a:gd name="connsiteX126" fmla="*/ 4028460 w 12192000"/>
              <a:gd name="connsiteY126" fmla="*/ 1855137 h 2237474"/>
              <a:gd name="connsiteX127" fmla="*/ 4002267 w 12192000"/>
              <a:gd name="connsiteY127" fmla="*/ 1852352 h 2237474"/>
              <a:gd name="connsiteX128" fmla="*/ 3931396 w 12192000"/>
              <a:gd name="connsiteY128" fmla="*/ 1858915 h 2237474"/>
              <a:gd name="connsiteX129" fmla="*/ 3812162 w 12192000"/>
              <a:gd name="connsiteY129" fmla="*/ 1875501 h 2237474"/>
              <a:gd name="connsiteX130" fmla="*/ 3729530 w 12192000"/>
              <a:gd name="connsiteY130" fmla="*/ 1864513 h 2237474"/>
              <a:gd name="connsiteX131" fmla="*/ 3680177 w 12192000"/>
              <a:gd name="connsiteY131" fmla="*/ 1881552 h 2237474"/>
              <a:gd name="connsiteX132" fmla="*/ 3567259 w 12192000"/>
              <a:gd name="connsiteY132" fmla="*/ 1893482 h 2237474"/>
              <a:gd name="connsiteX133" fmla="*/ 3405770 w 12192000"/>
              <a:gd name="connsiteY133" fmla="*/ 1904591 h 2237474"/>
              <a:gd name="connsiteX134" fmla="*/ 3280097 w 12192000"/>
              <a:gd name="connsiteY134" fmla="*/ 1919610 h 2237474"/>
              <a:gd name="connsiteX135" fmla="*/ 3123424 w 12192000"/>
              <a:gd name="connsiteY135" fmla="*/ 1952930 h 2237474"/>
              <a:gd name="connsiteX136" fmla="*/ 3009910 w 12192000"/>
              <a:gd name="connsiteY136" fmla="*/ 1957866 h 2237474"/>
              <a:gd name="connsiteX137" fmla="*/ 2995934 w 12192000"/>
              <a:gd name="connsiteY137" fmla="*/ 1967085 h 2237474"/>
              <a:gd name="connsiteX138" fmla="*/ 2980071 w 12192000"/>
              <a:gd name="connsiteY138" fmla="*/ 1972988 h 2237474"/>
              <a:gd name="connsiteX139" fmla="*/ 2978094 w 12192000"/>
              <a:gd name="connsiteY139" fmla="*/ 1972369 h 2237474"/>
              <a:gd name="connsiteX140" fmla="*/ 2942858 w 12192000"/>
              <a:gd name="connsiteY140" fmla="*/ 1981367 h 2237474"/>
              <a:gd name="connsiteX141" fmla="*/ 2875436 w 12192000"/>
              <a:gd name="connsiteY141" fmla="*/ 1996977 h 2237474"/>
              <a:gd name="connsiteX142" fmla="*/ 2874892 w 12192000"/>
              <a:gd name="connsiteY142" fmla="*/ 1996085 h 2237474"/>
              <a:gd name="connsiteX143" fmla="*/ 2864145 w 12192000"/>
              <a:gd name="connsiteY143" fmla="*/ 1994061 h 2237474"/>
              <a:gd name="connsiteX144" fmla="*/ 2843662 w 12192000"/>
              <a:gd name="connsiteY144" fmla="*/ 1992498 h 2237474"/>
              <a:gd name="connsiteX145" fmla="*/ 2796128 w 12192000"/>
              <a:gd name="connsiteY145" fmla="*/ 1976403 h 2237474"/>
              <a:gd name="connsiteX146" fmla="*/ 2756784 w 12192000"/>
              <a:gd name="connsiteY146" fmla="*/ 1985116 h 2237474"/>
              <a:gd name="connsiteX147" fmla="*/ 2748833 w 12192000"/>
              <a:gd name="connsiteY147" fmla="*/ 1986323 h 2237474"/>
              <a:gd name="connsiteX148" fmla="*/ 2748661 w 12192000"/>
              <a:gd name="connsiteY148" fmla="*/ 1986122 h 2237474"/>
              <a:gd name="connsiteX149" fmla="*/ 2740251 w 12192000"/>
              <a:gd name="connsiteY149" fmla="*/ 1986946 h 2237474"/>
              <a:gd name="connsiteX150" fmla="*/ 2718916 w 12192000"/>
              <a:gd name="connsiteY150" fmla="*/ 1990867 h 2237474"/>
              <a:gd name="connsiteX151" fmla="*/ 2713522 w 12192000"/>
              <a:gd name="connsiteY151" fmla="*/ 1990173 h 2237474"/>
              <a:gd name="connsiteX152" fmla="*/ 2680597 w 12192000"/>
              <a:gd name="connsiteY152" fmla="*/ 1984996 h 2237474"/>
              <a:gd name="connsiteX153" fmla="*/ 2578178 w 12192000"/>
              <a:gd name="connsiteY153" fmla="*/ 1990531 h 2237474"/>
              <a:gd name="connsiteX154" fmla="*/ 2476147 w 12192000"/>
              <a:gd name="connsiteY154" fmla="*/ 1998305 h 2237474"/>
              <a:gd name="connsiteX155" fmla="*/ 2373568 w 12192000"/>
              <a:gd name="connsiteY155" fmla="*/ 2003219 h 2237474"/>
              <a:gd name="connsiteX156" fmla="*/ 2321399 w 12192000"/>
              <a:gd name="connsiteY156" fmla="*/ 1989467 h 2237474"/>
              <a:gd name="connsiteX157" fmla="*/ 2315525 w 12192000"/>
              <a:gd name="connsiteY157" fmla="*/ 1989708 h 2237474"/>
              <a:gd name="connsiteX158" fmla="*/ 2300792 w 12192000"/>
              <a:gd name="connsiteY158" fmla="*/ 1994290 h 2237474"/>
              <a:gd name="connsiteX159" fmla="*/ 2295469 w 12192000"/>
              <a:gd name="connsiteY159" fmla="*/ 1996659 h 2237474"/>
              <a:gd name="connsiteX160" fmla="*/ 2287219 w 12192000"/>
              <a:gd name="connsiteY160" fmla="*/ 1998750 h 2237474"/>
              <a:gd name="connsiteX161" fmla="*/ 2286948 w 12192000"/>
              <a:gd name="connsiteY161" fmla="*/ 1998596 h 2237474"/>
              <a:gd name="connsiteX162" fmla="*/ 2243069 w 12192000"/>
              <a:gd name="connsiteY162" fmla="*/ 2015111 h 2237474"/>
              <a:gd name="connsiteX163" fmla="*/ 2186609 w 12192000"/>
              <a:gd name="connsiteY163" fmla="*/ 2008263 h 2237474"/>
              <a:gd name="connsiteX164" fmla="*/ 2164831 w 12192000"/>
              <a:gd name="connsiteY164" fmla="*/ 2010143 h 2237474"/>
              <a:gd name="connsiteX165" fmla="*/ 2152836 w 12192000"/>
              <a:gd name="connsiteY165" fmla="*/ 2010048 h 2237474"/>
              <a:gd name="connsiteX166" fmla="*/ 2117102 w 12192000"/>
              <a:gd name="connsiteY166" fmla="*/ 2023004 h 2237474"/>
              <a:gd name="connsiteX167" fmla="*/ 2111935 w 12192000"/>
              <a:gd name="connsiteY167" fmla="*/ 2023163 h 2237474"/>
              <a:gd name="connsiteX168" fmla="*/ 2089991 w 12192000"/>
              <a:gd name="connsiteY168" fmla="*/ 2034193 h 2237474"/>
              <a:gd name="connsiteX169" fmla="*/ 2058061 w 12192000"/>
              <a:gd name="connsiteY169" fmla="*/ 2047942 h 2237474"/>
              <a:gd name="connsiteX170" fmla="*/ 2055737 w 12192000"/>
              <a:gd name="connsiteY170" fmla="*/ 2047704 h 2237474"/>
              <a:gd name="connsiteX171" fmla="*/ 2042244 w 12192000"/>
              <a:gd name="connsiteY171" fmla="*/ 2055560 h 2237474"/>
              <a:gd name="connsiteX172" fmla="*/ 1976224 w 12192000"/>
              <a:gd name="connsiteY172" fmla="*/ 2074257 h 2237474"/>
              <a:gd name="connsiteX173" fmla="*/ 1877728 w 12192000"/>
              <a:gd name="connsiteY173" fmla="*/ 2101004 h 2237474"/>
              <a:gd name="connsiteX174" fmla="*/ 1759056 w 12192000"/>
              <a:gd name="connsiteY174" fmla="*/ 2125608 h 2237474"/>
              <a:gd name="connsiteX175" fmla="*/ 1637948 w 12192000"/>
              <a:gd name="connsiteY175" fmla="*/ 2172597 h 2237474"/>
              <a:gd name="connsiteX176" fmla="*/ 1434549 w 12192000"/>
              <a:gd name="connsiteY176" fmla="*/ 2234522 h 2237474"/>
              <a:gd name="connsiteX177" fmla="*/ 1398481 w 12192000"/>
              <a:gd name="connsiteY177" fmla="*/ 2237074 h 2237474"/>
              <a:gd name="connsiteX178" fmla="*/ 1398407 w 12192000"/>
              <a:gd name="connsiteY178" fmla="*/ 2237095 h 2237474"/>
              <a:gd name="connsiteX179" fmla="*/ 1370962 w 12192000"/>
              <a:gd name="connsiteY179" fmla="*/ 2237474 h 2237474"/>
              <a:gd name="connsiteX180" fmla="*/ 1356367 w 12192000"/>
              <a:gd name="connsiteY180" fmla="*/ 2235089 h 2237474"/>
              <a:gd name="connsiteX181" fmla="*/ 1324828 w 12192000"/>
              <a:gd name="connsiteY181" fmla="*/ 2231968 h 2237474"/>
              <a:gd name="connsiteX182" fmla="*/ 1297744 w 12192000"/>
              <a:gd name="connsiteY182" fmla="*/ 2235849 h 2237474"/>
              <a:gd name="connsiteX183" fmla="*/ 1286236 w 12192000"/>
              <a:gd name="connsiteY183" fmla="*/ 2233135 h 2237474"/>
              <a:gd name="connsiteX184" fmla="*/ 1283504 w 12192000"/>
              <a:gd name="connsiteY184" fmla="*/ 2233797 h 2237474"/>
              <a:gd name="connsiteX185" fmla="*/ 1279765 w 12192000"/>
              <a:gd name="connsiteY185" fmla="*/ 2229639 h 2237474"/>
              <a:gd name="connsiteX186" fmla="*/ 1195347 w 12192000"/>
              <a:gd name="connsiteY186" fmla="*/ 2212354 h 2237474"/>
              <a:gd name="connsiteX187" fmla="*/ 970251 w 12192000"/>
              <a:gd name="connsiteY187" fmla="*/ 2221029 h 2237474"/>
              <a:gd name="connsiteX188" fmla="*/ 812914 w 12192000"/>
              <a:gd name="connsiteY188" fmla="*/ 2202752 h 2237474"/>
              <a:gd name="connsiteX189" fmla="*/ 800195 w 12192000"/>
              <a:gd name="connsiteY189" fmla="*/ 2209407 h 2237474"/>
              <a:gd name="connsiteX190" fmla="*/ 784978 w 12192000"/>
              <a:gd name="connsiteY190" fmla="*/ 2212360 h 2237474"/>
              <a:gd name="connsiteX191" fmla="*/ 681987 w 12192000"/>
              <a:gd name="connsiteY191" fmla="*/ 2216757 h 2237474"/>
              <a:gd name="connsiteX192" fmla="*/ 669923 w 12192000"/>
              <a:gd name="connsiteY192" fmla="*/ 2211682 h 2237474"/>
              <a:gd name="connsiteX193" fmla="*/ 648680 w 12192000"/>
              <a:gd name="connsiteY193" fmla="*/ 2206229 h 2237474"/>
              <a:gd name="connsiteX194" fmla="*/ 597225 w 12192000"/>
              <a:gd name="connsiteY194" fmla="*/ 2180999 h 2237474"/>
              <a:gd name="connsiteX195" fmla="*/ 558449 w 12192000"/>
              <a:gd name="connsiteY195" fmla="*/ 2182346 h 2237474"/>
              <a:gd name="connsiteX196" fmla="*/ 550517 w 12192000"/>
              <a:gd name="connsiteY196" fmla="*/ 2182060 h 2237474"/>
              <a:gd name="connsiteX197" fmla="*/ 550309 w 12192000"/>
              <a:gd name="connsiteY197" fmla="*/ 2181825 h 2237474"/>
              <a:gd name="connsiteX198" fmla="*/ 541836 w 12192000"/>
              <a:gd name="connsiteY198" fmla="*/ 2181063 h 2237474"/>
              <a:gd name="connsiteX199" fmla="*/ 536057 w 12192000"/>
              <a:gd name="connsiteY199" fmla="*/ 2181537 h 2237474"/>
              <a:gd name="connsiteX200" fmla="*/ 520671 w 12192000"/>
              <a:gd name="connsiteY200" fmla="*/ 2180980 h 2237474"/>
              <a:gd name="connsiteX201" fmla="*/ 515024 w 12192000"/>
              <a:gd name="connsiteY201" fmla="*/ 2179258 h 2237474"/>
              <a:gd name="connsiteX202" fmla="*/ 512278 w 12192000"/>
              <a:gd name="connsiteY202" fmla="*/ 2176369 h 2237474"/>
              <a:gd name="connsiteX203" fmla="*/ 480419 w 12192000"/>
              <a:gd name="connsiteY203" fmla="*/ 2167807 h 2237474"/>
              <a:gd name="connsiteX204" fmla="*/ 413835 w 12192000"/>
              <a:gd name="connsiteY204" fmla="*/ 2156783 h 2237474"/>
              <a:gd name="connsiteX205" fmla="*/ 376513 w 12192000"/>
              <a:gd name="connsiteY205" fmla="*/ 2154014 h 2237474"/>
              <a:gd name="connsiteX206" fmla="*/ 273386 w 12192000"/>
              <a:gd name="connsiteY206" fmla="*/ 2142551 h 2237474"/>
              <a:gd name="connsiteX207" fmla="*/ 169207 w 12192000"/>
              <a:gd name="connsiteY207" fmla="*/ 2128100 h 2237474"/>
              <a:gd name="connsiteX208" fmla="*/ 93149 w 12192000"/>
              <a:gd name="connsiteY208" fmla="*/ 2105324 h 2237474"/>
              <a:gd name="connsiteX209" fmla="*/ 88109 w 12192000"/>
              <a:gd name="connsiteY209" fmla="*/ 2106704 h 2237474"/>
              <a:gd name="connsiteX210" fmla="*/ 80022 w 12192000"/>
              <a:gd name="connsiteY210" fmla="*/ 2107254 h 2237474"/>
              <a:gd name="connsiteX211" fmla="*/ 79717 w 12192000"/>
              <a:gd name="connsiteY211" fmla="*/ 2107046 h 2237474"/>
              <a:gd name="connsiteX212" fmla="*/ 72352 w 12192000"/>
              <a:gd name="connsiteY212" fmla="*/ 2107991 h 2237474"/>
              <a:gd name="connsiteX213" fmla="*/ 37645 w 12192000"/>
              <a:gd name="connsiteY213" fmla="*/ 2115401 h 2237474"/>
              <a:gd name="connsiteX214" fmla="*/ 4572 w 12192000"/>
              <a:gd name="connsiteY214" fmla="*/ 2111091 h 2237474"/>
              <a:gd name="connsiteX215" fmla="*/ 0 w 12192000"/>
              <a:gd name="connsiteY215" fmla="*/ 2110468 h 2237474"/>
              <a:gd name="connsiteX216" fmla="*/ 0 w 12192000"/>
              <a:gd name="connsiteY21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213486 w 12192000"/>
              <a:gd name="connsiteY69" fmla="*/ 1580987 h 2237474"/>
              <a:gd name="connsiteX70" fmla="*/ 7183121 w 12192000"/>
              <a:gd name="connsiteY70" fmla="*/ 1595162 h 2237474"/>
              <a:gd name="connsiteX71" fmla="*/ 7164601 w 12192000"/>
              <a:gd name="connsiteY71" fmla="*/ 1606490 h 2237474"/>
              <a:gd name="connsiteX72" fmla="*/ 7114651 w 12192000"/>
              <a:gd name="connsiteY72" fmla="*/ 1620959 h 2237474"/>
              <a:gd name="connsiteX73" fmla="*/ 7092727 w 12192000"/>
              <a:gd name="connsiteY73" fmla="*/ 1623628 h 2237474"/>
              <a:gd name="connsiteX74" fmla="*/ 7031309 w 12192000"/>
              <a:gd name="connsiteY74" fmla="*/ 1619451 h 2237474"/>
              <a:gd name="connsiteX75" fmla="*/ 6999084 w 12192000"/>
              <a:gd name="connsiteY75" fmla="*/ 1634317 h 2237474"/>
              <a:gd name="connsiteX76" fmla="*/ 6992107 w 12192000"/>
              <a:gd name="connsiteY76" fmla="*/ 1636860 h 2237474"/>
              <a:gd name="connsiteX77" fmla="*/ 6991765 w 12192000"/>
              <a:gd name="connsiteY77" fmla="*/ 1636725 h 2237474"/>
              <a:gd name="connsiteX78" fmla="*/ 6900177 w 12192000"/>
              <a:gd name="connsiteY78" fmla="*/ 1636016 h 2237474"/>
              <a:gd name="connsiteX79" fmla="*/ 6795372 w 12192000"/>
              <a:gd name="connsiteY79" fmla="*/ 1644845 h 2237474"/>
              <a:gd name="connsiteX80" fmla="*/ 6692251 w 12192000"/>
              <a:gd name="connsiteY80" fmla="*/ 1656357 h 2237474"/>
              <a:gd name="connsiteX81" fmla="*/ 6655235 w 12192000"/>
              <a:gd name="connsiteY81" fmla="*/ 1661869 h 2237474"/>
              <a:gd name="connsiteX82" fmla="*/ 6587857 w 12192000"/>
              <a:gd name="connsiteY82" fmla="*/ 1665769 h 2237474"/>
              <a:gd name="connsiteX83" fmla="*/ 6554894 w 12192000"/>
              <a:gd name="connsiteY83" fmla="*/ 1664428 h 2237474"/>
              <a:gd name="connsiteX84" fmla="*/ 6516595 w 12192000"/>
              <a:gd name="connsiteY84" fmla="*/ 1667475 h 2237474"/>
              <a:gd name="connsiteX85" fmla="*/ 6508541 w 12192000"/>
              <a:gd name="connsiteY85" fmla="*/ 1668757 h 2237474"/>
              <a:gd name="connsiteX86" fmla="*/ 6471012 w 12192000"/>
              <a:gd name="connsiteY86" fmla="*/ 1678604 h 2237474"/>
              <a:gd name="connsiteX87" fmla="*/ 6415265 w 12192000"/>
              <a:gd name="connsiteY87" fmla="*/ 1665317 h 2237474"/>
              <a:gd name="connsiteX88" fmla="*/ 6364035 w 12192000"/>
              <a:gd name="connsiteY88" fmla="*/ 1667683 h 2237474"/>
              <a:gd name="connsiteX89" fmla="*/ 6280959 w 12192000"/>
              <a:gd name="connsiteY89" fmla="*/ 1689329 h 2237474"/>
              <a:gd name="connsiteX90" fmla="*/ 6243319 w 12192000"/>
              <a:gd name="connsiteY90" fmla="*/ 1695560 h 2237474"/>
              <a:gd name="connsiteX91" fmla="*/ 6098321 w 12192000"/>
              <a:gd name="connsiteY91" fmla="*/ 1721646 h 2237474"/>
              <a:gd name="connsiteX92" fmla="*/ 5880652 w 12192000"/>
              <a:gd name="connsiteY92" fmla="*/ 1779643 h 2237474"/>
              <a:gd name="connsiteX93" fmla="*/ 5785959 w 12192000"/>
              <a:gd name="connsiteY93" fmla="*/ 1775307 h 2237474"/>
              <a:gd name="connsiteX94" fmla="*/ 5643534 w 12192000"/>
              <a:gd name="connsiteY94" fmla="*/ 1802919 h 2237474"/>
              <a:gd name="connsiteX95" fmla="*/ 5518799 w 12192000"/>
              <a:gd name="connsiteY95" fmla="*/ 1818312 h 2237474"/>
              <a:gd name="connsiteX96" fmla="*/ 5505014 w 12192000"/>
              <a:gd name="connsiteY96" fmla="*/ 1819259 h 2237474"/>
              <a:gd name="connsiteX97" fmla="*/ 5453307 w 12192000"/>
              <a:gd name="connsiteY97" fmla="*/ 1815450 h 2237474"/>
              <a:gd name="connsiteX98" fmla="*/ 5364192 w 12192000"/>
              <a:gd name="connsiteY98" fmla="*/ 1826074 h 2237474"/>
              <a:gd name="connsiteX99" fmla="*/ 5350380 w 12192000"/>
              <a:gd name="connsiteY99" fmla="*/ 1830891 h 2237474"/>
              <a:gd name="connsiteX100" fmla="*/ 5259633 w 12192000"/>
              <a:gd name="connsiteY100" fmla="*/ 1837160 h 2237474"/>
              <a:gd name="connsiteX101" fmla="*/ 5197513 w 12192000"/>
              <a:gd name="connsiteY101" fmla="*/ 1844718 h 2237474"/>
              <a:gd name="connsiteX102" fmla="*/ 5168852 w 12192000"/>
              <a:gd name="connsiteY102" fmla="*/ 1844846 h 2237474"/>
              <a:gd name="connsiteX103" fmla="*/ 5114927 w 12192000"/>
              <a:gd name="connsiteY103" fmla="*/ 1847827 h 2237474"/>
              <a:gd name="connsiteX104" fmla="*/ 5108970 w 12192000"/>
              <a:gd name="connsiteY104" fmla="*/ 1847935 h 2237474"/>
              <a:gd name="connsiteX105" fmla="*/ 5067961 w 12192000"/>
              <a:gd name="connsiteY105" fmla="*/ 1845917 h 2237474"/>
              <a:gd name="connsiteX106" fmla="*/ 5007075 w 12192000"/>
              <a:gd name="connsiteY106" fmla="*/ 1838626 h 2237474"/>
              <a:gd name="connsiteX107" fmla="*/ 4944087 w 12192000"/>
              <a:gd name="connsiteY107" fmla="*/ 1823332 h 2237474"/>
              <a:gd name="connsiteX108" fmla="*/ 4907662 w 12192000"/>
              <a:gd name="connsiteY108" fmla="*/ 1816900 h 2237474"/>
              <a:gd name="connsiteX109" fmla="*/ 4882386 w 12192000"/>
              <a:gd name="connsiteY109" fmla="*/ 1809844 h 2237474"/>
              <a:gd name="connsiteX110" fmla="*/ 4811440 w 12192000"/>
              <a:gd name="connsiteY110" fmla="*/ 1804655 h 2237474"/>
              <a:gd name="connsiteX111" fmla="*/ 4691075 w 12192000"/>
              <a:gd name="connsiteY111" fmla="*/ 1801389 h 2237474"/>
              <a:gd name="connsiteX112" fmla="*/ 4611738 w 12192000"/>
              <a:gd name="connsiteY112" fmla="*/ 1776964 h 2237474"/>
              <a:gd name="connsiteX113" fmla="*/ 4560070 w 12192000"/>
              <a:gd name="connsiteY113" fmla="*/ 1785640 h 2237474"/>
              <a:gd name="connsiteX114" fmla="*/ 4536503 w 12192000"/>
              <a:gd name="connsiteY114" fmla="*/ 1785334 h 2237474"/>
              <a:gd name="connsiteX115" fmla="*/ 4513724 w 12192000"/>
              <a:gd name="connsiteY115" fmla="*/ 1791996 h 2237474"/>
              <a:gd name="connsiteX116" fmla="*/ 4459810 w 12192000"/>
              <a:gd name="connsiteY116" fmla="*/ 1797886 h 2237474"/>
              <a:gd name="connsiteX117" fmla="*/ 4379064 w 12192000"/>
              <a:gd name="connsiteY117" fmla="*/ 1817177 h 2237474"/>
              <a:gd name="connsiteX118" fmla="*/ 4319209 w 12192000"/>
              <a:gd name="connsiteY118" fmla="*/ 1834833 h 2237474"/>
              <a:gd name="connsiteX119" fmla="*/ 4290981 w 12192000"/>
              <a:gd name="connsiteY119" fmla="*/ 1839677 h 2237474"/>
              <a:gd name="connsiteX120" fmla="*/ 4285792 w 12192000"/>
              <a:gd name="connsiteY120" fmla="*/ 1836231 h 2237474"/>
              <a:gd name="connsiteX121" fmla="*/ 4238372 w 12192000"/>
              <a:gd name="connsiteY121" fmla="*/ 1851480 h 2237474"/>
              <a:gd name="connsiteX122" fmla="*/ 4232517 w 12192000"/>
              <a:gd name="connsiteY122" fmla="*/ 1852567 h 2237474"/>
              <a:gd name="connsiteX123" fmla="*/ 4191732 w 12192000"/>
              <a:gd name="connsiteY123" fmla="*/ 1857328 h 2237474"/>
              <a:gd name="connsiteX124" fmla="*/ 4065532 w 12192000"/>
              <a:gd name="connsiteY124" fmla="*/ 1855477 h 2237474"/>
              <a:gd name="connsiteX125" fmla="*/ 4028460 w 12192000"/>
              <a:gd name="connsiteY125" fmla="*/ 1855137 h 2237474"/>
              <a:gd name="connsiteX126" fmla="*/ 4002267 w 12192000"/>
              <a:gd name="connsiteY126" fmla="*/ 1852352 h 2237474"/>
              <a:gd name="connsiteX127" fmla="*/ 3931396 w 12192000"/>
              <a:gd name="connsiteY127" fmla="*/ 1858915 h 2237474"/>
              <a:gd name="connsiteX128" fmla="*/ 3812162 w 12192000"/>
              <a:gd name="connsiteY128" fmla="*/ 1875501 h 2237474"/>
              <a:gd name="connsiteX129" fmla="*/ 3729530 w 12192000"/>
              <a:gd name="connsiteY129" fmla="*/ 1864513 h 2237474"/>
              <a:gd name="connsiteX130" fmla="*/ 3680177 w 12192000"/>
              <a:gd name="connsiteY130" fmla="*/ 1881552 h 2237474"/>
              <a:gd name="connsiteX131" fmla="*/ 3567259 w 12192000"/>
              <a:gd name="connsiteY131" fmla="*/ 1893482 h 2237474"/>
              <a:gd name="connsiteX132" fmla="*/ 3405770 w 12192000"/>
              <a:gd name="connsiteY132" fmla="*/ 1904591 h 2237474"/>
              <a:gd name="connsiteX133" fmla="*/ 3280097 w 12192000"/>
              <a:gd name="connsiteY133" fmla="*/ 1919610 h 2237474"/>
              <a:gd name="connsiteX134" fmla="*/ 3123424 w 12192000"/>
              <a:gd name="connsiteY134" fmla="*/ 1952930 h 2237474"/>
              <a:gd name="connsiteX135" fmla="*/ 3009910 w 12192000"/>
              <a:gd name="connsiteY135" fmla="*/ 1957866 h 2237474"/>
              <a:gd name="connsiteX136" fmla="*/ 2995934 w 12192000"/>
              <a:gd name="connsiteY136" fmla="*/ 1967085 h 2237474"/>
              <a:gd name="connsiteX137" fmla="*/ 2980071 w 12192000"/>
              <a:gd name="connsiteY137" fmla="*/ 1972988 h 2237474"/>
              <a:gd name="connsiteX138" fmla="*/ 2978094 w 12192000"/>
              <a:gd name="connsiteY138" fmla="*/ 1972369 h 2237474"/>
              <a:gd name="connsiteX139" fmla="*/ 2942858 w 12192000"/>
              <a:gd name="connsiteY139" fmla="*/ 1981367 h 2237474"/>
              <a:gd name="connsiteX140" fmla="*/ 2875436 w 12192000"/>
              <a:gd name="connsiteY140" fmla="*/ 1996977 h 2237474"/>
              <a:gd name="connsiteX141" fmla="*/ 2874892 w 12192000"/>
              <a:gd name="connsiteY141" fmla="*/ 1996085 h 2237474"/>
              <a:gd name="connsiteX142" fmla="*/ 2864145 w 12192000"/>
              <a:gd name="connsiteY142" fmla="*/ 1994061 h 2237474"/>
              <a:gd name="connsiteX143" fmla="*/ 2843662 w 12192000"/>
              <a:gd name="connsiteY143" fmla="*/ 1992498 h 2237474"/>
              <a:gd name="connsiteX144" fmla="*/ 2796128 w 12192000"/>
              <a:gd name="connsiteY144" fmla="*/ 1976403 h 2237474"/>
              <a:gd name="connsiteX145" fmla="*/ 2756784 w 12192000"/>
              <a:gd name="connsiteY145" fmla="*/ 1985116 h 2237474"/>
              <a:gd name="connsiteX146" fmla="*/ 2748833 w 12192000"/>
              <a:gd name="connsiteY146" fmla="*/ 1986323 h 2237474"/>
              <a:gd name="connsiteX147" fmla="*/ 2748661 w 12192000"/>
              <a:gd name="connsiteY147" fmla="*/ 1986122 h 2237474"/>
              <a:gd name="connsiteX148" fmla="*/ 2740251 w 12192000"/>
              <a:gd name="connsiteY148" fmla="*/ 1986946 h 2237474"/>
              <a:gd name="connsiteX149" fmla="*/ 2718916 w 12192000"/>
              <a:gd name="connsiteY149" fmla="*/ 1990867 h 2237474"/>
              <a:gd name="connsiteX150" fmla="*/ 2713522 w 12192000"/>
              <a:gd name="connsiteY150" fmla="*/ 1990173 h 2237474"/>
              <a:gd name="connsiteX151" fmla="*/ 2680597 w 12192000"/>
              <a:gd name="connsiteY151" fmla="*/ 1984996 h 2237474"/>
              <a:gd name="connsiteX152" fmla="*/ 2578178 w 12192000"/>
              <a:gd name="connsiteY152" fmla="*/ 1990531 h 2237474"/>
              <a:gd name="connsiteX153" fmla="*/ 2476147 w 12192000"/>
              <a:gd name="connsiteY153" fmla="*/ 1998305 h 2237474"/>
              <a:gd name="connsiteX154" fmla="*/ 2373568 w 12192000"/>
              <a:gd name="connsiteY154" fmla="*/ 2003219 h 2237474"/>
              <a:gd name="connsiteX155" fmla="*/ 2321399 w 12192000"/>
              <a:gd name="connsiteY155" fmla="*/ 1989467 h 2237474"/>
              <a:gd name="connsiteX156" fmla="*/ 2315525 w 12192000"/>
              <a:gd name="connsiteY156" fmla="*/ 1989708 h 2237474"/>
              <a:gd name="connsiteX157" fmla="*/ 2300792 w 12192000"/>
              <a:gd name="connsiteY157" fmla="*/ 1994290 h 2237474"/>
              <a:gd name="connsiteX158" fmla="*/ 2295469 w 12192000"/>
              <a:gd name="connsiteY158" fmla="*/ 1996659 h 2237474"/>
              <a:gd name="connsiteX159" fmla="*/ 2287219 w 12192000"/>
              <a:gd name="connsiteY159" fmla="*/ 1998750 h 2237474"/>
              <a:gd name="connsiteX160" fmla="*/ 2286948 w 12192000"/>
              <a:gd name="connsiteY160" fmla="*/ 1998596 h 2237474"/>
              <a:gd name="connsiteX161" fmla="*/ 2243069 w 12192000"/>
              <a:gd name="connsiteY161" fmla="*/ 2015111 h 2237474"/>
              <a:gd name="connsiteX162" fmla="*/ 2186609 w 12192000"/>
              <a:gd name="connsiteY162" fmla="*/ 2008263 h 2237474"/>
              <a:gd name="connsiteX163" fmla="*/ 2164831 w 12192000"/>
              <a:gd name="connsiteY163" fmla="*/ 2010143 h 2237474"/>
              <a:gd name="connsiteX164" fmla="*/ 2152836 w 12192000"/>
              <a:gd name="connsiteY164" fmla="*/ 2010048 h 2237474"/>
              <a:gd name="connsiteX165" fmla="*/ 2117102 w 12192000"/>
              <a:gd name="connsiteY165" fmla="*/ 2023004 h 2237474"/>
              <a:gd name="connsiteX166" fmla="*/ 2111935 w 12192000"/>
              <a:gd name="connsiteY166" fmla="*/ 2023163 h 2237474"/>
              <a:gd name="connsiteX167" fmla="*/ 2089991 w 12192000"/>
              <a:gd name="connsiteY167" fmla="*/ 2034193 h 2237474"/>
              <a:gd name="connsiteX168" fmla="*/ 2058061 w 12192000"/>
              <a:gd name="connsiteY168" fmla="*/ 2047942 h 2237474"/>
              <a:gd name="connsiteX169" fmla="*/ 2055737 w 12192000"/>
              <a:gd name="connsiteY169" fmla="*/ 2047704 h 2237474"/>
              <a:gd name="connsiteX170" fmla="*/ 2042244 w 12192000"/>
              <a:gd name="connsiteY170" fmla="*/ 2055560 h 2237474"/>
              <a:gd name="connsiteX171" fmla="*/ 1976224 w 12192000"/>
              <a:gd name="connsiteY171" fmla="*/ 2074257 h 2237474"/>
              <a:gd name="connsiteX172" fmla="*/ 1877728 w 12192000"/>
              <a:gd name="connsiteY172" fmla="*/ 2101004 h 2237474"/>
              <a:gd name="connsiteX173" fmla="*/ 1759056 w 12192000"/>
              <a:gd name="connsiteY173" fmla="*/ 2125608 h 2237474"/>
              <a:gd name="connsiteX174" fmla="*/ 1637948 w 12192000"/>
              <a:gd name="connsiteY174" fmla="*/ 2172597 h 2237474"/>
              <a:gd name="connsiteX175" fmla="*/ 1434549 w 12192000"/>
              <a:gd name="connsiteY175" fmla="*/ 2234522 h 2237474"/>
              <a:gd name="connsiteX176" fmla="*/ 1398481 w 12192000"/>
              <a:gd name="connsiteY176" fmla="*/ 2237074 h 2237474"/>
              <a:gd name="connsiteX177" fmla="*/ 1398407 w 12192000"/>
              <a:gd name="connsiteY177" fmla="*/ 2237095 h 2237474"/>
              <a:gd name="connsiteX178" fmla="*/ 1370962 w 12192000"/>
              <a:gd name="connsiteY178" fmla="*/ 2237474 h 2237474"/>
              <a:gd name="connsiteX179" fmla="*/ 1356367 w 12192000"/>
              <a:gd name="connsiteY179" fmla="*/ 2235089 h 2237474"/>
              <a:gd name="connsiteX180" fmla="*/ 1324828 w 12192000"/>
              <a:gd name="connsiteY180" fmla="*/ 2231968 h 2237474"/>
              <a:gd name="connsiteX181" fmla="*/ 1297744 w 12192000"/>
              <a:gd name="connsiteY181" fmla="*/ 2235849 h 2237474"/>
              <a:gd name="connsiteX182" fmla="*/ 1286236 w 12192000"/>
              <a:gd name="connsiteY182" fmla="*/ 2233135 h 2237474"/>
              <a:gd name="connsiteX183" fmla="*/ 1283504 w 12192000"/>
              <a:gd name="connsiteY183" fmla="*/ 2233797 h 2237474"/>
              <a:gd name="connsiteX184" fmla="*/ 1279765 w 12192000"/>
              <a:gd name="connsiteY184" fmla="*/ 2229639 h 2237474"/>
              <a:gd name="connsiteX185" fmla="*/ 1195347 w 12192000"/>
              <a:gd name="connsiteY185" fmla="*/ 2212354 h 2237474"/>
              <a:gd name="connsiteX186" fmla="*/ 970251 w 12192000"/>
              <a:gd name="connsiteY186" fmla="*/ 2221029 h 2237474"/>
              <a:gd name="connsiteX187" fmla="*/ 812914 w 12192000"/>
              <a:gd name="connsiteY187" fmla="*/ 2202752 h 2237474"/>
              <a:gd name="connsiteX188" fmla="*/ 800195 w 12192000"/>
              <a:gd name="connsiteY188" fmla="*/ 2209407 h 2237474"/>
              <a:gd name="connsiteX189" fmla="*/ 784978 w 12192000"/>
              <a:gd name="connsiteY189" fmla="*/ 2212360 h 2237474"/>
              <a:gd name="connsiteX190" fmla="*/ 681987 w 12192000"/>
              <a:gd name="connsiteY190" fmla="*/ 2216757 h 2237474"/>
              <a:gd name="connsiteX191" fmla="*/ 669923 w 12192000"/>
              <a:gd name="connsiteY191" fmla="*/ 2211682 h 2237474"/>
              <a:gd name="connsiteX192" fmla="*/ 648680 w 12192000"/>
              <a:gd name="connsiteY192" fmla="*/ 2206229 h 2237474"/>
              <a:gd name="connsiteX193" fmla="*/ 597225 w 12192000"/>
              <a:gd name="connsiteY193" fmla="*/ 2180999 h 2237474"/>
              <a:gd name="connsiteX194" fmla="*/ 558449 w 12192000"/>
              <a:gd name="connsiteY194" fmla="*/ 2182346 h 2237474"/>
              <a:gd name="connsiteX195" fmla="*/ 550517 w 12192000"/>
              <a:gd name="connsiteY195" fmla="*/ 2182060 h 2237474"/>
              <a:gd name="connsiteX196" fmla="*/ 550309 w 12192000"/>
              <a:gd name="connsiteY196" fmla="*/ 2181825 h 2237474"/>
              <a:gd name="connsiteX197" fmla="*/ 541836 w 12192000"/>
              <a:gd name="connsiteY197" fmla="*/ 2181063 h 2237474"/>
              <a:gd name="connsiteX198" fmla="*/ 536057 w 12192000"/>
              <a:gd name="connsiteY198" fmla="*/ 2181537 h 2237474"/>
              <a:gd name="connsiteX199" fmla="*/ 520671 w 12192000"/>
              <a:gd name="connsiteY199" fmla="*/ 2180980 h 2237474"/>
              <a:gd name="connsiteX200" fmla="*/ 515024 w 12192000"/>
              <a:gd name="connsiteY200" fmla="*/ 2179258 h 2237474"/>
              <a:gd name="connsiteX201" fmla="*/ 512278 w 12192000"/>
              <a:gd name="connsiteY201" fmla="*/ 2176369 h 2237474"/>
              <a:gd name="connsiteX202" fmla="*/ 480419 w 12192000"/>
              <a:gd name="connsiteY202" fmla="*/ 2167807 h 2237474"/>
              <a:gd name="connsiteX203" fmla="*/ 413835 w 12192000"/>
              <a:gd name="connsiteY203" fmla="*/ 2156783 h 2237474"/>
              <a:gd name="connsiteX204" fmla="*/ 376513 w 12192000"/>
              <a:gd name="connsiteY204" fmla="*/ 2154014 h 2237474"/>
              <a:gd name="connsiteX205" fmla="*/ 273386 w 12192000"/>
              <a:gd name="connsiteY205" fmla="*/ 2142551 h 2237474"/>
              <a:gd name="connsiteX206" fmla="*/ 169207 w 12192000"/>
              <a:gd name="connsiteY206" fmla="*/ 2128100 h 2237474"/>
              <a:gd name="connsiteX207" fmla="*/ 93149 w 12192000"/>
              <a:gd name="connsiteY207" fmla="*/ 2105324 h 2237474"/>
              <a:gd name="connsiteX208" fmla="*/ 88109 w 12192000"/>
              <a:gd name="connsiteY208" fmla="*/ 2106704 h 2237474"/>
              <a:gd name="connsiteX209" fmla="*/ 80022 w 12192000"/>
              <a:gd name="connsiteY209" fmla="*/ 2107254 h 2237474"/>
              <a:gd name="connsiteX210" fmla="*/ 79717 w 12192000"/>
              <a:gd name="connsiteY210" fmla="*/ 2107046 h 2237474"/>
              <a:gd name="connsiteX211" fmla="*/ 72352 w 12192000"/>
              <a:gd name="connsiteY211" fmla="*/ 2107991 h 2237474"/>
              <a:gd name="connsiteX212" fmla="*/ 37645 w 12192000"/>
              <a:gd name="connsiteY212" fmla="*/ 2115401 h 2237474"/>
              <a:gd name="connsiteX213" fmla="*/ 4572 w 12192000"/>
              <a:gd name="connsiteY213" fmla="*/ 2111091 h 2237474"/>
              <a:gd name="connsiteX214" fmla="*/ 0 w 12192000"/>
              <a:gd name="connsiteY214" fmla="*/ 2110468 h 2237474"/>
              <a:gd name="connsiteX215" fmla="*/ 0 w 12192000"/>
              <a:gd name="connsiteY21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213486 w 12192000"/>
              <a:gd name="connsiteY69" fmla="*/ 1580987 h 2237474"/>
              <a:gd name="connsiteX70" fmla="*/ 7183121 w 12192000"/>
              <a:gd name="connsiteY70" fmla="*/ 1595162 h 2237474"/>
              <a:gd name="connsiteX71" fmla="*/ 7164601 w 12192000"/>
              <a:gd name="connsiteY71" fmla="*/ 1606490 h 2237474"/>
              <a:gd name="connsiteX72" fmla="*/ 7114651 w 12192000"/>
              <a:gd name="connsiteY72" fmla="*/ 1620959 h 2237474"/>
              <a:gd name="connsiteX73" fmla="*/ 7092727 w 12192000"/>
              <a:gd name="connsiteY73" fmla="*/ 1623628 h 2237474"/>
              <a:gd name="connsiteX74" fmla="*/ 7031309 w 12192000"/>
              <a:gd name="connsiteY74" fmla="*/ 1619451 h 2237474"/>
              <a:gd name="connsiteX75" fmla="*/ 6999084 w 12192000"/>
              <a:gd name="connsiteY75" fmla="*/ 1634317 h 2237474"/>
              <a:gd name="connsiteX76" fmla="*/ 6992107 w 12192000"/>
              <a:gd name="connsiteY76" fmla="*/ 1636860 h 2237474"/>
              <a:gd name="connsiteX77" fmla="*/ 6991765 w 12192000"/>
              <a:gd name="connsiteY77" fmla="*/ 1636725 h 2237474"/>
              <a:gd name="connsiteX78" fmla="*/ 6900177 w 12192000"/>
              <a:gd name="connsiteY78" fmla="*/ 1636016 h 2237474"/>
              <a:gd name="connsiteX79" fmla="*/ 6795372 w 12192000"/>
              <a:gd name="connsiteY79" fmla="*/ 1644845 h 2237474"/>
              <a:gd name="connsiteX80" fmla="*/ 6692251 w 12192000"/>
              <a:gd name="connsiteY80" fmla="*/ 1656357 h 2237474"/>
              <a:gd name="connsiteX81" fmla="*/ 6655235 w 12192000"/>
              <a:gd name="connsiteY81" fmla="*/ 1661869 h 2237474"/>
              <a:gd name="connsiteX82" fmla="*/ 6587857 w 12192000"/>
              <a:gd name="connsiteY82" fmla="*/ 1665769 h 2237474"/>
              <a:gd name="connsiteX83" fmla="*/ 6554894 w 12192000"/>
              <a:gd name="connsiteY83" fmla="*/ 1664428 h 2237474"/>
              <a:gd name="connsiteX84" fmla="*/ 6516595 w 12192000"/>
              <a:gd name="connsiteY84" fmla="*/ 1667475 h 2237474"/>
              <a:gd name="connsiteX85" fmla="*/ 6508541 w 12192000"/>
              <a:gd name="connsiteY85" fmla="*/ 1668757 h 2237474"/>
              <a:gd name="connsiteX86" fmla="*/ 6471012 w 12192000"/>
              <a:gd name="connsiteY86" fmla="*/ 1678604 h 2237474"/>
              <a:gd name="connsiteX87" fmla="*/ 6415265 w 12192000"/>
              <a:gd name="connsiteY87" fmla="*/ 1665317 h 2237474"/>
              <a:gd name="connsiteX88" fmla="*/ 6364035 w 12192000"/>
              <a:gd name="connsiteY88" fmla="*/ 1667683 h 2237474"/>
              <a:gd name="connsiteX89" fmla="*/ 6280959 w 12192000"/>
              <a:gd name="connsiteY89" fmla="*/ 1689329 h 2237474"/>
              <a:gd name="connsiteX90" fmla="*/ 6243319 w 12192000"/>
              <a:gd name="connsiteY90" fmla="*/ 1695560 h 2237474"/>
              <a:gd name="connsiteX91" fmla="*/ 6098321 w 12192000"/>
              <a:gd name="connsiteY91" fmla="*/ 1721646 h 2237474"/>
              <a:gd name="connsiteX92" fmla="*/ 5880652 w 12192000"/>
              <a:gd name="connsiteY92" fmla="*/ 1779643 h 2237474"/>
              <a:gd name="connsiteX93" fmla="*/ 5785959 w 12192000"/>
              <a:gd name="connsiteY93" fmla="*/ 1775307 h 2237474"/>
              <a:gd name="connsiteX94" fmla="*/ 5643534 w 12192000"/>
              <a:gd name="connsiteY94" fmla="*/ 1802919 h 2237474"/>
              <a:gd name="connsiteX95" fmla="*/ 5518799 w 12192000"/>
              <a:gd name="connsiteY95" fmla="*/ 1818312 h 2237474"/>
              <a:gd name="connsiteX96" fmla="*/ 5505014 w 12192000"/>
              <a:gd name="connsiteY96" fmla="*/ 1819259 h 2237474"/>
              <a:gd name="connsiteX97" fmla="*/ 5453307 w 12192000"/>
              <a:gd name="connsiteY97" fmla="*/ 1815450 h 2237474"/>
              <a:gd name="connsiteX98" fmla="*/ 5364192 w 12192000"/>
              <a:gd name="connsiteY98" fmla="*/ 1826074 h 2237474"/>
              <a:gd name="connsiteX99" fmla="*/ 5350380 w 12192000"/>
              <a:gd name="connsiteY99" fmla="*/ 1830891 h 2237474"/>
              <a:gd name="connsiteX100" fmla="*/ 5259633 w 12192000"/>
              <a:gd name="connsiteY100" fmla="*/ 1837160 h 2237474"/>
              <a:gd name="connsiteX101" fmla="*/ 5197513 w 12192000"/>
              <a:gd name="connsiteY101" fmla="*/ 1844718 h 2237474"/>
              <a:gd name="connsiteX102" fmla="*/ 5168852 w 12192000"/>
              <a:gd name="connsiteY102" fmla="*/ 1844846 h 2237474"/>
              <a:gd name="connsiteX103" fmla="*/ 5114927 w 12192000"/>
              <a:gd name="connsiteY103" fmla="*/ 1847827 h 2237474"/>
              <a:gd name="connsiteX104" fmla="*/ 5108970 w 12192000"/>
              <a:gd name="connsiteY104" fmla="*/ 1847935 h 2237474"/>
              <a:gd name="connsiteX105" fmla="*/ 5067961 w 12192000"/>
              <a:gd name="connsiteY105" fmla="*/ 1845917 h 2237474"/>
              <a:gd name="connsiteX106" fmla="*/ 5007075 w 12192000"/>
              <a:gd name="connsiteY106" fmla="*/ 1838626 h 2237474"/>
              <a:gd name="connsiteX107" fmla="*/ 4944087 w 12192000"/>
              <a:gd name="connsiteY107" fmla="*/ 1823332 h 2237474"/>
              <a:gd name="connsiteX108" fmla="*/ 4907662 w 12192000"/>
              <a:gd name="connsiteY108" fmla="*/ 1816900 h 2237474"/>
              <a:gd name="connsiteX109" fmla="*/ 4882386 w 12192000"/>
              <a:gd name="connsiteY109" fmla="*/ 1809844 h 2237474"/>
              <a:gd name="connsiteX110" fmla="*/ 4811440 w 12192000"/>
              <a:gd name="connsiteY110" fmla="*/ 1804655 h 2237474"/>
              <a:gd name="connsiteX111" fmla="*/ 4691075 w 12192000"/>
              <a:gd name="connsiteY111" fmla="*/ 1801389 h 2237474"/>
              <a:gd name="connsiteX112" fmla="*/ 4611738 w 12192000"/>
              <a:gd name="connsiteY112" fmla="*/ 1776964 h 2237474"/>
              <a:gd name="connsiteX113" fmla="*/ 4560070 w 12192000"/>
              <a:gd name="connsiteY113" fmla="*/ 1785640 h 2237474"/>
              <a:gd name="connsiteX114" fmla="*/ 4536503 w 12192000"/>
              <a:gd name="connsiteY114" fmla="*/ 1785334 h 2237474"/>
              <a:gd name="connsiteX115" fmla="*/ 4513724 w 12192000"/>
              <a:gd name="connsiteY115" fmla="*/ 1791996 h 2237474"/>
              <a:gd name="connsiteX116" fmla="*/ 4459810 w 12192000"/>
              <a:gd name="connsiteY116" fmla="*/ 1797886 h 2237474"/>
              <a:gd name="connsiteX117" fmla="*/ 4379064 w 12192000"/>
              <a:gd name="connsiteY117" fmla="*/ 1817177 h 2237474"/>
              <a:gd name="connsiteX118" fmla="*/ 4319209 w 12192000"/>
              <a:gd name="connsiteY118" fmla="*/ 1834833 h 2237474"/>
              <a:gd name="connsiteX119" fmla="*/ 4290981 w 12192000"/>
              <a:gd name="connsiteY119" fmla="*/ 1839677 h 2237474"/>
              <a:gd name="connsiteX120" fmla="*/ 4285792 w 12192000"/>
              <a:gd name="connsiteY120" fmla="*/ 1836231 h 2237474"/>
              <a:gd name="connsiteX121" fmla="*/ 4238372 w 12192000"/>
              <a:gd name="connsiteY121" fmla="*/ 1851480 h 2237474"/>
              <a:gd name="connsiteX122" fmla="*/ 4232517 w 12192000"/>
              <a:gd name="connsiteY122" fmla="*/ 1852567 h 2237474"/>
              <a:gd name="connsiteX123" fmla="*/ 4191732 w 12192000"/>
              <a:gd name="connsiteY123" fmla="*/ 1857328 h 2237474"/>
              <a:gd name="connsiteX124" fmla="*/ 4065532 w 12192000"/>
              <a:gd name="connsiteY124" fmla="*/ 1855477 h 2237474"/>
              <a:gd name="connsiteX125" fmla="*/ 4028460 w 12192000"/>
              <a:gd name="connsiteY125" fmla="*/ 1855137 h 2237474"/>
              <a:gd name="connsiteX126" fmla="*/ 4002267 w 12192000"/>
              <a:gd name="connsiteY126" fmla="*/ 1852352 h 2237474"/>
              <a:gd name="connsiteX127" fmla="*/ 3931396 w 12192000"/>
              <a:gd name="connsiteY127" fmla="*/ 1858915 h 2237474"/>
              <a:gd name="connsiteX128" fmla="*/ 3812162 w 12192000"/>
              <a:gd name="connsiteY128" fmla="*/ 1875501 h 2237474"/>
              <a:gd name="connsiteX129" fmla="*/ 3729530 w 12192000"/>
              <a:gd name="connsiteY129" fmla="*/ 1864513 h 2237474"/>
              <a:gd name="connsiteX130" fmla="*/ 3680177 w 12192000"/>
              <a:gd name="connsiteY130" fmla="*/ 1881552 h 2237474"/>
              <a:gd name="connsiteX131" fmla="*/ 3567259 w 12192000"/>
              <a:gd name="connsiteY131" fmla="*/ 1893482 h 2237474"/>
              <a:gd name="connsiteX132" fmla="*/ 3405770 w 12192000"/>
              <a:gd name="connsiteY132" fmla="*/ 1904591 h 2237474"/>
              <a:gd name="connsiteX133" fmla="*/ 3280097 w 12192000"/>
              <a:gd name="connsiteY133" fmla="*/ 1919610 h 2237474"/>
              <a:gd name="connsiteX134" fmla="*/ 3123424 w 12192000"/>
              <a:gd name="connsiteY134" fmla="*/ 1952930 h 2237474"/>
              <a:gd name="connsiteX135" fmla="*/ 3009910 w 12192000"/>
              <a:gd name="connsiteY135" fmla="*/ 1957866 h 2237474"/>
              <a:gd name="connsiteX136" fmla="*/ 2995934 w 12192000"/>
              <a:gd name="connsiteY136" fmla="*/ 1967085 h 2237474"/>
              <a:gd name="connsiteX137" fmla="*/ 2980071 w 12192000"/>
              <a:gd name="connsiteY137" fmla="*/ 1972988 h 2237474"/>
              <a:gd name="connsiteX138" fmla="*/ 2978094 w 12192000"/>
              <a:gd name="connsiteY138" fmla="*/ 1972369 h 2237474"/>
              <a:gd name="connsiteX139" fmla="*/ 2942858 w 12192000"/>
              <a:gd name="connsiteY139" fmla="*/ 1981367 h 2237474"/>
              <a:gd name="connsiteX140" fmla="*/ 2875436 w 12192000"/>
              <a:gd name="connsiteY140" fmla="*/ 1996977 h 2237474"/>
              <a:gd name="connsiteX141" fmla="*/ 2874892 w 12192000"/>
              <a:gd name="connsiteY141" fmla="*/ 1996085 h 2237474"/>
              <a:gd name="connsiteX142" fmla="*/ 2864145 w 12192000"/>
              <a:gd name="connsiteY142" fmla="*/ 1994061 h 2237474"/>
              <a:gd name="connsiteX143" fmla="*/ 2843662 w 12192000"/>
              <a:gd name="connsiteY143" fmla="*/ 1992498 h 2237474"/>
              <a:gd name="connsiteX144" fmla="*/ 2796128 w 12192000"/>
              <a:gd name="connsiteY144" fmla="*/ 1976403 h 2237474"/>
              <a:gd name="connsiteX145" fmla="*/ 2756784 w 12192000"/>
              <a:gd name="connsiteY145" fmla="*/ 1985116 h 2237474"/>
              <a:gd name="connsiteX146" fmla="*/ 2748833 w 12192000"/>
              <a:gd name="connsiteY146" fmla="*/ 1986323 h 2237474"/>
              <a:gd name="connsiteX147" fmla="*/ 2748661 w 12192000"/>
              <a:gd name="connsiteY147" fmla="*/ 1986122 h 2237474"/>
              <a:gd name="connsiteX148" fmla="*/ 2740251 w 12192000"/>
              <a:gd name="connsiteY148" fmla="*/ 1986946 h 2237474"/>
              <a:gd name="connsiteX149" fmla="*/ 2718916 w 12192000"/>
              <a:gd name="connsiteY149" fmla="*/ 1990867 h 2237474"/>
              <a:gd name="connsiteX150" fmla="*/ 2713522 w 12192000"/>
              <a:gd name="connsiteY150" fmla="*/ 1990173 h 2237474"/>
              <a:gd name="connsiteX151" fmla="*/ 2680597 w 12192000"/>
              <a:gd name="connsiteY151" fmla="*/ 1984996 h 2237474"/>
              <a:gd name="connsiteX152" fmla="*/ 2578178 w 12192000"/>
              <a:gd name="connsiteY152" fmla="*/ 1990531 h 2237474"/>
              <a:gd name="connsiteX153" fmla="*/ 2476147 w 12192000"/>
              <a:gd name="connsiteY153" fmla="*/ 1998305 h 2237474"/>
              <a:gd name="connsiteX154" fmla="*/ 2373568 w 12192000"/>
              <a:gd name="connsiteY154" fmla="*/ 2003219 h 2237474"/>
              <a:gd name="connsiteX155" fmla="*/ 2321399 w 12192000"/>
              <a:gd name="connsiteY155" fmla="*/ 1989467 h 2237474"/>
              <a:gd name="connsiteX156" fmla="*/ 2315525 w 12192000"/>
              <a:gd name="connsiteY156" fmla="*/ 1989708 h 2237474"/>
              <a:gd name="connsiteX157" fmla="*/ 2300792 w 12192000"/>
              <a:gd name="connsiteY157" fmla="*/ 1994290 h 2237474"/>
              <a:gd name="connsiteX158" fmla="*/ 2295469 w 12192000"/>
              <a:gd name="connsiteY158" fmla="*/ 1996659 h 2237474"/>
              <a:gd name="connsiteX159" fmla="*/ 2287219 w 12192000"/>
              <a:gd name="connsiteY159" fmla="*/ 1998750 h 2237474"/>
              <a:gd name="connsiteX160" fmla="*/ 2286948 w 12192000"/>
              <a:gd name="connsiteY160" fmla="*/ 1998596 h 2237474"/>
              <a:gd name="connsiteX161" fmla="*/ 2243069 w 12192000"/>
              <a:gd name="connsiteY161" fmla="*/ 2015111 h 2237474"/>
              <a:gd name="connsiteX162" fmla="*/ 2186609 w 12192000"/>
              <a:gd name="connsiteY162" fmla="*/ 2008263 h 2237474"/>
              <a:gd name="connsiteX163" fmla="*/ 2164831 w 12192000"/>
              <a:gd name="connsiteY163" fmla="*/ 2010143 h 2237474"/>
              <a:gd name="connsiteX164" fmla="*/ 2152836 w 12192000"/>
              <a:gd name="connsiteY164" fmla="*/ 2010048 h 2237474"/>
              <a:gd name="connsiteX165" fmla="*/ 2117102 w 12192000"/>
              <a:gd name="connsiteY165" fmla="*/ 2023004 h 2237474"/>
              <a:gd name="connsiteX166" fmla="*/ 2111935 w 12192000"/>
              <a:gd name="connsiteY166" fmla="*/ 2023163 h 2237474"/>
              <a:gd name="connsiteX167" fmla="*/ 2089991 w 12192000"/>
              <a:gd name="connsiteY167" fmla="*/ 2034193 h 2237474"/>
              <a:gd name="connsiteX168" fmla="*/ 2058061 w 12192000"/>
              <a:gd name="connsiteY168" fmla="*/ 2047942 h 2237474"/>
              <a:gd name="connsiteX169" fmla="*/ 2055737 w 12192000"/>
              <a:gd name="connsiteY169" fmla="*/ 2047704 h 2237474"/>
              <a:gd name="connsiteX170" fmla="*/ 2042244 w 12192000"/>
              <a:gd name="connsiteY170" fmla="*/ 2055560 h 2237474"/>
              <a:gd name="connsiteX171" fmla="*/ 1976224 w 12192000"/>
              <a:gd name="connsiteY171" fmla="*/ 2074257 h 2237474"/>
              <a:gd name="connsiteX172" fmla="*/ 1877728 w 12192000"/>
              <a:gd name="connsiteY172" fmla="*/ 2101004 h 2237474"/>
              <a:gd name="connsiteX173" fmla="*/ 1759056 w 12192000"/>
              <a:gd name="connsiteY173" fmla="*/ 2125608 h 2237474"/>
              <a:gd name="connsiteX174" fmla="*/ 1637948 w 12192000"/>
              <a:gd name="connsiteY174" fmla="*/ 2172597 h 2237474"/>
              <a:gd name="connsiteX175" fmla="*/ 1434549 w 12192000"/>
              <a:gd name="connsiteY175" fmla="*/ 2234522 h 2237474"/>
              <a:gd name="connsiteX176" fmla="*/ 1398481 w 12192000"/>
              <a:gd name="connsiteY176" fmla="*/ 2237074 h 2237474"/>
              <a:gd name="connsiteX177" fmla="*/ 1398407 w 12192000"/>
              <a:gd name="connsiteY177" fmla="*/ 2237095 h 2237474"/>
              <a:gd name="connsiteX178" fmla="*/ 1370962 w 12192000"/>
              <a:gd name="connsiteY178" fmla="*/ 2237474 h 2237474"/>
              <a:gd name="connsiteX179" fmla="*/ 1356367 w 12192000"/>
              <a:gd name="connsiteY179" fmla="*/ 2235089 h 2237474"/>
              <a:gd name="connsiteX180" fmla="*/ 1324828 w 12192000"/>
              <a:gd name="connsiteY180" fmla="*/ 2231968 h 2237474"/>
              <a:gd name="connsiteX181" fmla="*/ 1297744 w 12192000"/>
              <a:gd name="connsiteY181" fmla="*/ 2235849 h 2237474"/>
              <a:gd name="connsiteX182" fmla="*/ 1286236 w 12192000"/>
              <a:gd name="connsiteY182" fmla="*/ 2233135 h 2237474"/>
              <a:gd name="connsiteX183" fmla="*/ 1283504 w 12192000"/>
              <a:gd name="connsiteY183" fmla="*/ 2233797 h 2237474"/>
              <a:gd name="connsiteX184" fmla="*/ 1279765 w 12192000"/>
              <a:gd name="connsiteY184" fmla="*/ 2229639 h 2237474"/>
              <a:gd name="connsiteX185" fmla="*/ 1195347 w 12192000"/>
              <a:gd name="connsiteY185" fmla="*/ 2212354 h 2237474"/>
              <a:gd name="connsiteX186" fmla="*/ 970251 w 12192000"/>
              <a:gd name="connsiteY186" fmla="*/ 2221029 h 2237474"/>
              <a:gd name="connsiteX187" fmla="*/ 812914 w 12192000"/>
              <a:gd name="connsiteY187" fmla="*/ 2202752 h 2237474"/>
              <a:gd name="connsiteX188" fmla="*/ 800195 w 12192000"/>
              <a:gd name="connsiteY188" fmla="*/ 2209407 h 2237474"/>
              <a:gd name="connsiteX189" fmla="*/ 784978 w 12192000"/>
              <a:gd name="connsiteY189" fmla="*/ 2212360 h 2237474"/>
              <a:gd name="connsiteX190" fmla="*/ 681987 w 12192000"/>
              <a:gd name="connsiteY190" fmla="*/ 2216757 h 2237474"/>
              <a:gd name="connsiteX191" fmla="*/ 669923 w 12192000"/>
              <a:gd name="connsiteY191" fmla="*/ 2211682 h 2237474"/>
              <a:gd name="connsiteX192" fmla="*/ 648680 w 12192000"/>
              <a:gd name="connsiteY192" fmla="*/ 2206229 h 2237474"/>
              <a:gd name="connsiteX193" fmla="*/ 597225 w 12192000"/>
              <a:gd name="connsiteY193" fmla="*/ 2180999 h 2237474"/>
              <a:gd name="connsiteX194" fmla="*/ 558449 w 12192000"/>
              <a:gd name="connsiteY194" fmla="*/ 2182346 h 2237474"/>
              <a:gd name="connsiteX195" fmla="*/ 550517 w 12192000"/>
              <a:gd name="connsiteY195" fmla="*/ 2182060 h 2237474"/>
              <a:gd name="connsiteX196" fmla="*/ 550309 w 12192000"/>
              <a:gd name="connsiteY196" fmla="*/ 2181825 h 2237474"/>
              <a:gd name="connsiteX197" fmla="*/ 541836 w 12192000"/>
              <a:gd name="connsiteY197" fmla="*/ 2181063 h 2237474"/>
              <a:gd name="connsiteX198" fmla="*/ 536057 w 12192000"/>
              <a:gd name="connsiteY198" fmla="*/ 2181537 h 2237474"/>
              <a:gd name="connsiteX199" fmla="*/ 520671 w 12192000"/>
              <a:gd name="connsiteY199" fmla="*/ 2180980 h 2237474"/>
              <a:gd name="connsiteX200" fmla="*/ 515024 w 12192000"/>
              <a:gd name="connsiteY200" fmla="*/ 2179258 h 2237474"/>
              <a:gd name="connsiteX201" fmla="*/ 512278 w 12192000"/>
              <a:gd name="connsiteY201" fmla="*/ 2176369 h 2237474"/>
              <a:gd name="connsiteX202" fmla="*/ 480419 w 12192000"/>
              <a:gd name="connsiteY202" fmla="*/ 2167807 h 2237474"/>
              <a:gd name="connsiteX203" fmla="*/ 413835 w 12192000"/>
              <a:gd name="connsiteY203" fmla="*/ 2156783 h 2237474"/>
              <a:gd name="connsiteX204" fmla="*/ 376513 w 12192000"/>
              <a:gd name="connsiteY204" fmla="*/ 2154014 h 2237474"/>
              <a:gd name="connsiteX205" fmla="*/ 273386 w 12192000"/>
              <a:gd name="connsiteY205" fmla="*/ 2142551 h 2237474"/>
              <a:gd name="connsiteX206" fmla="*/ 169207 w 12192000"/>
              <a:gd name="connsiteY206" fmla="*/ 2128100 h 2237474"/>
              <a:gd name="connsiteX207" fmla="*/ 93149 w 12192000"/>
              <a:gd name="connsiteY207" fmla="*/ 2105324 h 2237474"/>
              <a:gd name="connsiteX208" fmla="*/ 88109 w 12192000"/>
              <a:gd name="connsiteY208" fmla="*/ 2106704 h 2237474"/>
              <a:gd name="connsiteX209" fmla="*/ 80022 w 12192000"/>
              <a:gd name="connsiteY209" fmla="*/ 2107254 h 2237474"/>
              <a:gd name="connsiteX210" fmla="*/ 79717 w 12192000"/>
              <a:gd name="connsiteY210" fmla="*/ 2107046 h 2237474"/>
              <a:gd name="connsiteX211" fmla="*/ 72352 w 12192000"/>
              <a:gd name="connsiteY211" fmla="*/ 2107991 h 2237474"/>
              <a:gd name="connsiteX212" fmla="*/ 37645 w 12192000"/>
              <a:gd name="connsiteY212" fmla="*/ 2115401 h 2237474"/>
              <a:gd name="connsiteX213" fmla="*/ 4572 w 12192000"/>
              <a:gd name="connsiteY213" fmla="*/ 2111091 h 2237474"/>
              <a:gd name="connsiteX214" fmla="*/ 0 w 12192000"/>
              <a:gd name="connsiteY214" fmla="*/ 2110468 h 2237474"/>
              <a:gd name="connsiteX215" fmla="*/ 0 w 12192000"/>
              <a:gd name="connsiteY21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213486 w 12192000"/>
              <a:gd name="connsiteY69" fmla="*/ 1580987 h 2237474"/>
              <a:gd name="connsiteX70" fmla="*/ 7183121 w 12192000"/>
              <a:gd name="connsiteY70" fmla="*/ 1595162 h 2237474"/>
              <a:gd name="connsiteX71" fmla="*/ 7164601 w 12192000"/>
              <a:gd name="connsiteY71" fmla="*/ 1606490 h 2237474"/>
              <a:gd name="connsiteX72" fmla="*/ 7114651 w 12192000"/>
              <a:gd name="connsiteY72" fmla="*/ 1620959 h 2237474"/>
              <a:gd name="connsiteX73" fmla="*/ 7092727 w 12192000"/>
              <a:gd name="connsiteY73" fmla="*/ 1623628 h 2237474"/>
              <a:gd name="connsiteX74" fmla="*/ 7031309 w 12192000"/>
              <a:gd name="connsiteY74" fmla="*/ 1619451 h 2237474"/>
              <a:gd name="connsiteX75" fmla="*/ 6999084 w 12192000"/>
              <a:gd name="connsiteY75" fmla="*/ 1634317 h 2237474"/>
              <a:gd name="connsiteX76" fmla="*/ 6992107 w 12192000"/>
              <a:gd name="connsiteY76" fmla="*/ 1636860 h 2237474"/>
              <a:gd name="connsiteX77" fmla="*/ 6991765 w 12192000"/>
              <a:gd name="connsiteY77" fmla="*/ 1636725 h 2237474"/>
              <a:gd name="connsiteX78" fmla="*/ 6900177 w 12192000"/>
              <a:gd name="connsiteY78" fmla="*/ 1636016 h 2237474"/>
              <a:gd name="connsiteX79" fmla="*/ 6795372 w 12192000"/>
              <a:gd name="connsiteY79" fmla="*/ 1644845 h 2237474"/>
              <a:gd name="connsiteX80" fmla="*/ 6692251 w 12192000"/>
              <a:gd name="connsiteY80" fmla="*/ 1656357 h 2237474"/>
              <a:gd name="connsiteX81" fmla="*/ 6655235 w 12192000"/>
              <a:gd name="connsiteY81" fmla="*/ 1661869 h 2237474"/>
              <a:gd name="connsiteX82" fmla="*/ 6587857 w 12192000"/>
              <a:gd name="connsiteY82" fmla="*/ 1665769 h 2237474"/>
              <a:gd name="connsiteX83" fmla="*/ 6554894 w 12192000"/>
              <a:gd name="connsiteY83" fmla="*/ 1664428 h 2237474"/>
              <a:gd name="connsiteX84" fmla="*/ 6516595 w 12192000"/>
              <a:gd name="connsiteY84" fmla="*/ 1667475 h 2237474"/>
              <a:gd name="connsiteX85" fmla="*/ 6508541 w 12192000"/>
              <a:gd name="connsiteY85" fmla="*/ 1668757 h 2237474"/>
              <a:gd name="connsiteX86" fmla="*/ 6471012 w 12192000"/>
              <a:gd name="connsiteY86" fmla="*/ 1678604 h 2237474"/>
              <a:gd name="connsiteX87" fmla="*/ 6415265 w 12192000"/>
              <a:gd name="connsiteY87" fmla="*/ 1665317 h 2237474"/>
              <a:gd name="connsiteX88" fmla="*/ 6364035 w 12192000"/>
              <a:gd name="connsiteY88" fmla="*/ 1667683 h 2237474"/>
              <a:gd name="connsiteX89" fmla="*/ 6280959 w 12192000"/>
              <a:gd name="connsiteY89" fmla="*/ 1689329 h 2237474"/>
              <a:gd name="connsiteX90" fmla="*/ 6243319 w 12192000"/>
              <a:gd name="connsiteY90" fmla="*/ 1695560 h 2237474"/>
              <a:gd name="connsiteX91" fmla="*/ 6098321 w 12192000"/>
              <a:gd name="connsiteY91" fmla="*/ 1721646 h 2237474"/>
              <a:gd name="connsiteX92" fmla="*/ 5880652 w 12192000"/>
              <a:gd name="connsiteY92" fmla="*/ 1779643 h 2237474"/>
              <a:gd name="connsiteX93" fmla="*/ 5785959 w 12192000"/>
              <a:gd name="connsiteY93" fmla="*/ 1775307 h 2237474"/>
              <a:gd name="connsiteX94" fmla="*/ 5643534 w 12192000"/>
              <a:gd name="connsiteY94" fmla="*/ 1802919 h 2237474"/>
              <a:gd name="connsiteX95" fmla="*/ 5518799 w 12192000"/>
              <a:gd name="connsiteY95" fmla="*/ 1818312 h 2237474"/>
              <a:gd name="connsiteX96" fmla="*/ 5505014 w 12192000"/>
              <a:gd name="connsiteY96" fmla="*/ 1819259 h 2237474"/>
              <a:gd name="connsiteX97" fmla="*/ 5453307 w 12192000"/>
              <a:gd name="connsiteY97" fmla="*/ 1815450 h 2237474"/>
              <a:gd name="connsiteX98" fmla="*/ 5364192 w 12192000"/>
              <a:gd name="connsiteY98" fmla="*/ 1826074 h 2237474"/>
              <a:gd name="connsiteX99" fmla="*/ 5350380 w 12192000"/>
              <a:gd name="connsiteY99" fmla="*/ 1830891 h 2237474"/>
              <a:gd name="connsiteX100" fmla="*/ 5259633 w 12192000"/>
              <a:gd name="connsiteY100" fmla="*/ 1837160 h 2237474"/>
              <a:gd name="connsiteX101" fmla="*/ 5197513 w 12192000"/>
              <a:gd name="connsiteY101" fmla="*/ 1844718 h 2237474"/>
              <a:gd name="connsiteX102" fmla="*/ 5168852 w 12192000"/>
              <a:gd name="connsiteY102" fmla="*/ 1844846 h 2237474"/>
              <a:gd name="connsiteX103" fmla="*/ 5114927 w 12192000"/>
              <a:gd name="connsiteY103" fmla="*/ 1847827 h 2237474"/>
              <a:gd name="connsiteX104" fmla="*/ 5108970 w 12192000"/>
              <a:gd name="connsiteY104" fmla="*/ 1847935 h 2237474"/>
              <a:gd name="connsiteX105" fmla="*/ 5067961 w 12192000"/>
              <a:gd name="connsiteY105" fmla="*/ 1845917 h 2237474"/>
              <a:gd name="connsiteX106" fmla="*/ 5007075 w 12192000"/>
              <a:gd name="connsiteY106" fmla="*/ 1838626 h 2237474"/>
              <a:gd name="connsiteX107" fmla="*/ 4944087 w 12192000"/>
              <a:gd name="connsiteY107" fmla="*/ 1823332 h 2237474"/>
              <a:gd name="connsiteX108" fmla="*/ 4907662 w 12192000"/>
              <a:gd name="connsiteY108" fmla="*/ 1816900 h 2237474"/>
              <a:gd name="connsiteX109" fmla="*/ 4882386 w 12192000"/>
              <a:gd name="connsiteY109" fmla="*/ 1809844 h 2237474"/>
              <a:gd name="connsiteX110" fmla="*/ 4811440 w 12192000"/>
              <a:gd name="connsiteY110" fmla="*/ 1804655 h 2237474"/>
              <a:gd name="connsiteX111" fmla="*/ 4691075 w 12192000"/>
              <a:gd name="connsiteY111" fmla="*/ 1801389 h 2237474"/>
              <a:gd name="connsiteX112" fmla="*/ 4611738 w 12192000"/>
              <a:gd name="connsiteY112" fmla="*/ 1776964 h 2237474"/>
              <a:gd name="connsiteX113" fmla="*/ 4560070 w 12192000"/>
              <a:gd name="connsiteY113" fmla="*/ 1785640 h 2237474"/>
              <a:gd name="connsiteX114" fmla="*/ 4536503 w 12192000"/>
              <a:gd name="connsiteY114" fmla="*/ 1785334 h 2237474"/>
              <a:gd name="connsiteX115" fmla="*/ 4513724 w 12192000"/>
              <a:gd name="connsiteY115" fmla="*/ 1791996 h 2237474"/>
              <a:gd name="connsiteX116" fmla="*/ 4459810 w 12192000"/>
              <a:gd name="connsiteY116" fmla="*/ 1797886 h 2237474"/>
              <a:gd name="connsiteX117" fmla="*/ 4379064 w 12192000"/>
              <a:gd name="connsiteY117" fmla="*/ 1817177 h 2237474"/>
              <a:gd name="connsiteX118" fmla="*/ 4319209 w 12192000"/>
              <a:gd name="connsiteY118" fmla="*/ 1834833 h 2237474"/>
              <a:gd name="connsiteX119" fmla="*/ 4290981 w 12192000"/>
              <a:gd name="connsiteY119" fmla="*/ 1839677 h 2237474"/>
              <a:gd name="connsiteX120" fmla="*/ 4285792 w 12192000"/>
              <a:gd name="connsiteY120" fmla="*/ 1836231 h 2237474"/>
              <a:gd name="connsiteX121" fmla="*/ 4238372 w 12192000"/>
              <a:gd name="connsiteY121" fmla="*/ 1851480 h 2237474"/>
              <a:gd name="connsiteX122" fmla="*/ 4232517 w 12192000"/>
              <a:gd name="connsiteY122" fmla="*/ 1852567 h 2237474"/>
              <a:gd name="connsiteX123" fmla="*/ 4191732 w 12192000"/>
              <a:gd name="connsiteY123" fmla="*/ 1857328 h 2237474"/>
              <a:gd name="connsiteX124" fmla="*/ 4065532 w 12192000"/>
              <a:gd name="connsiteY124" fmla="*/ 1855477 h 2237474"/>
              <a:gd name="connsiteX125" fmla="*/ 4028460 w 12192000"/>
              <a:gd name="connsiteY125" fmla="*/ 1855137 h 2237474"/>
              <a:gd name="connsiteX126" fmla="*/ 4002267 w 12192000"/>
              <a:gd name="connsiteY126" fmla="*/ 1852352 h 2237474"/>
              <a:gd name="connsiteX127" fmla="*/ 3931396 w 12192000"/>
              <a:gd name="connsiteY127" fmla="*/ 1858915 h 2237474"/>
              <a:gd name="connsiteX128" fmla="*/ 3812162 w 12192000"/>
              <a:gd name="connsiteY128" fmla="*/ 1875501 h 2237474"/>
              <a:gd name="connsiteX129" fmla="*/ 3729530 w 12192000"/>
              <a:gd name="connsiteY129" fmla="*/ 1864513 h 2237474"/>
              <a:gd name="connsiteX130" fmla="*/ 3680177 w 12192000"/>
              <a:gd name="connsiteY130" fmla="*/ 1881552 h 2237474"/>
              <a:gd name="connsiteX131" fmla="*/ 3567259 w 12192000"/>
              <a:gd name="connsiteY131" fmla="*/ 1893482 h 2237474"/>
              <a:gd name="connsiteX132" fmla="*/ 3405770 w 12192000"/>
              <a:gd name="connsiteY132" fmla="*/ 1904591 h 2237474"/>
              <a:gd name="connsiteX133" fmla="*/ 3280097 w 12192000"/>
              <a:gd name="connsiteY133" fmla="*/ 1919610 h 2237474"/>
              <a:gd name="connsiteX134" fmla="*/ 3123424 w 12192000"/>
              <a:gd name="connsiteY134" fmla="*/ 1952930 h 2237474"/>
              <a:gd name="connsiteX135" fmla="*/ 3009910 w 12192000"/>
              <a:gd name="connsiteY135" fmla="*/ 1957866 h 2237474"/>
              <a:gd name="connsiteX136" fmla="*/ 2995934 w 12192000"/>
              <a:gd name="connsiteY136" fmla="*/ 1967085 h 2237474"/>
              <a:gd name="connsiteX137" fmla="*/ 2980071 w 12192000"/>
              <a:gd name="connsiteY137" fmla="*/ 1972988 h 2237474"/>
              <a:gd name="connsiteX138" fmla="*/ 2978094 w 12192000"/>
              <a:gd name="connsiteY138" fmla="*/ 1972369 h 2237474"/>
              <a:gd name="connsiteX139" fmla="*/ 2942858 w 12192000"/>
              <a:gd name="connsiteY139" fmla="*/ 1981367 h 2237474"/>
              <a:gd name="connsiteX140" fmla="*/ 2875436 w 12192000"/>
              <a:gd name="connsiteY140" fmla="*/ 1996977 h 2237474"/>
              <a:gd name="connsiteX141" fmla="*/ 2874892 w 12192000"/>
              <a:gd name="connsiteY141" fmla="*/ 1996085 h 2237474"/>
              <a:gd name="connsiteX142" fmla="*/ 2864145 w 12192000"/>
              <a:gd name="connsiteY142" fmla="*/ 1994061 h 2237474"/>
              <a:gd name="connsiteX143" fmla="*/ 2843662 w 12192000"/>
              <a:gd name="connsiteY143" fmla="*/ 1992498 h 2237474"/>
              <a:gd name="connsiteX144" fmla="*/ 2796128 w 12192000"/>
              <a:gd name="connsiteY144" fmla="*/ 1976403 h 2237474"/>
              <a:gd name="connsiteX145" fmla="*/ 2756784 w 12192000"/>
              <a:gd name="connsiteY145" fmla="*/ 1985116 h 2237474"/>
              <a:gd name="connsiteX146" fmla="*/ 2748833 w 12192000"/>
              <a:gd name="connsiteY146" fmla="*/ 1986323 h 2237474"/>
              <a:gd name="connsiteX147" fmla="*/ 2748661 w 12192000"/>
              <a:gd name="connsiteY147" fmla="*/ 1986122 h 2237474"/>
              <a:gd name="connsiteX148" fmla="*/ 2740251 w 12192000"/>
              <a:gd name="connsiteY148" fmla="*/ 1986946 h 2237474"/>
              <a:gd name="connsiteX149" fmla="*/ 2718916 w 12192000"/>
              <a:gd name="connsiteY149" fmla="*/ 1990867 h 2237474"/>
              <a:gd name="connsiteX150" fmla="*/ 2713522 w 12192000"/>
              <a:gd name="connsiteY150" fmla="*/ 1990173 h 2237474"/>
              <a:gd name="connsiteX151" fmla="*/ 2680597 w 12192000"/>
              <a:gd name="connsiteY151" fmla="*/ 1984996 h 2237474"/>
              <a:gd name="connsiteX152" fmla="*/ 2578178 w 12192000"/>
              <a:gd name="connsiteY152" fmla="*/ 1990531 h 2237474"/>
              <a:gd name="connsiteX153" fmla="*/ 2476147 w 12192000"/>
              <a:gd name="connsiteY153" fmla="*/ 1998305 h 2237474"/>
              <a:gd name="connsiteX154" fmla="*/ 2373568 w 12192000"/>
              <a:gd name="connsiteY154" fmla="*/ 2003219 h 2237474"/>
              <a:gd name="connsiteX155" fmla="*/ 2321399 w 12192000"/>
              <a:gd name="connsiteY155" fmla="*/ 1989467 h 2237474"/>
              <a:gd name="connsiteX156" fmla="*/ 2315525 w 12192000"/>
              <a:gd name="connsiteY156" fmla="*/ 1989708 h 2237474"/>
              <a:gd name="connsiteX157" fmla="*/ 2300792 w 12192000"/>
              <a:gd name="connsiteY157" fmla="*/ 1994290 h 2237474"/>
              <a:gd name="connsiteX158" fmla="*/ 2295469 w 12192000"/>
              <a:gd name="connsiteY158" fmla="*/ 1996659 h 2237474"/>
              <a:gd name="connsiteX159" fmla="*/ 2287219 w 12192000"/>
              <a:gd name="connsiteY159" fmla="*/ 1998750 h 2237474"/>
              <a:gd name="connsiteX160" fmla="*/ 2286948 w 12192000"/>
              <a:gd name="connsiteY160" fmla="*/ 1998596 h 2237474"/>
              <a:gd name="connsiteX161" fmla="*/ 2243069 w 12192000"/>
              <a:gd name="connsiteY161" fmla="*/ 2015111 h 2237474"/>
              <a:gd name="connsiteX162" fmla="*/ 2186609 w 12192000"/>
              <a:gd name="connsiteY162" fmla="*/ 2008263 h 2237474"/>
              <a:gd name="connsiteX163" fmla="*/ 2164831 w 12192000"/>
              <a:gd name="connsiteY163" fmla="*/ 2010143 h 2237474"/>
              <a:gd name="connsiteX164" fmla="*/ 2152836 w 12192000"/>
              <a:gd name="connsiteY164" fmla="*/ 2010048 h 2237474"/>
              <a:gd name="connsiteX165" fmla="*/ 2117102 w 12192000"/>
              <a:gd name="connsiteY165" fmla="*/ 2023004 h 2237474"/>
              <a:gd name="connsiteX166" fmla="*/ 2111935 w 12192000"/>
              <a:gd name="connsiteY166" fmla="*/ 2023163 h 2237474"/>
              <a:gd name="connsiteX167" fmla="*/ 2089991 w 12192000"/>
              <a:gd name="connsiteY167" fmla="*/ 2034193 h 2237474"/>
              <a:gd name="connsiteX168" fmla="*/ 2058061 w 12192000"/>
              <a:gd name="connsiteY168" fmla="*/ 2047942 h 2237474"/>
              <a:gd name="connsiteX169" fmla="*/ 2055737 w 12192000"/>
              <a:gd name="connsiteY169" fmla="*/ 2047704 h 2237474"/>
              <a:gd name="connsiteX170" fmla="*/ 2042244 w 12192000"/>
              <a:gd name="connsiteY170" fmla="*/ 2055560 h 2237474"/>
              <a:gd name="connsiteX171" fmla="*/ 1976224 w 12192000"/>
              <a:gd name="connsiteY171" fmla="*/ 2074257 h 2237474"/>
              <a:gd name="connsiteX172" fmla="*/ 1877728 w 12192000"/>
              <a:gd name="connsiteY172" fmla="*/ 2101004 h 2237474"/>
              <a:gd name="connsiteX173" fmla="*/ 1759056 w 12192000"/>
              <a:gd name="connsiteY173" fmla="*/ 2125608 h 2237474"/>
              <a:gd name="connsiteX174" fmla="*/ 1637948 w 12192000"/>
              <a:gd name="connsiteY174" fmla="*/ 2172597 h 2237474"/>
              <a:gd name="connsiteX175" fmla="*/ 1434549 w 12192000"/>
              <a:gd name="connsiteY175" fmla="*/ 2234522 h 2237474"/>
              <a:gd name="connsiteX176" fmla="*/ 1398481 w 12192000"/>
              <a:gd name="connsiteY176" fmla="*/ 2237074 h 2237474"/>
              <a:gd name="connsiteX177" fmla="*/ 1398407 w 12192000"/>
              <a:gd name="connsiteY177" fmla="*/ 2237095 h 2237474"/>
              <a:gd name="connsiteX178" fmla="*/ 1370962 w 12192000"/>
              <a:gd name="connsiteY178" fmla="*/ 2237474 h 2237474"/>
              <a:gd name="connsiteX179" fmla="*/ 1356367 w 12192000"/>
              <a:gd name="connsiteY179" fmla="*/ 2235089 h 2237474"/>
              <a:gd name="connsiteX180" fmla="*/ 1324828 w 12192000"/>
              <a:gd name="connsiteY180" fmla="*/ 2231968 h 2237474"/>
              <a:gd name="connsiteX181" fmla="*/ 1297744 w 12192000"/>
              <a:gd name="connsiteY181" fmla="*/ 2235849 h 2237474"/>
              <a:gd name="connsiteX182" fmla="*/ 1286236 w 12192000"/>
              <a:gd name="connsiteY182" fmla="*/ 2233135 h 2237474"/>
              <a:gd name="connsiteX183" fmla="*/ 1283504 w 12192000"/>
              <a:gd name="connsiteY183" fmla="*/ 2233797 h 2237474"/>
              <a:gd name="connsiteX184" fmla="*/ 1279765 w 12192000"/>
              <a:gd name="connsiteY184" fmla="*/ 2229639 h 2237474"/>
              <a:gd name="connsiteX185" fmla="*/ 1195347 w 12192000"/>
              <a:gd name="connsiteY185" fmla="*/ 2212354 h 2237474"/>
              <a:gd name="connsiteX186" fmla="*/ 970251 w 12192000"/>
              <a:gd name="connsiteY186" fmla="*/ 2221029 h 2237474"/>
              <a:gd name="connsiteX187" fmla="*/ 812914 w 12192000"/>
              <a:gd name="connsiteY187" fmla="*/ 2202752 h 2237474"/>
              <a:gd name="connsiteX188" fmla="*/ 800195 w 12192000"/>
              <a:gd name="connsiteY188" fmla="*/ 2209407 h 2237474"/>
              <a:gd name="connsiteX189" fmla="*/ 784978 w 12192000"/>
              <a:gd name="connsiteY189" fmla="*/ 2212360 h 2237474"/>
              <a:gd name="connsiteX190" fmla="*/ 681987 w 12192000"/>
              <a:gd name="connsiteY190" fmla="*/ 2216757 h 2237474"/>
              <a:gd name="connsiteX191" fmla="*/ 669923 w 12192000"/>
              <a:gd name="connsiteY191" fmla="*/ 2211682 h 2237474"/>
              <a:gd name="connsiteX192" fmla="*/ 648680 w 12192000"/>
              <a:gd name="connsiteY192" fmla="*/ 2206229 h 2237474"/>
              <a:gd name="connsiteX193" fmla="*/ 597225 w 12192000"/>
              <a:gd name="connsiteY193" fmla="*/ 2180999 h 2237474"/>
              <a:gd name="connsiteX194" fmla="*/ 558449 w 12192000"/>
              <a:gd name="connsiteY194" fmla="*/ 2182346 h 2237474"/>
              <a:gd name="connsiteX195" fmla="*/ 550517 w 12192000"/>
              <a:gd name="connsiteY195" fmla="*/ 2182060 h 2237474"/>
              <a:gd name="connsiteX196" fmla="*/ 550309 w 12192000"/>
              <a:gd name="connsiteY196" fmla="*/ 2181825 h 2237474"/>
              <a:gd name="connsiteX197" fmla="*/ 541836 w 12192000"/>
              <a:gd name="connsiteY197" fmla="*/ 2181063 h 2237474"/>
              <a:gd name="connsiteX198" fmla="*/ 536057 w 12192000"/>
              <a:gd name="connsiteY198" fmla="*/ 2181537 h 2237474"/>
              <a:gd name="connsiteX199" fmla="*/ 520671 w 12192000"/>
              <a:gd name="connsiteY199" fmla="*/ 2180980 h 2237474"/>
              <a:gd name="connsiteX200" fmla="*/ 515024 w 12192000"/>
              <a:gd name="connsiteY200" fmla="*/ 2179258 h 2237474"/>
              <a:gd name="connsiteX201" fmla="*/ 512278 w 12192000"/>
              <a:gd name="connsiteY201" fmla="*/ 2176369 h 2237474"/>
              <a:gd name="connsiteX202" fmla="*/ 480419 w 12192000"/>
              <a:gd name="connsiteY202" fmla="*/ 2167807 h 2237474"/>
              <a:gd name="connsiteX203" fmla="*/ 413835 w 12192000"/>
              <a:gd name="connsiteY203" fmla="*/ 2156783 h 2237474"/>
              <a:gd name="connsiteX204" fmla="*/ 376513 w 12192000"/>
              <a:gd name="connsiteY204" fmla="*/ 2154014 h 2237474"/>
              <a:gd name="connsiteX205" fmla="*/ 273386 w 12192000"/>
              <a:gd name="connsiteY205" fmla="*/ 2142551 h 2237474"/>
              <a:gd name="connsiteX206" fmla="*/ 169207 w 12192000"/>
              <a:gd name="connsiteY206" fmla="*/ 2128100 h 2237474"/>
              <a:gd name="connsiteX207" fmla="*/ 93149 w 12192000"/>
              <a:gd name="connsiteY207" fmla="*/ 2105324 h 2237474"/>
              <a:gd name="connsiteX208" fmla="*/ 88109 w 12192000"/>
              <a:gd name="connsiteY208" fmla="*/ 2106704 h 2237474"/>
              <a:gd name="connsiteX209" fmla="*/ 80022 w 12192000"/>
              <a:gd name="connsiteY209" fmla="*/ 2107254 h 2237474"/>
              <a:gd name="connsiteX210" fmla="*/ 79717 w 12192000"/>
              <a:gd name="connsiteY210" fmla="*/ 2107046 h 2237474"/>
              <a:gd name="connsiteX211" fmla="*/ 72352 w 12192000"/>
              <a:gd name="connsiteY211" fmla="*/ 2107991 h 2237474"/>
              <a:gd name="connsiteX212" fmla="*/ 37645 w 12192000"/>
              <a:gd name="connsiteY212" fmla="*/ 2115401 h 2237474"/>
              <a:gd name="connsiteX213" fmla="*/ 4572 w 12192000"/>
              <a:gd name="connsiteY213" fmla="*/ 2111091 h 2237474"/>
              <a:gd name="connsiteX214" fmla="*/ 0 w 12192000"/>
              <a:gd name="connsiteY214" fmla="*/ 2110468 h 2237474"/>
              <a:gd name="connsiteX215" fmla="*/ 0 w 12192000"/>
              <a:gd name="connsiteY21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213486 w 12192000"/>
              <a:gd name="connsiteY69" fmla="*/ 1580987 h 2237474"/>
              <a:gd name="connsiteX70" fmla="*/ 7183121 w 12192000"/>
              <a:gd name="connsiteY70" fmla="*/ 1595162 h 2237474"/>
              <a:gd name="connsiteX71" fmla="*/ 7164601 w 12192000"/>
              <a:gd name="connsiteY71" fmla="*/ 1606490 h 2237474"/>
              <a:gd name="connsiteX72" fmla="*/ 7114651 w 12192000"/>
              <a:gd name="connsiteY72" fmla="*/ 1620959 h 2237474"/>
              <a:gd name="connsiteX73" fmla="*/ 7092727 w 12192000"/>
              <a:gd name="connsiteY73" fmla="*/ 1623628 h 2237474"/>
              <a:gd name="connsiteX74" fmla="*/ 7031309 w 12192000"/>
              <a:gd name="connsiteY74" fmla="*/ 1619451 h 2237474"/>
              <a:gd name="connsiteX75" fmla="*/ 6999084 w 12192000"/>
              <a:gd name="connsiteY75" fmla="*/ 1634317 h 2237474"/>
              <a:gd name="connsiteX76" fmla="*/ 6992107 w 12192000"/>
              <a:gd name="connsiteY76" fmla="*/ 1636860 h 2237474"/>
              <a:gd name="connsiteX77" fmla="*/ 6991765 w 12192000"/>
              <a:gd name="connsiteY77" fmla="*/ 1636725 h 2237474"/>
              <a:gd name="connsiteX78" fmla="*/ 6900177 w 12192000"/>
              <a:gd name="connsiteY78" fmla="*/ 1636016 h 2237474"/>
              <a:gd name="connsiteX79" fmla="*/ 6795372 w 12192000"/>
              <a:gd name="connsiteY79" fmla="*/ 1644845 h 2237474"/>
              <a:gd name="connsiteX80" fmla="*/ 6692251 w 12192000"/>
              <a:gd name="connsiteY80" fmla="*/ 1656357 h 2237474"/>
              <a:gd name="connsiteX81" fmla="*/ 6655235 w 12192000"/>
              <a:gd name="connsiteY81" fmla="*/ 1661869 h 2237474"/>
              <a:gd name="connsiteX82" fmla="*/ 6587857 w 12192000"/>
              <a:gd name="connsiteY82" fmla="*/ 1665769 h 2237474"/>
              <a:gd name="connsiteX83" fmla="*/ 6554894 w 12192000"/>
              <a:gd name="connsiteY83" fmla="*/ 1664428 h 2237474"/>
              <a:gd name="connsiteX84" fmla="*/ 6516595 w 12192000"/>
              <a:gd name="connsiteY84" fmla="*/ 1667475 h 2237474"/>
              <a:gd name="connsiteX85" fmla="*/ 6508541 w 12192000"/>
              <a:gd name="connsiteY85" fmla="*/ 1668757 h 2237474"/>
              <a:gd name="connsiteX86" fmla="*/ 6471012 w 12192000"/>
              <a:gd name="connsiteY86" fmla="*/ 1678604 h 2237474"/>
              <a:gd name="connsiteX87" fmla="*/ 6415265 w 12192000"/>
              <a:gd name="connsiteY87" fmla="*/ 1665317 h 2237474"/>
              <a:gd name="connsiteX88" fmla="*/ 6364035 w 12192000"/>
              <a:gd name="connsiteY88" fmla="*/ 1667683 h 2237474"/>
              <a:gd name="connsiteX89" fmla="*/ 6280959 w 12192000"/>
              <a:gd name="connsiteY89" fmla="*/ 1689329 h 2237474"/>
              <a:gd name="connsiteX90" fmla="*/ 6243319 w 12192000"/>
              <a:gd name="connsiteY90" fmla="*/ 1695560 h 2237474"/>
              <a:gd name="connsiteX91" fmla="*/ 6098321 w 12192000"/>
              <a:gd name="connsiteY91" fmla="*/ 1721646 h 2237474"/>
              <a:gd name="connsiteX92" fmla="*/ 5880652 w 12192000"/>
              <a:gd name="connsiteY92" fmla="*/ 1779643 h 2237474"/>
              <a:gd name="connsiteX93" fmla="*/ 5785959 w 12192000"/>
              <a:gd name="connsiteY93" fmla="*/ 1775307 h 2237474"/>
              <a:gd name="connsiteX94" fmla="*/ 5643534 w 12192000"/>
              <a:gd name="connsiteY94" fmla="*/ 1802919 h 2237474"/>
              <a:gd name="connsiteX95" fmla="*/ 5518799 w 12192000"/>
              <a:gd name="connsiteY95" fmla="*/ 1818312 h 2237474"/>
              <a:gd name="connsiteX96" fmla="*/ 5505014 w 12192000"/>
              <a:gd name="connsiteY96" fmla="*/ 1819259 h 2237474"/>
              <a:gd name="connsiteX97" fmla="*/ 5453307 w 12192000"/>
              <a:gd name="connsiteY97" fmla="*/ 1815450 h 2237474"/>
              <a:gd name="connsiteX98" fmla="*/ 5364192 w 12192000"/>
              <a:gd name="connsiteY98" fmla="*/ 1826074 h 2237474"/>
              <a:gd name="connsiteX99" fmla="*/ 5350380 w 12192000"/>
              <a:gd name="connsiteY99" fmla="*/ 1830891 h 2237474"/>
              <a:gd name="connsiteX100" fmla="*/ 5259633 w 12192000"/>
              <a:gd name="connsiteY100" fmla="*/ 1837160 h 2237474"/>
              <a:gd name="connsiteX101" fmla="*/ 5197513 w 12192000"/>
              <a:gd name="connsiteY101" fmla="*/ 1844718 h 2237474"/>
              <a:gd name="connsiteX102" fmla="*/ 5168852 w 12192000"/>
              <a:gd name="connsiteY102" fmla="*/ 1844846 h 2237474"/>
              <a:gd name="connsiteX103" fmla="*/ 5114927 w 12192000"/>
              <a:gd name="connsiteY103" fmla="*/ 1847827 h 2237474"/>
              <a:gd name="connsiteX104" fmla="*/ 5108970 w 12192000"/>
              <a:gd name="connsiteY104" fmla="*/ 1847935 h 2237474"/>
              <a:gd name="connsiteX105" fmla="*/ 5067961 w 12192000"/>
              <a:gd name="connsiteY105" fmla="*/ 1845917 h 2237474"/>
              <a:gd name="connsiteX106" fmla="*/ 5007075 w 12192000"/>
              <a:gd name="connsiteY106" fmla="*/ 1838626 h 2237474"/>
              <a:gd name="connsiteX107" fmla="*/ 4944087 w 12192000"/>
              <a:gd name="connsiteY107" fmla="*/ 1823332 h 2237474"/>
              <a:gd name="connsiteX108" fmla="*/ 4907662 w 12192000"/>
              <a:gd name="connsiteY108" fmla="*/ 1816900 h 2237474"/>
              <a:gd name="connsiteX109" fmla="*/ 4882386 w 12192000"/>
              <a:gd name="connsiteY109" fmla="*/ 1809844 h 2237474"/>
              <a:gd name="connsiteX110" fmla="*/ 4811440 w 12192000"/>
              <a:gd name="connsiteY110" fmla="*/ 1804655 h 2237474"/>
              <a:gd name="connsiteX111" fmla="*/ 4691075 w 12192000"/>
              <a:gd name="connsiteY111" fmla="*/ 1801389 h 2237474"/>
              <a:gd name="connsiteX112" fmla="*/ 4611738 w 12192000"/>
              <a:gd name="connsiteY112" fmla="*/ 1776964 h 2237474"/>
              <a:gd name="connsiteX113" fmla="*/ 4560070 w 12192000"/>
              <a:gd name="connsiteY113" fmla="*/ 1785640 h 2237474"/>
              <a:gd name="connsiteX114" fmla="*/ 4536503 w 12192000"/>
              <a:gd name="connsiteY114" fmla="*/ 1785334 h 2237474"/>
              <a:gd name="connsiteX115" fmla="*/ 4513724 w 12192000"/>
              <a:gd name="connsiteY115" fmla="*/ 1791996 h 2237474"/>
              <a:gd name="connsiteX116" fmla="*/ 4459810 w 12192000"/>
              <a:gd name="connsiteY116" fmla="*/ 1797886 h 2237474"/>
              <a:gd name="connsiteX117" fmla="*/ 4379064 w 12192000"/>
              <a:gd name="connsiteY117" fmla="*/ 1817177 h 2237474"/>
              <a:gd name="connsiteX118" fmla="*/ 4319209 w 12192000"/>
              <a:gd name="connsiteY118" fmla="*/ 1834833 h 2237474"/>
              <a:gd name="connsiteX119" fmla="*/ 4290981 w 12192000"/>
              <a:gd name="connsiteY119" fmla="*/ 1839677 h 2237474"/>
              <a:gd name="connsiteX120" fmla="*/ 4285792 w 12192000"/>
              <a:gd name="connsiteY120" fmla="*/ 1836231 h 2237474"/>
              <a:gd name="connsiteX121" fmla="*/ 4238372 w 12192000"/>
              <a:gd name="connsiteY121" fmla="*/ 1851480 h 2237474"/>
              <a:gd name="connsiteX122" fmla="*/ 4232517 w 12192000"/>
              <a:gd name="connsiteY122" fmla="*/ 1852567 h 2237474"/>
              <a:gd name="connsiteX123" fmla="*/ 4191732 w 12192000"/>
              <a:gd name="connsiteY123" fmla="*/ 1857328 h 2237474"/>
              <a:gd name="connsiteX124" fmla="*/ 4065532 w 12192000"/>
              <a:gd name="connsiteY124" fmla="*/ 1855477 h 2237474"/>
              <a:gd name="connsiteX125" fmla="*/ 4028460 w 12192000"/>
              <a:gd name="connsiteY125" fmla="*/ 1855137 h 2237474"/>
              <a:gd name="connsiteX126" fmla="*/ 4002267 w 12192000"/>
              <a:gd name="connsiteY126" fmla="*/ 1852352 h 2237474"/>
              <a:gd name="connsiteX127" fmla="*/ 3931396 w 12192000"/>
              <a:gd name="connsiteY127" fmla="*/ 1858915 h 2237474"/>
              <a:gd name="connsiteX128" fmla="*/ 3812162 w 12192000"/>
              <a:gd name="connsiteY128" fmla="*/ 1875501 h 2237474"/>
              <a:gd name="connsiteX129" fmla="*/ 3729530 w 12192000"/>
              <a:gd name="connsiteY129" fmla="*/ 1864513 h 2237474"/>
              <a:gd name="connsiteX130" fmla="*/ 3680177 w 12192000"/>
              <a:gd name="connsiteY130" fmla="*/ 1881552 h 2237474"/>
              <a:gd name="connsiteX131" fmla="*/ 3567259 w 12192000"/>
              <a:gd name="connsiteY131" fmla="*/ 1893482 h 2237474"/>
              <a:gd name="connsiteX132" fmla="*/ 3405770 w 12192000"/>
              <a:gd name="connsiteY132" fmla="*/ 1904591 h 2237474"/>
              <a:gd name="connsiteX133" fmla="*/ 3280097 w 12192000"/>
              <a:gd name="connsiteY133" fmla="*/ 1919610 h 2237474"/>
              <a:gd name="connsiteX134" fmla="*/ 3123424 w 12192000"/>
              <a:gd name="connsiteY134" fmla="*/ 1952930 h 2237474"/>
              <a:gd name="connsiteX135" fmla="*/ 3009910 w 12192000"/>
              <a:gd name="connsiteY135" fmla="*/ 1957866 h 2237474"/>
              <a:gd name="connsiteX136" fmla="*/ 2995934 w 12192000"/>
              <a:gd name="connsiteY136" fmla="*/ 1967085 h 2237474"/>
              <a:gd name="connsiteX137" fmla="*/ 2980071 w 12192000"/>
              <a:gd name="connsiteY137" fmla="*/ 1972988 h 2237474"/>
              <a:gd name="connsiteX138" fmla="*/ 2978094 w 12192000"/>
              <a:gd name="connsiteY138" fmla="*/ 1972369 h 2237474"/>
              <a:gd name="connsiteX139" fmla="*/ 2942858 w 12192000"/>
              <a:gd name="connsiteY139" fmla="*/ 1981367 h 2237474"/>
              <a:gd name="connsiteX140" fmla="*/ 2875436 w 12192000"/>
              <a:gd name="connsiteY140" fmla="*/ 1996977 h 2237474"/>
              <a:gd name="connsiteX141" fmla="*/ 2874892 w 12192000"/>
              <a:gd name="connsiteY141" fmla="*/ 1996085 h 2237474"/>
              <a:gd name="connsiteX142" fmla="*/ 2864145 w 12192000"/>
              <a:gd name="connsiteY142" fmla="*/ 1994061 h 2237474"/>
              <a:gd name="connsiteX143" fmla="*/ 2843662 w 12192000"/>
              <a:gd name="connsiteY143" fmla="*/ 1992498 h 2237474"/>
              <a:gd name="connsiteX144" fmla="*/ 2796128 w 12192000"/>
              <a:gd name="connsiteY144" fmla="*/ 1976403 h 2237474"/>
              <a:gd name="connsiteX145" fmla="*/ 2756784 w 12192000"/>
              <a:gd name="connsiteY145" fmla="*/ 1985116 h 2237474"/>
              <a:gd name="connsiteX146" fmla="*/ 2748833 w 12192000"/>
              <a:gd name="connsiteY146" fmla="*/ 1986323 h 2237474"/>
              <a:gd name="connsiteX147" fmla="*/ 2748661 w 12192000"/>
              <a:gd name="connsiteY147" fmla="*/ 1986122 h 2237474"/>
              <a:gd name="connsiteX148" fmla="*/ 2740251 w 12192000"/>
              <a:gd name="connsiteY148" fmla="*/ 1986946 h 2237474"/>
              <a:gd name="connsiteX149" fmla="*/ 2718916 w 12192000"/>
              <a:gd name="connsiteY149" fmla="*/ 1990867 h 2237474"/>
              <a:gd name="connsiteX150" fmla="*/ 2713522 w 12192000"/>
              <a:gd name="connsiteY150" fmla="*/ 1990173 h 2237474"/>
              <a:gd name="connsiteX151" fmla="*/ 2680597 w 12192000"/>
              <a:gd name="connsiteY151" fmla="*/ 1984996 h 2237474"/>
              <a:gd name="connsiteX152" fmla="*/ 2578178 w 12192000"/>
              <a:gd name="connsiteY152" fmla="*/ 1990531 h 2237474"/>
              <a:gd name="connsiteX153" fmla="*/ 2476147 w 12192000"/>
              <a:gd name="connsiteY153" fmla="*/ 1998305 h 2237474"/>
              <a:gd name="connsiteX154" fmla="*/ 2373568 w 12192000"/>
              <a:gd name="connsiteY154" fmla="*/ 2003219 h 2237474"/>
              <a:gd name="connsiteX155" fmla="*/ 2321399 w 12192000"/>
              <a:gd name="connsiteY155" fmla="*/ 1989467 h 2237474"/>
              <a:gd name="connsiteX156" fmla="*/ 2315525 w 12192000"/>
              <a:gd name="connsiteY156" fmla="*/ 1989708 h 2237474"/>
              <a:gd name="connsiteX157" fmla="*/ 2300792 w 12192000"/>
              <a:gd name="connsiteY157" fmla="*/ 1994290 h 2237474"/>
              <a:gd name="connsiteX158" fmla="*/ 2295469 w 12192000"/>
              <a:gd name="connsiteY158" fmla="*/ 1996659 h 2237474"/>
              <a:gd name="connsiteX159" fmla="*/ 2287219 w 12192000"/>
              <a:gd name="connsiteY159" fmla="*/ 1998750 h 2237474"/>
              <a:gd name="connsiteX160" fmla="*/ 2286948 w 12192000"/>
              <a:gd name="connsiteY160" fmla="*/ 1998596 h 2237474"/>
              <a:gd name="connsiteX161" fmla="*/ 2243069 w 12192000"/>
              <a:gd name="connsiteY161" fmla="*/ 2015111 h 2237474"/>
              <a:gd name="connsiteX162" fmla="*/ 2186609 w 12192000"/>
              <a:gd name="connsiteY162" fmla="*/ 2008263 h 2237474"/>
              <a:gd name="connsiteX163" fmla="*/ 2164831 w 12192000"/>
              <a:gd name="connsiteY163" fmla="*/ 2010143 h 2237474"/>
              <a:gd name="connsiteX164" fmla="*/ 2152836 w 12192000"/>
              <a:gd name="connsiteY164" fmla="*/ 2010048 h 2237474"/>
              <a:gd name="connsiteX165" fmla="*/ 2117102 w 12192000"/>
              <a:gd name="connsiteY165" fmla="*/ 2023004 h 2237474"/>
              <a:gd name="connsiteX166" fmla="*/ 2111935 w 12192000"/>
              <a:gd name="connsiteY166" fmla="*/ 2023163 h 2237474"/>
              <a:gd name="connsiteX167" fmla="*/ 2089991 w 12192000"/>
              <a:gd name="connsiteY167" fmla="*/ 2034193 h 2237474"/>
              <a:gd name="connsiteX168" fmla="*/ 2058061 w 12192000"/>
              <a:gd name="connsiteY168" fmla="*/ 2047942 h 2237474"/>
              <a:gd name="connsiteX169" fmla="*/ 2055737 w 12192000"/>
              <a:gd name="connsiteY169" fmla="*/ 2047704 h 2237474"/>
              <a:gd name="connsiteX170" fmla="*/ 2042244 w 12192000"/>
              <a:gd name="connsiteY170" fmla="*/ 2055560 h 2237474"/>
              <a:gd name="connsiteX171" fmla="*/ 1976224 w 12192000"/>
              <a:gd name="connsiteY171" fmla="*/ 2074257 h 2237474"/>
              <a:gd name="connsiteX172" fmla="*/ 1877728 w 12192000"/>
              <a:gd name="connsiteY172" fmla="*/ 2101004 h 2237474"/>
              <a:gd name="connsiteX173" fmla="*/ 1759056 w 12192000"/>
              <a:gd name="connsiteY173" fmla="*/ 2125608 h 2237474"/>
              <a:gd name="connsiteX174" fmla="*/ 1637948 w 12192000"/>
              <a:gd name="connsiteY174" fmla="*/ 2172597 h 2237474"/>
              <a:gd name="connsiteX175" fmla="*/ 1434549 w 12192000"/>
              <a:gd name="connsiteY175" fmla="*/ 2234522 h 2237474"/>
              <a:gd name="connsiteX176" fmla="*/ 1398481 w 12192000"/>
              <a:gd name="connsiteY176" fmla="*/ 2237074 h 2237474"/>
              <a:gd name="connsiteX177" fmla="*/ 1398407 w 12192000"/>
              <a:gd name="connsiteY177" fmla="*/ 2237095 h 2237474"/>
              <a:gd name="connsiteX178" fmla="*/ 1370962 w 12192000"/>
              <a:gd name="connsiteY178" fmla="*/ 2237474 h 2237474"/>
              <a:gd name="connsiteX179" fmla="*/ 1356367 w 12192000"/>
              <a:gd name="connsiteY179" fmla="*/ 2235089 h 2237474"/>
              <a:gd name="connsiteX180" fmla="*/ 1324828 w 12192000"/>
              <a:gd name="connsiteY180" fmla="*/ 2231968 h 2237474"/>
              <a:gd name="connsiteX181" fmla="*/ 1297744 w 12192000"/>
              <a:gd name="connsiteY181" fmla="*/ 2235849 h 2237474"/>
              <a:gd name="connsiteX182" fmla="*/ 1286236 w 12192000"/>
              <a:gd name="connsiteY182" fmla="*/ 2233135 h 2237474"/>
              <a:gd name="connsiteX183" fmla="*/ 1283504 w 12192000"/>
              <a:gd name="connsiteY183" fmla="*/ 2233797 h 2237474"/>
              <a:gd name="connsiteX184" fmla="*/ 1279765 w 12192000"/>
              <a:gd name="connsiteY184" fmla="*/ 2229639 h 2237474"/>
              <a:gd name="connsiteX185" fmla="*/ 1195347 w 12192000"/>
              <a:gd name="connsiteY185" fmla="*/ 2212354 h 2237474"/>
              <a:gd name="connsiteX186" fmla="*/ 970251 w 12192000"/>
              <a:gd name="connsiteY186" fmla="*/ 2221029 h 2237474"/>
              <a:gd name="connsiteX187" fmla="*/ 812914 w 12192000"/>
              <a:gd name="connsiteY187" fmla="*/ 2202752 h 2237474"/>
              <a:gd name="connsiteX188" fmla="*/ 800195 w 12192000"/>
              <a:gd name="connsiteY188" fmla="*/ 2209407 h 2237474"/>
              <a:gd name="connsiteX189" fmla="*/ 784978 w 12192000"/>
              <a:gd name="connsiteY189" fmla="*/ 2212360 h 2237474"/>
              <a:gd name="connsiteX190" fmla="*/ 681987 w 12192000"/>
              <a:gd name="connsiteY190" fmla="*/ 2216757 h 2237474"/>
              <a:gd name="connsiteX191" fmla="*/ 669923 w 12192000"/>
              <a:gd name="connsiteY191" fmla="*/ 2211682 h 2237474"/>
              <a:gd name="connsiteX192" fmla="*/ 648680 w 12192000"/>
              <a:gd name="connsiteY192" fmla="*/ 2206229 h 2237474"/>
              <a:gd name="connsiteX193" fmla="*/ 597225 w 12192000"/>
              <a:gd name="connsiteY193" fmla="*/ 2180999 h 2237474"/>
              <a:gd name="connsiteX194" fmla="*/ 558449 w 12192000"/>
              <a:gd name="connsiteY194" fmla="*/ 2182346 h 2237474"/>
              <a:gd name="connsiteX195" fmla="*/ 550517 w 12192000"/>
              <a:gd name="connsiteY195" fmla="*/ 2182060 h 2237474"/>
              <a:gd name="connsiteX196" fmla="*/ 550309 w 12192000"/>
              <a:gd name="connsiteY196" fmla="*/ 2181825 h 2237474"/>
              <a:gd name="connsiteX197" fmla="*/ 541836 w 12192000"/>
              <a:gd name="connsiteY197" fmla="*/ 2181063 h 2237474"/>
              <a:gd name="connsiteX198" fmla="*/ 536057 w 12192000"/>
              <a:gd name="connsiteY198" fmla="*/ 2181537 h 2237474"/>
              <a:gd name="connsiteX199" fmla="*/ 520671 w 12192000"/>
              <a:gd name="connsiteY199" fmla="*/ 2180980 h 2237474"/>
              <a:gd name="connsiteX200" fmla="*/ 515024 w 12192000"/>
              <a:gd name="connsiteY200" fmla="*/ 2179258 h 2237474"/>
              <a:gd name="connsiteX201" fmla="*/ 512278 w 12192000"/>
              <a:gd name="connsiteY201" fmla="*/ 2176369 h 2237474"/>
              <a:gd name="connsiteX202" fmla="*/ 480419 w 12192000"/>
              <a:gd name="connsiteY202" fmla="*/ 2167807 h 2237474"/>
              <a:gd name="connsiteX203" fmla="*/ 413835 w 12192000"/>
              <a:gd name="connsiteY203" fmla="*/ 2156783 h 2237474"/>
              <a:gd name="connsiteX204" fmla="*/ 376513 w 12192000"/>
              <a:gd name="connsiteY204" fmla="*/ 2154014 h 2237474"/>
              <a:gd name="connsiteX205" fmla="*/ 273386 w 12192000"/>
              <a:gd name="connsiteY205" fmla="*/ 2142551 h 2237474"/>
              <a:gd name="connsiteX206" fmla="*/ 169207 w 12192000"/>
              <a:gd name="connsiteY206" fmla="*/ 2128100 h 2237474"/>
              <a:gd name="connsiteX207" fmla="*/ 93149 w 12192000"/>
              <a:gd name="connsiteY207" fmla="*/ 2105324 h 2237474"/>
              <a:gd name="connsiteX208" fmla="*/ 88109 w 12192000"/>
              <a:gd name="connsiteY208" fmla="*/ 2106704 h 2237474"/>
              <a:gd name="connsiteX209" fmla="*/ 80022 w 12192000"/>
              <a:gd name="connsiteY209" fmla="*/ 2107254 h 2237474"/>
              <a:gd name="connsiteX210" fmla="*/ 79717 w 12192000"/>
              <a:gd name="connsiteY210" fmla="*/ 2107046 h 2237474"/>
              <a:gd name="connsiteX211" fmla="*/ 72352 w 12192000"/>
              <a:gd name="connsiteY211" fmla="*/ 2107991 h 2237474"/>
              <a:gd name="connsiteX212" fmla="*/ 37645 w 12192000"/>
              <a:gd name="connsiteY212" fmla="*/ 2115401 h 2237474"/>
              <a:gd name="connsiteX213" fmla="*/ 4572 w 12192000"/>
              <a:gd name="connsiteY213" fmla="*/ 2111091 h 2237474"/>
              <a:gd name="connsiteX214" fmla="*/ 0 w 12192000"/>
              <a:gd name="connsiteY214" fmla="*/ 2110468 h 2237474"/>
              <a:gd name="connsiteX215" fmla="*/ 0 w 12192000"/>
              <a:gd name="connsiteY21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213486 w 12192000"/>
              <a:gd name="connsiteY69" fmla="*/ 1580987 h 2237474"/>
              <a:gd name="connsiteX70" fmla="*/ 7183121 w 12192000"/>
              <a:gd name="connsiteY70" fmla="*/ 1595162 h 2237474"/>
              <a:gd name="connsiteX71" fmla="*/ 7164601 w 12192000"/>
              <a:gd name="connsiteY71" fmla="*/ 1606490 h 2237474"/>
              <a:gd name="connsiteX72" fmla="*/ 7092727 w 12192000"/>
              <a:gd name="connsiteY72" fmla="*/ 1623628 h 2237474"/>
              <a:gd name="connsiteX73" fmla="*/ 7031309 w 12192000"/>
              <a:gd name="connsiteY73" fmla="*/ 1619451 h 2237474"/>
              <a:gd name="connsiteX74" fmla="*/ 6999084 w 12192000"/>
              <a:gd name="connsiteY74" fmla="*/ 1634317 h 2237474"/>
              <a:gd name="connsiteX75" fmla="*/ 6992107 w 12192000"/>
              <a:gd name="connsiteY75" fmla="*/ 1636860 h 2237474"/>
              <a:gd name="connsiteX76" fmla="*/ 6991765 w 12192000"/>
              <a:gd name="connsiteY76" fmla="*/ 1636725 h 2237474"/>
              <a:gd name="connsiteX77" fmla="*/ 6900177 w 12192000"/>
              <a:gd name="connsiteY77" fmla="*/ 1636016 h 2237474"/>
              <a:gd name="connsiteX78" fmla="*/ 6795372 w 12192000"/>
              <a:gd name="connsiteY78" fmla="*/ 1644845 h 2237474"/>
              <a:gd name="connsiteX79" fmla="*/ 6692251 w 12192000"/>
              <a:gd name="connsiteY79" fmla="*/ 1656357 h 2237474"/>
              <a:gd name="connsiteX80" fmla="*/ 6655235 w 12192000"/>
              <a:gd name="connsiteY80" fmla="*/ 1661869 h 2237474"/>
              <a:gd name="connsiteX81" fmla="*/ 6587857 w 12192000"/>
              <a:gd name="connsiteY81" fmla="*/ 1665769 h 2237474"/>
              <a:gd name="connsiteX82" fmla="*/ 6554894 w 12192000"/>
              <a:gd name="connsiteY82" fmla="*/ 1664428 h 2237474"/>
              <a:gd name="connsiteX83" fmla="*/ 6516595 w 12192000"/>
              <a:gd name="connsiteY83" fmla="*/ 1667475 h 2237474"/>
              <a:gd name="connsiteX84" fmla="*/ 6508541 w 12192000"/>
              <a:gd name="connsiteY84" fmla="*/ 1668757 h 2237474"/>
              <a:gd name="connsiteX85" fmla="*/ 6471012 w 12192000"/>
              <a:gd name="connsiteY85" fmla="*/ 1678604 h 2237474"/>
              <a:gd name="connsiteX86" fmla="*/ 6415265 w 12192000"/>
              <a:gd name="connsiteY86" fmla="*/ 1665317 h 2237474"/>
              <a:gd name="connsiteX87" fmla="*/ 6364035 w 12192000"/>
              <a:gd name="connsiteY87" fmla="*/ 1667683 h 2237474"/>
              <a:gd name="connsiteX88" fmla="*/ 6280959 w 12192000"/>
              <a:gd name="connsiteY88" fmla="*/ 1689329 h 2237474"/>
              <a:gd name="connsiteX89" fmla="*/ 6243319 w 12192000"/>
              <a:gd name="connsiteY89" fmla="*/ 1695560 h 2237474"/>
              <a:gd name="connsiteX90" fmla="*/ 6098321 w 12192000"/>
              <a:gd name="connsiteY90" fmla="*/ 1721646 h 2237474"/>
              <a:gd name="connsiteX91" fmla="*/ 5880652 w 12192000"/>
              <a:gd name="connsiteY91" fmla="*/ 1779643 h 2237474"/>
              <a:gd name="connsiteX92" fmla="*/ 5785959 w 12192000"/>
              <a:gd name="connsiteY92" fmla="*/ 1775307 h 2237474"/>
              <a:gd name="connsiteX93" fmla="*/ 5643534 w 12192000"/>
              <a:gd name="connsiteY93" fmla="*/ 1802919 h 2237474"/>
              <a:gd name="connsiteX94" fmla="*/ 5518799 w 12192000"/>
              <a:gd name="connsiteY94" fmla="*/ 1818312 h 2237474"/>
              <a:gd name="connsiteX95" fmla="*/ 5505014 w 12192000"/>
              <a:gd name="connsiteY95" fmla="*/ 1819259 h 2237474"/>
              <a:gd name="connsiteX96" fmla="*/ 5453307 w 12192000"/>
              <a:gd name="connsiteY96" fmla="*/ 1815450 h 2237474"/>
              <a:gd name="connsiteX97" fmla="*/ 5364192 w 12192000"/>
              <a:gd name="connsiteY97" fmla="*/ 1826074 h 2237474"/>
              <a:gd name="connsiteX98" fmla="*/ 5350380 w 12192000"/>
              <a:gd name="connsiteY98" fmla="*/ 1830891 h 2237474"/>
              <a:gd name="connsiteX99" fmla="*/ 5259633 w 12192000"/>
              <a:gd name="connsiteY99" fmla="*/ 1837160 h 2237474"/>
              <a:gd name="connsiteX100" fmla="*/ 5197513 w 12192000"/>
              <a:gd name="connsiteY100" fmla="*/ 1844718 h 2237474"/>
              <a:gd name="connsiteX101" fmla="*/ 5168852 w 12192000"/>
              <a:gd name="connsiteY101" fmla="*/ 1844846 h 2237474"/>
              <a:gd name="connsiteX102" fmla="*/ 5114927 w 12192000"/>
              <a:gd name="connsiteY102" fmla="*/ 1847827 h 2237474"/>
              <a:gd name="connsiteX103" fmla="*/ 5108970 w 12192000"/>
              <a:gd name="connsiteY103" fmla="*/ 1847935 h 2237474"/>
              <a:gd name="connsiteX104" fmla="*/ 5067961 w 12192000"/>
              <a:gd name="connsiteY104" fmla="*/ 1845917 h 2237474"/>
              <a:gd name="connsiteX105" fmla="*/ 5007075 w 12192000"/>
              <a:gd name="connsiteY105" fmla="*/ 1838626 h 2237474"/>
              <a:gd name="connsiteX106" fmla="*/ 4944087 w 12192000"/>
              <a:gd name="connsiteY106" fmla="*/ 1823332 h 2237474"/>
              <a:gd name="connsiteX107" fmla="*/ 4907662 w 12192000"/>
              <a:gd name="connsiteY107" fmla="*/ 1816900 h 2237474"/>
              <a:gd name="connsiteX108" fmla="*/ 4882386 w 12192000"/>
              <a:gd name="connsiteY108" fmla="*/ 1809844 h 2237474"/>
              <a:gd name="connsiteX109" fmla="*/ 4811440 w 12192000"/>
              <a:gd name="connsiteY109" fmla="*/ 1804655 h 2237474"/>
              <a:gd name="connsiteX110" fmla="*/ 4691075 w 12192000"/>
              <a:gd name="connsiteY110" fmla="*/ 1801389 h 2237474"/>
              <a:gd name="connsiteX111" fmla="*/ 4611738 w 12192000"/>
              <a:gd name="connsiteY111" fmla="*/ 1776964 h 2237474"/>
              <a:gd name="connsiteX112" fmla="*/ 4560070 w 12192000"/>
              <a:gd name="connsiteY112" fmla="*/ 1785640 h 2237474"/>
              <a:gd name="connsiteX113" fmla="*/ 4536503 w 12192000"/>
              <a:gd name="connsiteY113" fmla="*/ 1785334 h 2237474"/>
              <a:gd name="connsiteX114" fmla="*/ 4513724 w 12192000"/>
              <a:gd name="connsiteY114" fmla="*/ 1791996 h 2237474"/>
              <a:gd name="connsiteX115" fmla="*/ 4459810 w 12192000"/>
              <a:gd name="connsiteY115" fmla="*/ 1797886 h 2237474"/>
              <a:gd name="connsiteX116" fmla="*/ 4379064 w 12192000"/>
              <a:gd name="connsiteY116" fmla="*/ 1817177 h 2237474"/>
              <a:gd name="connsiteX117" fmla="*/ 4319209 w 12192000"/>
              <a:gd name="connsiteY117" fmla="*/ 1834833 h 2237474"/>
              <a:gd name="connsiteX118" fmla="*/ 4290981 w 12192000"/>
              <a:gd name="connsiteY118" fmla="*/ 1839677 h 2237474"/>
              <a:gd name="connsiteX119" fmla="*/ 4285792 w 12192000"/>
              <a:gd name="connsiteY119" fmla="*/ 1836231 h 2237474"/>
              <a:gd name="connsiteX120" fmla="*/ 4238372 w 12192000"/>
              <a:gd name="connsiteY120" fmla="*/ 1851480 h 2237474"/>
              <a:gd name="connsiteX121" fmla="*/ 4232517 w 12192000"/>
              <a:gd name="connsiteY121" fmla="*/ 1852567 h 2237474"/>
              <a:gd name="connsiteX122" fmla="*/ 4191732 w 12192000"/>
              <a:gd name="connsiteY122" fmla="*/ 1857328 h 2237474"/>
              <a:gd name="connsiteX123" fmla="*/ 4065532 w 12192000"/>
              <a:gd name="connsiteY123" fmla="*/ 1855477 h 2237474"/>
              <a:gd name="connsiteX124" fmla="*/ 4028460 w 12192000"/>
              <a:gd name="connsiteY124" fmla="*/ 1855137 h 2237474"/>
              <a:gd name="connsiteX125" fmla="*/ 4002267 w 12192000"/>
              <a:gd name="connsiteY125" fmla="*/ 1852352 h 2237474"/>
              <a:gd name="connsiteX126" fmla="*/ 3931396 w 12192000"/>
              <a:gd name="connsiteY126" fmla="*/ 1858915 h 2237474"/>
              <a:gd name="connsiteX127" fmla="*/ 3812162 w 12192000"/>
              <a:gd name="connsiteY127" fmla="*/ 1875501 h 2237474"/>
              <a:gd name="connsiteX128" fmla="*/ 3729530 w 12192000"/>
              <a:gd name="connsiteY128" fmla="*/ 1864513 h 2237474"/>
              <a:gd name="connsiteX129" fmla="*/ 3680177 w 12192000"/>
              <a:gd name="connsiteY129" fmla="*/ 1881552 h 2237474"/>
              <a:gd name="connsiteX130" fmla="*/ 3567259 w 12192000"/>
              <a:gd name="connsiteY130" fmla="*/ 1893482 h 2237474"/>
              <a:gd name="connsiteX131" fmla="*/ 3405770 w 12192000"/>
              <a:gd name="connsiteY131" fmla="*/ 1904591 h 2237474"/>
              <a:gd name="connsiteX132" fmla="*/ 3280097 w 12192000"/>
              <a:gd name="connsiteY132" fmla="*/ 1919610 h 2237474"/>
              <a:gd name="connsiteX133" fmla="*/ 3123424 w 12192000"/>
              <a:gd name="connsiteY133" fmla="*/ 1952930 h 2237474"/>
              <a:gd name="connsiteX134" fmla="*/ 3009910 w 12192000"/>
              <a:gd name="connsiteY134" fmla="*/ 1957866 h 2237474"/>
              <a:gd name="connsiteX135" fmla="*/ 2995934 w 12192000"/>
              <a:gd name="connsiteY135" fmla="*/ 1967085 h 2237474"/>
              <a:gd name="connsiteX136" fmla="*/ 2980071 w 12192000"/>
              <a:gd name="connsiteY136" fmla="*/ 1972988 h 2237474"/>
              <a:gd name="connsiteX137" fmla="*/ 2978094 w 12192000"/>
              <a:gd name="connsiteY137" fmla="*/ 1972369 h 2237474"/>
              <a:gd name="connsiteX138" fmla="*/ 2942858 w 12192000"/>
              <a:gd name="connsiteY138" fmla="*/ 1981367 h 2237474"/>
              <a:gd name="connsiteX139" fmla="*/ 2875436 w 12192000"/>
              <a:gd name="connsiteY139" fmla="*/ 1996977 h 2237474"/>
              <a:gd name="connsiteX140" fmla="*/ 2874892 w 12192000"/>
              <a:gd name="connsiteY140" fmla="*/ 1996085 h 2237474"/>
              <a:gd name="connsiteX141" fmla="*/ 2864145 w 12192000"/>
              <a:gd name="connsiteY141" fmla="*/ 1994061 h 2237474"/>
              <a:gd name="connsiteX142" fmla="*/ 2843662 w 12192000"/>
              <a:gd name="connsiteY142" fmla="*/ 1992498 h 2237474"/>
              <a:gd name="connsiteX143" fmla="*/ 2796128 w 12192000"/>
              <a:gd name="connsiteY143" fmla="*/ 1976403 h 2237474"/>
              <a:gd name="connsiteX144" fmla="*/ 2756784 w 12192000"/>
              <a:gd name="connsiteY144" fmla="*/ 1985116 h 2237474"/>
              <a:gd name="connsiteX145" fmla="*/ 2748833 w 12192000"/>
              <a:gd name="connsiteY145" fmla="*/ 1986323 h 2237474"/>
              <a:gd name="connsiteX146" fmla="*/ 2748661 w 12192000"/>
              <a:gd name="connsiteY146" fmla="*/ 1986122 h 2237474"/>
              <a:gd name="connsiteX147" fmla="*/ 2740251 w 12192000"/>
              <a:gd name="connsiteY147" fmla="*/ 1986946 h 2237474"/>
              <a:gd name="connsiteX148" fmla="*/ 2718916 w 12192000"/>
              <a:gd name="connsiteY148" fmla="*/ 1990867 h 2237474"/>
              <a:gd name="connsiteX149" fmla="*/ 2713522 w 12192000"/>
              <a:gd name="connsiteY149" fmla="*/ 1990173 h 2237474"/>
              <a:gd name="connsiteX150" fmla="*/ 2680597 w 12192000"/>
              <a:gd name="connsiteY150" fmla="*/ 1984996 h 2237474"/>
              <a:gd name="connsiteX151" fmla="*/ 2578178 w 12192000"/>
              <a:gd name="connsiteY151" fmla="*/ 1990531 h 2237474"/>
              <a:gd name="connsiteX152" fmla="*/ 2476147 w 12192000"/>
              <a:gd name="connsiteY152" fmla="*/ 1998305 h 2237474"/>
              <a:gd name="connsiteX153" fmla="*/ 2373568 w 12192000"/>
              <a:gd name="connsiteY153" fmla="*/ 2003219 h 2237474"/>
              <a:gd name="connsiteX154" fmla="*/ 2321399 w 12192000"/>
              <a:gd name="connsiteY154" fmla="*/ 1989467 h 2237474"/>
              <a:gd name="connsiteX155" fmla="*/ 2315525 w 12192000"/>
              <a:gd name="connsiteY155" fmla="*/ 1989708 h 2237474"/>
              <a:gd name="connsiteX156" fmla="*/ 2300792 w 12192000"/>
              <a:gd name="connsiteY156" fmla="*/ 1994290 h 2237474"/>
              <a:gd name="connsiteX157" fmla="*/ 2295469 w 12192000"/>
              <a:gd name="connsiteY157" fmla="*/ 1996659 h 2237474"/>
              <a:gd name="connsiteX158" fmla="*/ 2287219 w 12192000"/>
              <a:gd name="connsiteY158" fmla="*/ 1998750 h 2237474"/>
              <a:gd name="connsiteX159" fmla="*/ 2286948 w 12192000"/>
              <a:gd name="connsiteY159" fmla="*/ 1998596 h 2237474"/>
              <a:gd name="connsiteX160" fmla="*/ 2243069 w 12192000"/>
              <a:gd name="connsiteY160" fmla="*/ 2015111 h 2237474"/>
              <a:gd name="connsiteX161" fmla="*/ 2186609 w 12192000"/>
              <a:gd name="connsiteY161" fmla="*/ 2008263 h 2237474"/>
              <a:gd name="connsiteX162" fmla="*/ 2164831 w 12192000"/>
              <a:gd name="connsiteY162" fmla="*/ 2010143 h 2237474"/>
              <a:gd name="connsiteX163" fmla="*/ 2152836 w 12192000"/>
              <a:gd name="connsiteY163" fmla="*/ 2010048 h 2237474"/>
              <a:gd name="connsiteX164" fmla="*/ 2117102 w 12192000"/>
              <a:gd name="connsiteY164" fmla="*/ 2023004 h 2237474"/>
              <a:gd name="connsiteX165" fmla="*/ 2111935 w 12192000"/>
              <a:gd name="connsiteY165" fmla="*/ 2023163 h 2237474"/>
              <a:gd name="connsiteX166" fmla="*/ 2089991 w 12192000"/>
              <a:gd name="connsiteY166" fmla="*/ 2034193 h 2237474"/>
              <a:gd name="connsiteX167" fmla="*/ 2058061 w 12192000"/>
              <a:gd name="connsiteY167" fmla="*/ 2047942 h 2237474"/>
              <a:gd name="connsiteX168" fmla="*/ 2055737 w 12192000"/>
              <a:gd name="connsiteY168" fmla="*/ 2047704 h 2237474"/>
              <a:gd name="connsiteX169" fmla="*/ 2042244 w 12192000"/>
              <a:gd name="connsiteY169" fmla="*/ 2055560 h 2237474"/>
              <a:gd name="connsiteX170" fmla="*/ 1976224 w 12192000"/>
              <a:gd name="connsiteY170" fmla="*/ 2074257 h 2237474"/>
              <a:gd name="connsiteX171" fmla="*/ 1877728 w 12192000"/>
              <a:gd name="connsiteY171" fmla="*/ 2101004 h 2237474"/>
              <a:gd name="connsiteX172" fmla="*/ 1759056 w 12192000"/>
              <a:gd name="connsiteY172" fmla="*/ 2125608 h 2237474"/>
              <a:gd name="connsiteX173" fmla="*/ 1637948 w 12192000"/>
              <a:gd name="connsiteY173" fmla="*/ 2172597 h 2237474"/>
              <a:gd name="connsiteX174" fmla="*/ 1434549 w 12192000"/>
              <a:gd name="connsiteY174" fmla="*/ 2234522 h 2237474"/>
              <a:gd name="connsiteX175" fmla="*/ 1398481 w 12192000"/>
              <a:gd name="connsiteY175" fmla="*/ 2237074 h 2237474"/>
              <a:gd name="connsiteX176" fmla="*/ 1398407 w 12192000"/>
              <a:gd name="connsiteY176" fmla="*/ 2237095 h 2237474"/>
              <a:gd name="connsiteX177" fmla="*/ 1370962 w 12192000"/>
              <a:gd name="connsiteY177" fmla="*/ 2237474 h 2237474"/>
              <a:gd name="connsiteX178" fmla="*/ 1356367 w 12192000"/>
              <a:gd name="connsiteY178" fmla="*/ 2235089 h 2237474"/>
              <a:gd name="connsiteX179" fmla="*/ 1324828 w 12192000"/>
              <a:gd name="connsiteY179" fmla="*/ 2231968 h 2237474"/>
              <a:gd name="connsiteX180" fmla="*/ 1297744 w 12192000"/>
              <a:gd name="connsiteY180" fmla="*/ 2235849 h 2237474"/>
              <a:gd name="connsiteX181" fmla="*/ 1286236 w 12192000"/>
              <a:gd name="connsiteY181" fmla="*/ 2233135 h 2237474"/>
              <a:gd name="connsiteX182" fmla="*/ 1283504 w 12192000"/>
              <a:gd name="connsiteY182" fmla="*/ 2233797 h 2237474"/>
              <a:gd name="connsiteX183" fmla="*/ 1279765 w 12192000"/>
              <a:gd name="connsiteY183" fmla="*/ 2229639 h 2237474"/>
              <a:gd name="connsiteX184" fmla="*/ 1195347 w 12192000"/>
              <a:gd name="connsiteY184" fmla="*/ 2212354 h 2237474"/>
              <a:gd name="connsiteX185" fmla="*/ 970251 w 12192000"/>
              <a:gd name="connsiteY185" fmla="*/ 2221029 h 2237474"/>
              <a:gd name="connsiteX186" fmla="*/ 812914 w 12192000"/>
              <a:gd name="connsiteY186" fmla="*/ 2202752 h 2237474"/>
              <a:gd name="connsiteX187" fmla="*/ 800195 w 12192000"/>
              <a:gd name="connsiteY187" fmla="*/ 2209407 h 2237474"/>
              <a:gd name="connsiteX188" fmla="*/ 784978 w 12192000"/>
              <a:gd name="connsiteY188" fmla="*/ 2212360 h 2237474"/>
              <a:gd name="connsiteX189" fmla="*/ 681987 w 12192000"/>
              <a:gd name="connsiteY189" fmla="*/ 2216757 h 2237474"/>
              <a:gd name="connsiteX190" fmla="*/ 669923 w 12192000"/>
              <a:gd name="connsiteY190" fmla="*/ 2211682 h 2237474"/>
              <a:gd name="connsiteX191" fmla="*/ 648680 w 12192000"/>
              <a:gd name="connsiteY191" fmla="*/ 2206229 h 2237474"/>
              <a:gd name="connsiteX192" fmla="*/ 597225 w 12192000"/>
              <a:gd name="connsiteY192" fmla="*/ 2180999 h 2237474"/>
              <a:gd name="connsiteX193" fmla="*/ 558449 w 12192000"/>
              <a:gd name="connsiteY193" fmla="*/ 2182346 h 2237474"/>
              <a:gd name="connsiteX194" fmla="*/ 550517 w 12192000"/>
              <a:gd name="connsiteY194" fmla="*/ 2182060 h 2237474"/>
              <a:gd name="connsiteX195" fmla="*/ 550309 w 12192000"/>
              <a:gd name="connsiteY195" fmla="*/ 2181825 h 2237474"/>
              <a:gd name="connsiteX196" fmla="*/ 541836 w 12192000"/>
              <a:gd name="connsiteY196" fmla="*/ 2181063 h 2237474"/>
              <a:gd name="connsiteX197" fmla="*/ 536057 w 12192000"/>
              <a:gd name="connsiteY197" fmla="*/ 2181537 h 2237474"/>
              <a:gd name="connsiteX198" fmla="*/ 520671 w 12192000"/>
              <a:gd name="connsiteY198" fmla="*/ 2180980 h 2237474"/>
              <a:gd name="connsiteX199" fmla="*/ 515024 w 12192000"/>
              <a:gd name="connsiteY199" fmla="*/ 2179258 h 2237474"/>
              <a:gd name="connsiteX200" fmla="*/ 512278 w 12192000"/>
              <a:gd name="connsiteY200" fmla="*/ 2176369 h 2237474"/>
              <a:gd name="connsiteX201" fmla="*/ 480419 w 12192000"/>
              <a:gd name="connsiteY201" fmla="*/ 2167807 h 2237474"/>
              <a:gd name="connsiteX202" fmla="*/ 413835 w 12192000"/>
              <a:gd name="connsiteY202" fmla="*/ 2156783 h 2237474"/>
              <a:gd name="connsiteX203" fmla="*/ 376513 w 12192000"/>
              <a:gd name="connsiteY203" fmla="*/ 2154014 h 2237474"/>
              <a:gd name="connsiteX204" fmla="*/ 273386 w 12192000"/>
              <a:gd name="connsiteY204" fmla="*/ 2142551 h 2237474"/>
              <a:gd name="connsiteX205" fmla="*/ 169207 w 12192000"/>
              <a:gd name="connsiteY205" fmla="*/ 2128100 h 2237474"/>
              <a:gd name="connsiteX206" fmla="*/ 93149 w 12192000"/>
              <a:gd name="connsiteY206" fmla="*/ 2105324 h 2237474"/>
              <a:gd name="connsiteX207" fmla="*/ 88109 w 12192000"/>
              <a:gd name="connsiteY207" fmla="*/ 2106704 h 2237474"/>
              <a:gd name="connsiteX208" fmla="*/ 80022 w 12192000"/>
              <a:gd name="connsiteY208" fmla="*/ 2107254 h 2237474"/>
              <a:gd name="connsiteX209" fmla="*/ 79717 w 12192000"/>
              <a:gd name="connsiteY209" fmla="*/ 2107046 h 2237474"/>
              <a:gd name="connsiteX210" fmla="*/ 72352 w 12192000"/>
              <a:gd name="connsiteY210" fmla="*/ 2107991 h 2237474"/>
              <a:gd name="connsiteX211" fmla="*/ 37645 w 12192000"/>
              <a:gd name="connsiteY211" fmla="*/ 2115401 h 2237474"/>
              <a:gd name="connsiteX212" fmla="*/ 4572 w 12192000"/>
              <a:gd name="connsiteY212" fmla="*/ 2111091 h 2237474"/>
              <a:gd name="connsiteX213" fmla="*/ 0 w 12192000"/>
              <a:gd name="connsiteY213" fmla="*/ 2110468 h 2237474"/>
              <a:gd name="connsiteX214" fmla="*/ 0 w 12192000"/>
              <a:gd name="connsiteY21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183121 w 12192000"/>
              <a:gd name="connsiteY69" fmla="*/ 1595162 h 2237474"/>
              <a:gd name="connsiteX70" fmla="*/ 7164601 w 12192000"/>
              <a:gd name="connsiteY70" fmla="*/ 1606490 h 2237474"/>
              <a:gd name="connsiteX71" fmla="*/ 7092727 w 12192000"/>
              <a:gd name="connsiteY71" fmla="*/ 1623628 h 2237474"/>
              <a:gd name="connsiteX72" fmla="*/ 7031309 w 12192000"/>
              <a:gd name="connsiteY72" fmla="*/ 1619451 h 2237474"/>
              <a:gd name="connsiteX73" fmla="*/ 6999084 w 12192000"/>
              <a:gd name="connsiteY73" fmla="*/ 1634317 h 2237474"/>
              <a:gd name="connsiteX74" fmla="*/ 6992107 w 12192000"/>
              <a:gd name="connsiteY74" fmla="*/ 1636860 h 2237474"/>
              <a:gd name="connsiteX75" fmla="*/ 6991765 w 12192000"/>
              <a:gd name="connsiteY75" fmla="*/ 1636725 h 2237474"/>
              <a:gd name="connsiteX76" fmla="*/ 6900177 w 12192000"/>
              <a:gd name="connsiteY76" fmla="*/ 1636016 h 2237474"/>
              <a:gd name="connsiteX77" fmla="*/ 6795372 w 12192000"/>
              <a:gd name="connsiteY77" fmla="*/ 1644845 h 2237474"/>
              <a:gd name="connsiteX78" fmla="*/ 6692251 w 12192000"/>
              <a:gd name="connsiteY78" fmla="*/ 1656357 h 2237474"/>
              <a:gd name="connsiteX79" fmla="*/ 6655235 w 12192000"/>
              <a:gd name="connsiteY79" fmla="*/ 1661869 h 2237474"/>
              <a:gd name="connsiteX80" fmla="*/ 6587857 w 12192000"/>
              <a:gd name="connsiteY80" fmla="*/ 1665769 h 2237474"/>
              <a:gd name="connsiteX81" fmla="*/ 6554894 w 12192000"/>
              <a:gd name="connsiteY81" fmla="*/ 1664428 h 2237474"/>
              <a:gd name="connsiteX82" fmla="*/ 6516595 w 12192000"/>
              <a:gd name="connsiteY82" fmla="*/ 1667475 h 2237474"/>
              <a:gd name="connsiteX83" fmla="*/ 6508541 w 12192000"/>
              <a:gd name="connsiteY83" fmla="*/ 1668757 h 2237474"/>
              <a:gd name="connsiteX84" fmla="*/ 6471012 w 12192000"/>
              <a:gd name="connsiteY84" fmla="*/ 1678604 h 2237474"/>
              <a:gd name="connsiteX85" fmla="*/ 6415265 w 12192000"/>
              <a:gd name="connsiteY85" fmla="*/ 1665317 h 2237474"/>
              <a:gd name="connsiteX86" fmla="*/ 6364035 w 12192000"/>
              <a:gd name="connsiteY86" fmla="*/ 1667683 h 2237474"/>
              <a:gd name="connsiteX87" fmla="*/ 6280959 w 12192000"/>
              <a:gd name="connsiteY87" fmla="*/ 1689329 h 2237474"/>
              <a:gd name="connsiteX88" fmla="*/ 6243319 w 12192000"/>
              <a:gd name="connsiteY88" fmla="*/ 1695560 h 2237474"/>
              <a:gd name="connsiteX89" fmla="*/ 6098321 w 12192000"/>
              <a:gd name="connsiteY89" fmla="*/ 1721646 h 2237474"/>
              <a:gd name="connsiteX90" fmla="*/ 5880652 w 12192000"/>
              <a:gd name="connsiteY90" fmla="*/ 1779643 h 2237474"/>
              <a:gd name="connsiteX91" fmla="*/ 5785959 w 12192000"/>
              <a:gd name="connsiteY91" fmla="*/ 1775307 h 2237474"/>
              <a:gd name="connsiteX92" fmla="*/ 5643534 w 12192000"/>
              <a:gd name="connsiteY92" fmla="*/ 1802919 h 2237474"/>
              <a:gd name="connsiteX93" fmla="*/ 5518799 w 12192000"/>
              <a:gd name="connsiteY93" fmla="*/ 1818312 h 2237474"/>
              <a:gd name="connsiteX94" fmla="*/ 5505014 w 12192000"/>
              <a:gd name="connsiteY94" fmla="*/ 1819259 h 2237474"/>
              <a:gd name="connsiteX95" fmla="*/ 5453307 w 12192000"/>
              <a:gd name="connsiteY95" fmla="*/ 1815450 h 2237474"/>
              <a:gd name="connsiteX96" fmla="*/ 5364192 w 12192000"/>
              <a:gd name="connsiteY96" fmla="*/ 1826074 h 2237474"/>
              <a:gd name="connsiteX97" fmla="*/ 5350380 w 12192000"/>
              <a:gd name="connsiteY97" fmla="*/ 1830891 h 2237474"/>
              <a:gd name="connsiteX98" fmla="*/ 5259633 w 12192000"/>
              <a:gd name="connsiteY98" fmla="*/ 1837160 h 2237474"/>
              <a:gd name="connsiteX99" fmla="*/ 5197513 w 12192000"/>
              <a:gd name="connsiteY99" fmla="*/ 1844718 h 2237474"/>
              <a:gd name="connsiteX100" fmla="*/ 5168852 w 12192000"/>
              <a:gd name="connsiteY100" fmla="*/ 1844846 h 2237474"/>
              <a:gd name="connsiteX101" fmla="*/ 5114927 w 12192000"/>
              <a:gd name="connsiteY101" fmla="*/ 1847827 h 2237474"/>
              <a:gd name="connsiteX102" fmla="*/ 5108970 w 12192000"/>
              <a:gd name="connsiteY102" fmla="*/ 1847935 h 2237474"/>
              <a:gd name="connsiteX103" fmla="*/ 5067961 w 12192000"/>
              <a:gd name="connsiteY103" fmla="*/ 1845917 h 2237474"/>
              <a:gd name="connsiteX104" fmla="*/ 5007075 w 12192000"/>
              <a:gd name="connsiteY104" fmla="*/ 1838626 h 2237474"/>
              <a:gd name="connsiteX105" fmla="*/ 4944087 w 12192000"/>
              <a:gd name="connsiteY105" fmla="*/ 1823332 h 2237474"/>
              <a:gd name="connsiteX106" fmla="*/ 4907662 w 12192000"/>
              <a:gd name="connsiteY106" fmla="*/ 1816900 h 2237474"/>
              <a:gd name="connsiteX107" fmla="*/ 4882386 w 12192000"/>
              <a:gd name="connsiteY107" fmla="*/ 1809844 h 2237474"/>
              <a:gd name="connsiteX108" fmla="*/ 4811440 w 12192000"/>
              <a:gd name="connsiteY108" fmla="*/ 1804655 h 2237474"/>
              <a:gd name="connsiteX109" fmla="*/ 4691075 w 12192000"/>
              <a:gd name="connsiteY109" fmla="*/ 1801389 h 2237474"/>
              <a:gd name="connsiteX110" fmla="*/ 4611738 w 12192000"/>
              <a:gd name="connsiteY110" fmla="*/ 1776964 h 2237474"/>
              <a:gd name="connsiteX111" fmla="*/ 4560070 w 12192000"/>
              <a:gd name="connsiteY111" fmla="*/ 1785640 h 2237474"/>
              <a:gd name="connsiteX112" fmla="*/ 4536503 w 12192000"/>
              <a:gd name="connsiteY112" fmla="*/ 1785334 h 2237474"/>
              <a:gd name="connsiteX113" fmla="*/ 4513724 w 12192000"/>
              <a:gd name="connsiteY113" fmla="*/ 1791996 h 2237474"/>
              <a:gd name="connsiteX114" fmla="*/ 4459810 w 12192000"/>
              <a:gd name="connsiteY114" fmla="*/ 1797886 h 2237474"/>
              <a:gd name="connsiteX115" fmla="*/ 4379064 w 12192000"/>
              <a:gd name="connsiteY115" fmla="*/ 1817177 h 2237474"/>
              <a:gd name="connsiteX116" fmla="*/ 4319209 w 12192000"/>
              <a:gd name="connsiteY116" fmla="*/ 1834833 h 2237474"/>
              <a:gd name="connsiteX117" fmla="*/ 4290981 w 12192000"/>
              <a:gd name="connsiteY117" fmla="*/ 1839677 h 2237474"/>
              <a:gd name="connsiteX118" fmla="*/ 4285792 w 12192000"/>
              <a:gd name="connsiteY118" fmla="*/ 1836231 h 2237474"/>
              <a:gd name="connsiteX119" fmla="*/ 4238372 w 12192000"/>
              <a:gd name="connsiteY119" fmla="*/ 1851480 h 2237474"/>
              <a:gd name="connsiteX120" fmla="*/ 4232517 w 12192000"/>
              <a:gd name="connsiteY120" fmla="*/ 1852567 h 2237474"/>
              <a:gd name="connsiteX121" fmla="*/ 4191732 w 12192000"/>
              <a:gd name="connsiteY121" fmla="*/ 1857328 h 2237474"/>
              <a:gd name="connsiteX122" fmla="*/ 4065532 w 12192000"/>
              <a:gd name="connsiteY122" fmla="*/ 1855477 h 2237474"/>
              <a:gd name="connsiteX123" fmla="*/ 4028460 w 12192000"/>
              <a:gd name="connsiteY123" fmla="*/ 1855137 h 2237474"/>
              <a:gd name="connsiteX124" fmla="*/ 4002267 w 12192000"/>
              <a:gd name="connsiteY124" fmla="*/ 1852352 h 2237474"/>
              <a:gd name="connsiteX125" fmla="*/ 3931396 w 12192000"/>
              <a:gd name="connsiteY125" fmla="*/ 1858915 h 2237474"/>
              <a:gd name="connsiteX126" fmla="*/ 3812162 w 12192000"/>
              <a:gd name="connsiteY126" fmla="*/ 1875501 h 2237474"/>
              <a:gd name="connsiteX127" fmla="*/ 3729530 w 12192000"/>
              <a:gd name="connsiteY127" fmla="*/ 1864513 h 2237474"/>
              <a:gd name="connsiteX128" fmla="*/ 3680177 w 12192000"/>
              <a:gd name="connsiteY128" fmla="*/ 1881552 h 2237474"/>
              <a:gd name="connsiteX129" fmla="*/ 3567259 w 12192000"/>
              <a:gd name="connsiteY129" fmla="*/ 1893482 h 2237474"/>
              <a:gd name="connsiteX130" fmla="*/ 3405770 w 12192000"/>
              <a:gd name="connsiteY130" fmla="*/ 1904591 h 2237474"/>
              <a:gd name="connsiteX131" fmla="*/ 3280097 w 12192000"/>
              <a:gd name="connsiteY131" fmla="*/ 1919610 h 2237474"/>
              <a:gd name="connsiteX132" fmla="*/ 3123424 w 12192000"/>
              <a:gd name="connsiteY132" fmla="*/ 1952930 h 2237474"/>
              <a:gd name="connsiteX133" fmla="*/ 3009910 w 12192000"/>
              <a:gd name="connsiteY133" fmla="*/ 1957866 h 2237474"/>
              <a:gd name="connsiteX134" fmla="*/ 2995934 w 12192000"/>
              <a:gd name="connsiteY134" fmla="*/ 1967085 h 2237474"/>
              <a:gd name="connsiteX135" fmla="*/ 2980071 w 12192000"/>
              <a:gd name="connsiteY135" fmla="*/ 1972988 h 2237474"/>
              <a:gd name="connsiteX136" fmla="*/ 2978094 w 12192000"/>
              <a:gd name="connsiteY136" fmla="*/ 1972369 h 2237474"/>
              <a:gd name="connsiteX137" fmla="*/ 2942858 w 12192000"/>
              <a:gd name="connsiteY137" fmla="*/ 1981367 h 2237474"/>
              <a:gd name="connsiteX138" fmla="*/ 2875436 w 12192000"/>
              <a:gd name="connsiteY138" fmla="*/ 1996977 h 2237474"/>
              <a:gd name="connsiteX139" fmla="*/ 2874892 w 12192000"/>
              <a:gd name="connsiteY139" fmla="*/ 1996085 h 2237474"/>
              <a:gd name="connsiteX140" fmla="*/ 2864145 w 12192000"/>
              <a:gd name="connsiteY140" fmla="*/ 1994061 h 2237474"/>
              <a:gd name="connsiteX141" fmla="*/ 2843662 w 12192000"/>
              <a:gd name="connsiteY141" fmla="*/ 1992498 h 2237474"/>
              <a:gd name="connsiteX142" fmla="*/ 2796128 w 12192000"/>
              <a:gd name="connsiteY142" fmla="*/ 1976403 h 2237474"/>
              <a:gd name="connsiteX143" fmla="*/ 2756784 w 12192000"/>
              <a:gd name="connsiteY143" fmla="*/ 1985116 h 2237474"/>
              <a:gd name="connsiteX144" fmla="*/ 2748833 w 12192000"/>
              <a:gd name="connsiteY144" fmla="*/ 1986323 h 2237474"/>
              <a:gd name="connsiteX145" fmla="*/ 2748661 w 12192000"/>
              <a:gd name="connsiteY145" fmla="*/ 1986122 h 2237474"/>
              <a:gd name="connsiteX146" fmla="*/ 2740251 w 12192000"/>
              <a:gd name="connsiteY146" fmla="*/ 1986946 h 2237474"/>
              <a:gd name="connsiteX147" fmla="*/ 2718916 w 12192000"/>
              <a:gd name="connsiteY147" fmla="*/ 1990867 h 2237474"/>
              <a:gd name="connsiteX148" fmla="*/ 2713522 w 12192000"/>
              <a:gd name="connsiteY148" fmla="*/ 1990173 h 2237474"/>
              <a:gd name="connsiteX149" fmla="*/ 2680597 w 12192000"/>
              <a:gd name="connsiteY149" fmla="*/ 1984996 h 2237474"/>
              <a:gd name="connsiteX150" fmla="*/ 2578178 w 12192000"/>
              <a:gd name="connsiteY150" fmla="*/ 1990531 h 2237474"/>
              <a:gd name="connsiteX151" fmla="*/ 2476147 w 12192000"/>
              <a:gd name="connsiteY151" fmla="*/ 1998305 h 2237474"/>
              <a:gd name="connsiteX152" fmla="*/ 2373568 w 12192000"/>
              <a:gd name="connsiteY152" fmla="*/ 2003219 h 2237474"/>
              <a:gd name="connsiteX153" fmla="*/ 2321399 w 12192000"/>
              <a:gd name="connsiteY153" fmla="*/ 1989467 h 2237474"/>
              <a:gd name="connsiteX154" fmla="*/ 2315525 w 12192000"/>
              <a:gd name="connsiteY154" fmla="*/ 1989708 h 2237474"/>
              <a:gd name="connsiteX155" fmla="*/ 2300792 w 12192000"/>
              <a:gd name="connsiteY155" fmla="*/ 1994290 h 2237474"/>
              <a:gd name="connsiteX156" fmla="*/ 2295469 w 12192000"/>
              <a:gd name="connsiteY156" fmla="*/ 1996659 h 2237474"/>
              <a:gd name="connsiteX157" fmla="*/ 2287219 w 12192000"/>
              <a:gd name="connsiteY157" fmla="*/ 1998750 h 2237474"/>
              <a:gd name="connsiteX158" fmla="*/ 2286948 w 12192000"/>
              <a:gd name="connsiteY158" fmla="*/ 1998596 h 2237474"/>
              <a:gd name="connsiteX159" fmla="*/ 2243069 w 12192000"/>
              <a:gd name="connsiteY159" fmla="*/ 2015111 h 2237474"/>
              <a:gd name="connsiteX160" fmla="*/ 2186609 w 12192000"/>
              <a:gd name="connsiteY160" fmla="*/ 2008263 h 2237474"/>
              <a:gd name="connsiteX161" fmla="*/ 2164831 w 12192000"/>
              <a:gd name="connsiteY161" fmla="*/ 2010143 h 2237474"/>
              <a:gd name="connsiteX162" fmla="*/ 2152836 w 12192000"/>
              <a:gd name="connsiteY162" fmla="*/ 2010048 h 2237474"/>
              <a:gd name="connsiteX163" fmla="*/ 2117102 w 12192000"/>
              <a:gd name="connsiteY163" fmla="*/ 2023004 h 2237474"/>
              <a:gd name="connsiteX164" fmla="*/ 2111935 w 12192000"/>
              <a:gd name="connsiteY164" fmla="*/ 2023163 h 2237474"/>
              <a:gd name="connsiteX165" fmla="*/ 2089991 w 12192000"/>
              <a:gd name="connsiteY165" fmla="*/ 2034193 h 2237474"/>
              <a:gd name="connsiteX166" fmla="*/ 2058061 w 12192000"/>
              <a:gd name="connsiteY166" fmla="*/ 2047942 h 2237474"/>
              <a:gd name="connsiteX167" fmla="*/ 2055737 w 12192000"/>
              <a:gd name="connsiteY167" fmla="*/ 2047704 h 2237474"/>
              <a:gd name="connsiteX168" fmla="*/ 2042244 w 12192000"/>
              <a:gd name="connsiteY168" fmla="*/ 2055560 h 2237474"/>
              <a:gd name="connsiteX169" fmla="*/ 1976224 w 12192000"/>
              <a:gd name="connsiteY169" fmla="*/ 2074257 h 2237474"/>
              <a:gd name="connsiteX170" fmla="*/ 1877728 w 12192000"/>
              <a:gd name="connsiteY170" fmla="*/ 2101004 h 2237474"/>
              <a:gd name="connsiteX171" fmla="*/ 1759056 w 12192000"/>
              <a:gd name="connsiteY171" fmla="*/ 2125608 h 2237474"/>
              <a:gd name="connsiteX172" fmla="*/ 1637948 w 12192000"/>
              <a:gd name="connsiteY172" fmla="*/ 2172597 h 2237474"/>
              <a:gd name="connsiteX173" fmla="*/ 1434549 w 12192000"/>
              <a:gd name="connsiteY173" fmla="*/ 2234522 h 2237474"/>
              <a:gd name="connsiteX174" fmla="*/ 1398481 w 12192000"/>
              <a:gd name="connsiteY174" fmla="*/ 2237074 h 2237474"/>
              <a:gd name="connsiteX175" fmla="*/ 1398407 w 12192000"/>
              <a:gd name="connsiteY175" fmla="*/ 2237095 h 2237474"/>
              <a:gd name="connsiteX176" fmla="*/ 1370962 w 12192000"/>
              <a:gd name="connsiteY176" fmla="*/ 2237474 h 2237474"/>
              <a:gd name="connsiteX177" fmla="*/ 1356367 w 12192000"/>
              <a:gd name="connsiteY177" fmla="*/ 2235089 h 2237474"/>
              <a:gd name="connsiteX178" fmla="*/ 1324828 w 12192000"/>
              <a:gd name="connsiteY178" fmla="*/ 2231968 h 2237474"/>
              <a:gd name="connsiteX179" fmla="*/ 1297744 w 12192000"/>
              <a:gd name="connsiteY179" fmla="*/ 2235849 h 2237474"/>
              <a:gd name="connsiteX180" fmla="*/ 1286236 w 12192000"/>
              <a:gd name="connsiteY180" fmla="*/ 2233135 h 2237474"/>
              <a:gd name="connsiteX181" fmla="*/ 1283504 w 12192000"/>
              <a:gd name="connsiteY181" fmla="*/ 2233797 h 2237474"/>
              <a:gd name="connsiteX182" fmla="*/ 1279765 w 12192000"/>
              <a:gd name="connsiteY182" fmla="*/ 2229639 h 2237474"/>
              <a:gd name="connsiteX183" fmla="*/ 1195347 w 12192000"/>
              <a:gd name="connsiteY183" fmla="*/ 2212354 h 2237474"/>
              <a:gd name="connsiteX184" fmla="*/ 970251 w 12192000"/>
              <a:gd name="connsiteY184" fmla="*/ 2221029 h 2237474"/>
              <a:gd name="connsiteX185" fmla="*/ 812914 w 12192000"/>
              <a:gd name="connsiteY185" fmla="*/ 2202752 h 2237474"/>
              <a:gd name="connsiteX186" fmla="*/ 800195 w 12192000"/>
              <a:gd name="connsiteY186" fmla="*/ 2209407 h 2237474"/>
              <a:gd name="connsiteX187" fmla="*/ 784978 w 12192000"/>
              <a:gd name="connsiteY187" fmla="*/ 2212360 h 2237474"/>
              <a:gd name="connsiteX188" fmla="*/ 681987 w 12192000"/>
              <a:gd name="connsiteY188" fmla="*/ 2216757 h 2237474"/>
              <a:gd name="connsiteX189" fmla="*/ 669923 w 12192000"/>
              <a:gd name="connsiteY189" fmla="*/ 2211682 h 2237474"/>
              <a:gd name="connsiteX190" fmla="*/ 648680 w 12192000"/>
              <a:gd name="connsiteY190" fmla="*/ 2206229 h 2237474"/>
              <a:gd name="connsiteX191" fmla="*/ 597225 w 12192000"/>
              <a:gd name="connsiteY191" fmla="*/ 2180999 h 2237474"/>
              <a:gd name="connsiteX192" fmla="*/ 558449 w 12192000"/>
              <a:gd name="connsiteY192" fmla="*/ 2182346 h 2237474"/>
              <a:gd name="connsiteX193" fmla="*/ 550517 w 12192000"/>
              <a:gd name="connsiteY193" fmla="*/ 2182060 h 2237474"/>
              <a:gd name="connsiteX194" fmla="*/ 550309 w 12192000"/>
              <a:gd name="connsiteY194" fmla="*/ 2181825 h 2237474"/>
              <a:gd name="connsiteX195" fmla="*/ 541836 w 12192000"/>
              <a:gd name="connsiteY195" fmla="*/ 2181063 h 2237474"/>
              <a:gd name="connsiteX196" fmla="*/ 536057 w 12192000"/>
              <a:gd name="connsiteY196" fmla="*/ 2181537 h 2237474"/>
              <a:gd name="connsiteX197" fmla="*/ 520671 w 12192000"/>
              <a:gd name="connsiteY197" fmla="*/ 2180980 h 2237474"/>
              <a:gd name="connsiteX198" fmla="*/ 515024 w 12192000"/>
              <a:gd name="connsiteY198" fmla="*/ 2179258 h 2237474"/>
              <a:gd name="connsiteX199" fmla="*/ 512278 w 12192000"/>
              <a:gd name="connsiteY199" fmla="*/ 2176369 h 2237474"/>
              <a:gd name="connsiteX200" fmla="*/ 480419 w 12192000"/>
              <a:gd name="connsiteY200" fmla="*/ 2167807 h 2237474"/>
              <a:gd name="connsiteX201" fmla="*/ 413835 w 12192000"/>
              <a:gd name="connsiteY201" fmla="*/ 2156783 h 2237474"/>
              <a:gd name="connsiteX202" fmla="*/ 376513 w 12192000"/>
              <a:gd name="connsiteY202" fmla="*/ 2154014 h 2237474"/>
              <a:gd name="connsiteX203" fmla="*/ 273386 w 12192000"/>
              <a:gd name="connsiteY203" fmla="*/ 2142551 h 2237474"/>
              <a:gd name="connsiteX204" fmla="*/ 169207 w 12192000"/>
              <a:gd name="connsiteY204" fmla="*/ 2128100 h 2237474"/>
              <a:gd name="connsiteX205" fmla="*/ 93149 w 12192000"/>
              <a:gd name="connsiteY205" fmla="*/ 2105324 h 2237474"/>
              <a:gd name="connsiteX206" fmla="*/ 88109 w 12192000"/>
              <a:gd name="connsiteY206" fmla="*/ 2106704 h 2237474"/>
              <a:gd name="connsiteX207" fmla="*/ 80022 w 12192000"/>
              <a:gd name="connsiteY207" fmla="*/ 2107254 h 2237474"/>
              <a:gd name="connsiteX208" fmla="*/ 79717 w 12192000"/>
              <a:gd name="connsiteY208" fmla="*/ 2107046 h 2237474"/>
              <a:gd name="connsiteX209" fmla="*/ 72352 w 12192000"/>
              <a:gd name="connsiteY209" fmla="*/ 2107991 h 2237474"/>
              <a:gd name="connsiteX210" fmla="*/ 37645 w 12192000"/>
              <a:gd name="connsiteY210" fmla="*/ 2115401 h 2237474"/>
              <a:gd name="connsiteX211" fmla="*/ 4572 w 12192000"/>
              <a:gd name="connsiteY211" fmla="*/ 2111091 h 2237474"/>
              <a:gd name="connsiteX212" fmla="*/ 0 w 12192000"/>
              <a:gd name="connsiteY212" fmla="*/ 2110468 h 2237474"/>
              <a:gd name="connsiteX213" fmla="*/ 0 w 12192000"/>
              <a:gd name="connsiteY21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183121 w 12192000"/>
              <a:gd name="connsiteY69" fmla="*/ 1595162 h 2237474"/>
              <a:gd name="connsiteX70" fmla="*/ 7164601 w 12192000"/>
              <a:gd name="connsiteY70" fmla="*/ 1606490 h 2237474"/>
              <a:gd name="connsiteX71" fmla="*/ 7092727 w 12192000"/>
              <a:gd name="connsiteY71" fmla="*/ 1623628 h 2237474"/>
              <a:gd name="connsiteX72" fmla="*/ 7031309 w 12192000"/>
              <a:gd name="connsiteY72" fmla="*/ 1619451 h 2237474"/>
              <a:gd name="connsiteX73" fmla="*/ 6999084 w 12192000"/>
              <a:gd name="connsiteY73" fmla="*/ 1634317 h 2237474"/>
              <a:gd name="connsiteX74" fmla="*/ 6992107 w 12192000"/>
              <a:gd name="connsiteY74" fmla="*/ 1636860 h 2237474"/>
              <a:gd name="connsiteX75" fmla="*/ 6991765 w 12192000"/>
              <a:gd name="connsiteY75" fmla="*/ 1636725 h 2237474"/>
              <a:gd name="connsiteX76" fmla="*/ 6900177 w 12192000"/>
              <a:gd name="connsiteY76" fmla="*/ 1636016 h 2237474"/>
              <a:gd name="connsiteX77" fmla="*/ 6795372 w 12192000"/>
              <a:gd name="connsiteY77" fmla="*/ 1644845 h 2237474"/>
              <a:gd name="connsiteX78" fmla="*/ 6692251 w 12192000"/>
              <a:gd name="connsiteY78" fmla="*/ 1656357 h 2237474"/>
              <a:gd name="connsiteX79" fmla="*/ 6655235 w 12192000"/>
              <a:gd name="connsiteY79" fmla="*/ 1661869 h 2237474"/>
              <a:gd name="connsiteX80" fmla="*/ 6554894 w 12192000"/>
              <a:gd name="connsiteY80" fmla="*/ 1664428 h 2237474"/>
              <a:gd name="connsiteX81" fmla="*/ 6516595 w 12192000"/>
              <a:gd name="connsiteY81" fmla="*/ 1667475 h 2237474"/>
              <a:gd name="connsiteX82" fmla="*/ 6508541 w 12192000"/>
              <a:gd name="connsiteY82" fmla="*/ 1668757 h 2237474"/>
              <a:gd name="connsiteX83" fmla="*/ 6471012 w 12192000"/>
              <a:gd name="connsiteY83" fmla="*/ 1678604 h 2237474"/>
              <a:gd name="connsiteX84" fmla="*/ 6415265 w 12192000"/>
              <a:gd name="connsiteY84" fmla="*/ 1665317 h 2237474"/>
              <a:gd name="connsiteX85" fmla="*/ 6364035 w 12192000"/>
              <a:gd name="connsiteY85" fmla="*/ 1667683 h 2237474"/>
              <a:gd name="connsiteX86" fmla="*/ 6280959 w 12192000"/>
              <a:gd name="connsiteY86" fmla="*/ 1689329 h 2237474"/>
              <a:gd name="connsiteX87" fmla="*/ 6243319 w 12192000"/>
              <a:gd name="connsiteY87" fmla="*/ 1695560 h 2237474"/>
              <a:gd name="connsiteX88" fmla="*/ 6098321 w 12192000"/>
              <a:gd name="connsiteY88" fmla="*/ 1721646 h 2237474"/>
              <a:gd name="connsiteX89" fmla="*/ 5880652 w 12192000"/>
              <a:gd name="connsiteY89" fmla="*/ 1779643 h 2237474"/>
              <a:gd name="connsiteX90" fmla="*/ 5785959 w 12192000"/>
              <a:gd name="connsiteY90" fmla="*/ 1775307 h 2237474"/>
              <a:gd name="connsiteX91" fmla="*/ 5643534 w 12192000"/>
              <a:gd name="connsiteY91" fmla="*/ 1802919 h 2237474"/>
              <a:gd name="connsiteX92" fmla="*/ 5518799 w 12192000"/>
              <a:gd name="connsiteY92" fmla="*/ 1818312 h 2237474"/>
              <a:gd name="connsiteX93" fmla="*/ 5505014 w 12192000"/>
              <a:gd name="connsiteY93" fmla="*/ 1819259 h 2237474"/>
              <a:gd name="connsiteX94" fmla="*/ 5453307 w 12192000"/>
              <a:gd name="connsiteY94" fmla="*/ 1815450 h 2237474"/>
              <a:gd name="connsiteX95" fmla="*/ 5364192 w 12192000"/>
              <a:gd name="connsiteY95" fmla="*/ 1826074 h 2237474"/>
              <a:gd name="connsiteX96" fmla="*/ 5350380 w 12192000"/>
              <a:gd name="connsiteY96" fmla="*/ 1830891 h 2237474"/>
              <a:gd name="connsiteX97" fmla="*/ 5259633 w 12192000"/>
              <a:gd name="connsiteY97" fmla="*/ 1837160 h 2237474"/>
              <a:gd name="connsiteX98" fmla="*/ 5197513 w 12192000"/>
              <a:gd name="connsiteY98" fmla="*/ 1844718 h 2237474"/>
              <a:gd name="connsiteX99" fmla="*/ 5168852 w 12192000"/>
              <a:gd name="connsiteY99" fmla="*/ 1844846 h 2237474"/>
              <a:gd name="connsiteX100" fmla="*/ 5114927 w 12192000"/>
              <a:gd name="connsiteY100" fmla="*/ 1847827 h 2237474"/>
              <a:gd name="connsiteX101" fmla="*/ 5108970 w 12192000"/>
              <a:gd name="connsiteY101" fmla="*/ 1847935 h 2237474"/>
              <a:gd name="connsiteX102" fmla="*/ 5067961 w 12192000"/>
              <a:gd name="connsiteY102" fmla="*/ 1845917 h 2237474"/>
              <a:gd name="connsiteX103" fmla="*/ 5007075 w 12192000"/>
              <a:gd name="connsiteY103" fmla="*/ 1838626 h 2237474"/>
              <a:gd name="connsiteX104" fmla="*/ 4944087 w 12192000"/>
              <a:gd name="connsiteY104" fmla="*/ 1823332 h 2237474"/>
              <a:gd name="connsiteX105" fmla="*/ 4907662 w 12192000"/>
              <a:gd name="connsiteY105" fmla="*/ 1816900 h 2237474"/>
              <a:gd name="connsiteX106" fmla="*/ 4882386 w 12192000"/>
              <a:gd name="connsiteY106" fmla="*/ 1809844 h 2237474"/>
              <a:gd name="connsiteX107" fmla="*/ 4811440 w 12192000"/>
              <a:gd name="connsiteY107" fmla="*/ 1804655 h 2237474"/>
              <a:gd name="connsiteX108" fmla="*/ 4691075 w 12192000"/>
              <a:gd name="connsiteY108" fmla="*/ 1801389 h 2237474"/>
              <a:gd name="connsiteX109" fmla="*/ 4611738 w 12192000"/>
              <a:gd name="connsiteY109" fmla="*/ 1776964 h 2237474"/>
              <a:gd name="connsiteX110" fmla="*/ 4560070 w 12192000"/>
              <a:gd name="connsiteY110" fmla="*/ 1785640 h 2237474"/>
              <a:gd name="connsiteX111" fmla="*/ 4536503 w 12192000"/>
              <a:gd name="connsiteY111" fmla="*/ 1785334 h 2237474"/>
              <a:gd name="connsiteX112" fmla="*/ 4513724 w 12192000"/>
              <a:gd name="connsiteY112" fmla="*/ 1791996 h 2237474"/>
              <a:gd name="connsiteX113" fmla="*/ 4459810 w 12192000"/>
              <a:gd name="connsiteY113" fmla="*/ 1797886 h 2237474"/>
              <a:gd name="connsiteX114" fmla="*/ 4379064 w 12192000"/>
              <a:gd name="connsiteY114" fmla="*/ 1817177 h 2237474"/>
              <a:gd name="connsiteX115" fmla="*/ 4319209 w 12192000"/>
              <a:gd name="connsiteY115" fmla="*/ 1834833 h 2237474"/>
              <a:gd name="connsiteX116" fmla="*/ 4290981 w 12192000"/>
              <a:gd name="connsiteY116" fmla="*/ 1839677 h 2237474"/>
              <a:gd name="connsiteX117" fmla="*/ 4285792 w 12192000"/>
              <a:gd name="connsiteY117" fmla="*/ 1836231 h 2237474"/>
              <a:gd name="connsiteX118" fmla="*/ 4238372 w 12192000"/>
              <a:gd name="connsiteY118" fmla="*/ 1851480 h 2237474"/>
              <a:gd name="connsiteX119" fmla="*/ 4232517 w 12192000"/>
              <a:gd name="connsiteY119" fmla="*/ 1852567 h 2237474"/>
              <a:gd name="connsiteX120" fmla="*/ 4191732 w 12192000"/>
              <a:gd name="connsiteY120" fmla="*/ 1857328 h 2237474"/>
              <a:gd name="connsiteX121" fmla="*/ 4065532 w 12192000"/>
              <a:gd name="connsiteY121" fmla="*/ 1855477 h 2237474"/>
              <a:gd name="connsiteX122" fmla="*/ 4028460 w 12192000"/>
              <a:gd name="connsiteY122" fmla="*/ 1855137 h 2237474"/>
              <a:gd name="connsiteX123" fmla="*/ 4002267 w 12192000"/>
              <a:gd name="connsiteY123" fmla="*/ 1852352 h 2237474"/>
              <a:gd name="connsiteX124" fmla="*/ 3931396 w 12192000"/>
              <a:gd name="connsiteY124" fmla="*/ 1858915 h 2237474"/>
              <a:gd name="connsiteX125" fmla="*/ 3812162 w 12192000"/>
              <a:gd name="connsiteY125" fmla="*/ 1875501 h 2237474"/>
              <a:gd name="connsiteX126" fmla="*/ 3729530 w 12192000"/>
              <a:gd name="connsiteY126" fmla="*/ 1864513 h 2237474"/>
              <a:gd name="connsiteX127" fmla="*/ 3680177 w 12192000"/>
              <a:gd name="connsiteY127" fmla="*/ 1881552 h 2237474"/>
              <a:gd name="connsiteX128" fmla="*/ 3567259 w 12192000"/>
              <a:gd name="connsiteY128" fmla="*/ 1893482 h 2237474"/>
              <a:gd name="connsiteX129" fmla="*/ 3405770 w 12192000"/>
              <a:gd name="connsiteY129" fmla="*/ 1904591 h 2237474"/>
              <a:gd name="connsiteX130" fmla="*/ 3280097 w 12192000"/>
              <a:gd name="connsiteY130" fmla="*/ 1919610 h 2237474"/>
              <a:gd name="connsiteX131" fmla="*/ 3123424 w 12192000"/>
              <a:gd name="connsiteY131" fmla="*/ 1952930 h 2237474"/>
              <a:gd name="connsiteX132" fmla="*/ 3009910 w 12192000"/>
              <a:gd name="connsiteY132" fmla="*/ 1957866 h 2237474"/>
              <a:gd name="connsiteX133" fmla="*/ 2995934 w 12192000"/>
              <a:gd name="connsiteY133" fmla="*/ 1967085 h 2237474"/>
              <a:gd name="connsiteX134" fmla="*/ 2980071 w 12192000"/>
              <a:gd name="connsiteY134" fmla="*/ 1972988 h 2237474"/>
              <a:gd name="connsiteX135" fmla="*/ 2978094 w 12192000"/>
              <a:gd name="connsiteY135" fmla="*/ 1972369 h 2237474"/>
              <a:gd name="connsiteX136" fmla="*/ 2942858 w 12192000"/>
              <a:gd name="connsiteY136" fmla="*/ 1981367 h 2237474"/>
              <a:gd name="connsiteX137" fmla="*/ 2875436 w 12192000"/>
              <a:gd name="connsiteY137" fmla="*/ 1996977 h 2237474"/>
              <a:gd name="connsiteX138" fmla="*/ 2874892 w 12192000"/>
              <a:gd name="connsiteY138" fmla="*/ 1996085 h 2237474"/>
              <a:gd name="connsiteX139" fmla="*/ 2864145 w 12192000"/>
              <a:gd name="connsiteY139" fmla="*/ 1994061 h 2237474"/>
              <a:gd name="connsiteX140" fmla="*/ 2843662 w 12192000"/>
              <a:gd name="connsiteY140" fmla="*/ 1992498 h 2237474"/>
              <a:gd name="connsiteX141" fmla="*/ 2796128 w 12192000"/>
              <a:gd name="connsiteY141" fmla="*/ 1976403 h 2237474"/>
              <a:gd name="connsiteX142" fmla="*/ 2756784 w 12192000"/>
              <a:gd name="connsiteY142" fmla="*/ 1985116 h 2237474"/>
              <a:gd name="connsiteX143" fmla="*/ 2748833 w 12192000"/>
              <a:gd name="connsiteY143" fmla="*/ 1986323 h 2237474"/>
              <a:gd name="connsiteX144" fmla="*/ 2748661 w 12192000"/>
              <a:gd name="connsiteY144" fmla="*/ 1986122 h 2237474"/>
              <a:gd name="connsiteX145" fmla="*/ 2740251 w 12192000"/>
              <a:gd name="connsiteY145" fmla="*/ 1986946 h 2237474"/>
              <a:gd name="connsiteX146" fmla="*/ 2718916 w 12192000"/>
              <a:gd name="connsiteY146" fmla="*/ 1990867 h 2237474"/>
              <a:gd name="connsiteX147" fmla="*/ 2713522 w 12192000"/>
              <a:gd name="connsiteY147" fmla="*/ 1990173 h 2237474"/>
              <a:gd name="connsiteX148" fmla="*/ 2680597 w 12192000"/>
              <a:gd name="connsiteY148" fmla="*/ 1984996 h 2237474"/>
              <a:gd name="connsiteX149" fmla="*/ 2578178 w 12192000"/>
              <a:gd name="connsiteY149" fmla="*/ 1990531 h 2237474"/>
              <a:gd name="connsiteX150" fmla="*/ 2476147 w 12192000"/>
              <a:gd name="connsiteY150" fmla="*/ 1998305 h 2237474"/>
              <a:gd name="connsiteX151" fmla="*/ 2373568 w 12192000"/>
              <a:gd name="connsiteY151" fmla="*/ 2003219 h 2237474"/>
              <a:gd name="connsiteX152" fmla="*/ 2321399 w 12192000"/>
              <a:gd name="connsiteY152" fmla="*/ 1989467 h 2237474"/>
              <a:gd name="connsiteX153" fmla="*/ 2315525 w 12192000"/>
              <a:gd name="connsiteY153" fmla="*/ 1989708 h 2237474"/>
              <a:gd name="connsiteX154" fmla="*/ 2300792 w 12192000"/>
              <a:gd name="connsiteY154" fmla="*/ 1994290 h 2237474"/>
              <a:gd name="connsiteX155" fmla="*/ 2295469 w 12192000"/>
              <a:gd name="connsiteY155" fmla="*/ 1996659 h 2237474"/>
              <a:gd name="connsiteX156" fmla="*/ 2287219 w 12192000"/>
              <a:gd name="connsiteY156" fmla="*/ 1998750 h 2237474"/>
              <a:gd name="connsiteX157" fmla="*/ 2286948 w 12192000"/>
              <a:gd name="connsiteY157" fmla="*/ 1998596 h 2237474"/>
              <a:gd name="connsiteX158" fmla="*/ 2243069 w 12192000"/>
              <a:gd name="connsiteY158" fmla="*/ 2015111 h 2237474"/>
              <a:gd name="connsiteX159" fmla="*/ 2186609 w 12192000"/>
              <a:gd name="connsiteY159" fmla="*/ 2008263 h 2237474"/>
              <a:gd name="connsiteX160" fmla="*/ 2164831 w 12192000"/>
              <a:gd name="connsiteY160" fmla="*/ 2010143 h 2237474"/>
              <a:gd name="connsiteX161" fmla="*/ 2152836 w 12192000"/>
              <a:gd name="connsiteY161" fmla="*/ 2010048 h 2237474"/>
              <a:gd name="connsiteX162" fmla="*/ 2117102 w 12192000"/>
              <a:gd name="connsiteY162" fmla="*/ 2023004 h 2237474"/>
              <a:gd name="connsiteX163" fmla="*/ 2111935 w 12192000"/>
              <a:gd name="connsiteY163" fmla="*/ 2023163 h 2237474"/>
              <a:gd name="connsiteX164" fmla="*/ 2089991 w 12192000"/>
              <a:gd name="connsiteY164" fmla="*/ 2034193 h 2237474"/>
              <a:gd name="connsiteX165" fmla="*/ 2058061 w 12192000"/>
              <a:gd name="connsiteY165" fmla="*/ 2047942 h 2237474"/>
              <a:gd name="connsiteX166" fmla="*/ 2055737 w 12192000"/>
              <a:gd name="connsiteY166" fmla="*/ 2047704 h 2237474"/>
              <a:gd name="connsiteX167" fmla="*/ 2042244 w 12192000"/>
              <a:gd name="connsiteY167" fmla="*/ 2055560 h 2237474"/>
              <a:gd name="connsiteX168" fmla="*/ 1976224 w 12192000"/>
              <a:gd name="connsiteY168" fmla="*/ 2074257 h 2237474"/>
              <a:gd name="connsiteX169" fmla="*/ 1877728 w 12192000"/>
              <a:gd name="connsiteY169" fmla="*/ 2101004 h 2237474"/>
              <a:gd name="connsiteX170" fmla="*/ 1759056 w 12192000"/>
              <a:gd name="connsiteY170" fmla="*/ 2125608 h 2237474"/>
              <a:gd name="connsiteX171" fmla="*/ 1637948 w 12192000"/>
              <a:gd name="connsiteY171" fmla="*/ 2172597 h 2237474"/>
              <a:gd name="connsiteX172" fmla="*/ 1434549 w 12192000"/>
              <a:gd name="connsiteY172" fmla="*/ 2234522 h 2237474"/>
              <a:gd name="connsiteX173" fmla="*/ 1398481 w 12192000"/>
              <a:gd name="connsiteY173" fmla="*/ 2237074 h 2237474"/>
              <a:gd name="connsiteX174" fmla="*/ 1398407 w 12192000"/>
              <a:gd name="connsiteY174" fmla="*/ 2237095 h 2237474"/>
              <a:gd name="connsiteX175" fmla="*/ 1370962 w 12192000"/>
              <a:gd name="connsiteY175" fmla="*/ 2237474 h 2237474"/>
              <a:gd name="connsiteX176" fmla="*/ 1356367 w 12192000"/>
              <a:gd name="connsiteY176" fmla="*/ 2235089 h 2237474"/>
              <a:gd name="connsiteX177" fmla="*/ 1324828 w 12192000"/>
              <a:gd name="connsiteY177" fmla="*/ 2231968 h 2237474"/>
              <a:gd name="connsiteX178" fmla="*/ 1297744 w 12192000"/>
              <a:gd name="connsiteY178" fmla="*/ 2235849 h 2237474"/>
              <a:gd name="connsiteX179" fmla="*/ 1286236 w 12192000"/>
              <a:gd name="connsiteY179" fmla="*/ 2233135 h 2237474"/>
              <a:gd name="connsiteX180" fmla="*/ 1283504 w 12192000"/>
              <a:gd name="connsiteY180" fmla="*/ 2233797 h 2237474"/>
              <a:gd name="connsiteX181" fmla="*/ 1279765 w 12192000"/>
              <a:gd name="connsiteY181" fmla="*/ 2229639 h 2237474"/>
              <a:gd name="connsiteX182" fmla="*/ 1195347 w 12192000"/>
              <a:gd name="connsiteY182" fmla="*/ 2212354 h 2237474"/>
              <a:gd name="connsiteX183" fmla="*/ 970251 w 12192000"/>
              <a:gd name="connsiteY183" fmla="*/ 2221029 h 2237474"/>
              <a:gd name="connsiteX184" fmla="*/ 812914 w 12192000"/>
              <a:gd name="connsiteY184" fmla="*/ 2202752 h 2237474"/>
              <a:gd name="connsiteX185" fmla="*/ 800195 w 12192000"/>
              <a:gd name="connsiteY185" fmla="*/ 2209407 h 2237474"/>
              <a:gd name="connsiteX186" fmla="*/ 784978 w 12192000"/>
              <a:gd name="connsiteY186" fmla="*/ 2212360 h 2237474"/>
              <a:gd name="connsiteX187" fmla="*/ 681987 w 12192000"/>
              <a:gd name="connsiteY187" fmla="*/ 2216757 h 2237474"/>
              <a:gd name="connsiteX188" fmla="*/ 669923 w 12192000"/>
              <a:gd name="connsiteY188" fmla="*/ 2211682 h 2237474"/>
              <a:gd name="connsiteX189" fmla="*/ 648680 w 12192000"/>
              <a:gd name="connsiteY189" fmla="*/ 2206229 h 2237474"/>
              <a:gd name="connsiteX190" fmla="*/ 597225 w 12192000"/>
              <a:gd name="connsiteY190" fmla="*/ 2180999 h 2237474"/>
              <a:gd name="connsiteX191" fmla="*/ 558449 w 12192000"/>
              <a:gd name="connsiteY191" fmla="*/ 2182346 h 2237474"/>
              <a:gd name="connsiteX192" fmla="*/ 550517 w 12192000"/>
              <a:gd name="connsiteY192" fmla="*/ 2182060 h 2237474"/>
              <a:gd name="connsiteX193" fmla="*/ 550309 w 12192000"/>
              <a:gd name="connsiteY193" fmla="*/ 2181825 h 2237474"/>
              <a:gd name="connsiteX194" fmla="*/ 541836 w 12192000"/>
              <a:gd name="connsiteY194" fmla="*/ 2181063 h 2237474"/>
              <a:gd name="connsiteX195" fmla="*/ 536057 w 12192000"/>
              <a:gd name="connsiteY195" fmla="*/ 2181537 h 2237474"/>
              <a:gd name="connsiteX196" fmla="*/ 520671 w 12192000"/>
              <a:gd name="connsiteY196" fmla="*/ 2180980 h 2237474"/>
              <a:gd name="connsiteX197" fmla="*/ 515024 w 12192000"/>
              <a:gd name="connsiteY197" fmla="*/ 2179258 h 2237474"/>
              <a:gd name="connsiteX198" fmla="*/ 512278 w 12192000"/>
              <a:gd name="connsiteY198" fmla="*/ 2176369 h 2237474"/>
              <a:gd name="connsiteX199" fmla="*/ 480419 w 12192000"/>
              <a:gd name="connsiteY199" fmla="*/ 2167807 h 2237474"/>
              <a:gd name="connsiteX200" fmla="*/ 413835 w 12192000"/>
              <a:gd name="connsiteY200" fmla="*/ 2156783 h 2237474"/>
              <a:gd name="connsiteX201" fmla="*/ 376513 w 12192000"/>
              <a:gd name="connsiteY201" fmla="*/ 2154014 h 2237474"/>
              <a:gd name="connsiteX202" fmla="*/ 273386 w 12192000"/>
              <a:gd name="connsiteY202" fmla="*/ 2142551 h 2237474"/>
              <a:gd name="connsiteX203" fmla="*/ 169207 w 12192000"/>
              <a:gd name="connsiteY203" fmla="*/ 2128100 h 2237474"/>
              <a:gd name="connsiteX204" fmla="*/ 93149 w 12192000"/>
              <a:gd name="connsiteY204" fmla="*/ 2105324 h 2237474"/>
              <a:gd name="connsiteX205" fmla="*/ 88109 w 12192000"/>
              <a:gd name="connsiteY205" fmla="*/ 2106704 h 2237474"/>
              <a:gd name="connsiteX206" fmla="*/ 80022 w 12192000"/>
              <a:gd name="connsiteY206" fmla="*/ 2107254 h 2237474"/>
              <a:gd name="connsiteX207" fmla="*/ 79717 w 12192000"/>
              <a:gd name="connsiteY207" fmla="*/ 2107046 h 2237474"/>
              <a:gd name="connsiteX208" fmla="*/ 72352 w 12192000"/>
              <a:gd name="connsiteY208" fmla="*/ 2107991 h 2237474"/>
              <a:gd name="connsiteX209" fmla="*/ 37645 w 12192000"/>
              <a:gd name="connsiteY209" fmla="*/ 2115401 h 2237474"/>
              <a:gd name="connsiteX210" fmla="*/ 4572 w 12192000"/>
              <a:gd name="connsiteY210" fmla="*/ 2111091 h 2237474"/>
              <a:gd name="connsiteX211" fmla="*/ 0 w 12192000"/>
              <a:gd name="connsiteY211" fmla="*/ 2110468 h 2237474"/>
              <a:gd name="connsiteX212" fmla="*/ 0 w 12192000"/>
              <a:gd name="connsiteY21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183121 w 12192000"/>
              <a:gd name="connsiteY69" fmla="*/ 1595162 h 2237474"/>
              <a:gd name="connsiteX70" fmla="*/ 7164601 w 12192000"/>
              <a:gd name="connsiteY70" fmla="*/ 1606490 h 2237474"/>
              <a:gd name="connsiteX71" fmla="*/ 7092727 w 12192000"/>
              <a:gd name="connsiteY71" fmla="*/ 1623628 h 2237474"/>
              <a:gd name="connsiteX72" fmla="*/ 7031309 w 12192000"/>
              <a:gd name="connsiteY72" fmla="*/ 1619451 h 2237474"/>
              <a:gd name="connsiteX73" fmla="*/ 6999084 w 12192000"/>
              <a:gd name="connsiteY73" fmla="*/ 1634317 h 2237474"/>
              <a:gd name="connsiteX74" fmla="*/ 6992107 w 12192000"/>
              <a:gd name="connsiteY74" fmla="*/ 1636860 h 2237474"/>
              <a:gd name="connsiteX75" fmla="*/ 6900177 w 12192000"/>
              <a:gd name="connsiteY75" fmla="*/ 1636016 h 2237474"/>
              <a:gd name="connsiteX76" fmla="*/ 6795372 w 12192000"/>
              <a:gd name="connsiteY76" fmla="*/ 1644845 h 2237474"/>
              <a:gd name="connsiteX77" fmla="*/ 6692251 w 12192000"/>
              <a:gd name="connsiteY77" fmla="*/ 1656357 h 2237474"/>
              <a:gd name="connsiteX78" fmla="*/ 6655235 w 12192000"/>
              <a:gd name="connsiteY78" fmla="*/ 1661869 h 2237474"/>
              <a:gd name="connsiteX79" fmla="*/ 6554894 w 12192000"/>
              <a:gd name="connsiteY79" fmla="*/ 1664428 h 2237474"/>
              <a:gd name="connsiteX80" fmla="*/ 6516595 w 12192000"/>
              <a:gd name="connsiteY80" fmla="*/ 1667475 h 2237474"/>
              <a:gd name="connsiteX81" fmla="*/ 6508541 w 12192000"/>
              <a:gd name="connsiteY81" fmla="*/ 1668757 h 2237474"/>
              <a:gd name="connsiteX82" fmla="*/ 6471012 w 12192000"/>
              <a:gd name="connsiteY82" fmla="*/ 1678604 h 2237474"/>
              <a:gd name="connsiteX83" fmla="*/ 6415265 w 12192000"/>
              <a:gd name="connsiteY83" fmla="*/ 1665317 h 2237474"/>
              <a:gd name="connsiteX84" fmla="*/ 6364035 w 12192000"/>
              <a:gd name="connsiteY84" fmla="*/ 1667683 h 2237474"/>
              <a:gd name="connsiteX85" fmla="*/ 6280959 w 12192000"/>
              <a:gd name="connsiteY85" fmla="*/ 1689329 h 2237474"/>
              <a:gd name="connsiteX86" fmla="*/ 6243319 w 12192000"/>
              <a:gd name="connsiteY86" fmla="*/ 1695560 h 2237474"/>
              <a:gd name="connsiteX87" fmla="*/ 6098321 w 12192000"/>
              <a:gd name="connsiteY87" fmla="*/ 1721646 h 2237474"/>
              <a:gd name="connsiteX88" fmla="*/ 5880652 w 12192000"/>
              <a:gd name="connsiteY88" fmla="*/ 1779643 h 2237474"/>
              <a:gd name="connsiteX89" fmla="*/ 5785959 w 12192000"/>
              <a:gd name="connsiteY89" fmla="*/ 1775307 h 2237474"/>
              <a:gd name="connsiteX90" fmla="*/ 5643534 w 12192000"/>
              <a:gd name="connsiteY90" fmla="*/ 1802919 h 2237474"/>
              <a:gd name="connsiteX91" fmla="*/ 5518799 w 12192000"/>
              <a:gd name="connsiteY91" fmla="*/ 1818312 h 2237474"/>
              <a:gd name="connsiteX92" fmla="*/ 5505014 w 12192000"/>
              <a:gd name="connsiteY92" fmla="*/ 1819259 h 2237474"/>
              <a:gd name="connsiteX93" fmla="*/ 5453307 w 12192000"/>
              <a:gd name="connsiteY93" fmla="*/ 1815450 h 2237474"/>
              <a:gd name="connsiteX94" fmla="*/ 5364192 w 12192000"/>
              <a:gd name="connsiteY94" fmla="*/ 1826074 h 2237474"/>
              <a:gd name="connsiteX95" fmla="*/ 5350380 w 12192000"/>
              <a:gd name="connsiteY95" fmla="*/ 1830891 h 2237474"/>
              <a:gd name="connsiteX96" fmla="*/ 5259633 w 12192000"/>
              <a:gd name="connsiteY96" fmla="*/ 1837160 h 2237474"/>
              <a:gd name="connsiteX97" fmla="*/ 5197513 w 12192000"/>
              <a:gd name="connsiteY97" fmla="*/ 1844718 h 2237474"/>
              <a:gd name="connsiteX98" fmla="*/ 5168852 w 12192000"/>
              <a:gd name="connsiteY98" fmla="*/ 1844846 h 2237474"/>
              <a:gd name="connsiteX99" fmla="*/ 5114927 w 12192000"/>
              <a:gd name="connsiteY99" fmla="*/ 1847827 h 2237474"/>
              <a:gd name="connsiteX100" fmla="*/ 5108970 w 12192000"/>
              <a:gd name="connsiteY100" fmla="*/ 1847935 h 2237474"/>
              <a:gd name="connsiteX101" fmla="*/ 5067961 w 12192000"/>
              <a:gd name="connsiteY101" fmla="*/ 1845917 h 2237474"/>
              <a:gd name="connsiteX102" fmla="*/ 5007075 w 12192000"/>
              <a:gd name="connsiteY102" fmla="*/ 1838626 h 2237474"/>
              <a:gd name="connsiteX103" fmla="*/ 4944087 w 12192000"/>
              <a:gd name="connsiteY103" fmla="*/ 1823332 h 2237474"/>
              <a:gd name="connsiteX104" fmla="*/ 4907662 w 12192000"/>
              <a:gd name="connsiteY104" fmla="*/ 1816900 h 2237474"/>
              <a:gd name="connsiteX105" fmla="*/ 4882386 w 12192000"/>
              <a:gd name="connsiteY105" fmla="*/ 1809844 h 2237474"/>
              <a:gd name="connsiteX106" fmla="*/ 4811440 w 12192000"/>
              <a:gd name="connsiteY106" fmla="*/ 1804655 h 2237474"/>
              <a:gd name="connsiteX107" fmla="*/ 4691075 w 12192000"/>
              <a:gd name="connsiteY107" fmla="*/ 1801389 h 2237474"/>
              <a:gd name="connsiteX108" fmla="*/ 4611738 w 12192000"/>
              <a:gd name="connsiteY108" fmla="*/ 1776964 h 2237474"/>
              <a:gd name="connsiteX109" fmla="*/ 4560070 w 12192000"/>
              <a:gd name="connsiteY109" fmla="*/ 1785640 h 2237474"/>
              <a:gd name="connsiteX110" fmla="*/ 4536503 w 12192000"/>
              <a:gd name="connsiteY110" fmla="*/ 1785334 h 2237474"/>
              <a:gd name="connsiteX111" fmla="*/ 4513724 w 12192000"/>
              <a:gd name="connsiteY111" fmla="*/ 1791996 h 2237474"/>
              <a:gd name="connsiteX112" fmla="*/ 4459810 w 12192000"/>
              <a:gd name="connsiteY112" fmla="*/ 1797886 h 2237474"/>
              <a:gd name="connsiteX113" fmla="*/ 4379064 w 12192000"/>
              <a:gd name="connsiteY113" fmla="*/ 1817177 h 2237474"/>
              <a:gd name="connsiteX114" fmla="*/ 4319209 w 12192000"/>
              <a:gd name="connsiteY114" fmla="*/ 1834833 h 2237474"/>
              <a:gd name="connsiteX115" fmla="*/ 4290981 w 12192000"/>
              <a:gd name="connsiteY115" fmla="*/ 1839677 h 2237474"/>
              <a:gd name="connsiteX116" fmla="*/ 4285792 w 12192000"/>
              <a:gd name="connsiteY116" fmla="*/ 1836231 h 2237474"/>
              <a:gd name="connsiteX117" fmla="*/ 4238372 w 12192000"/>
              <a:gd name="connsiteY117" fmla="*/ 1851480 h 2237474"/>
              <a:gd name="connsiteX118" fmla="*/ 4232517 w 12192000"/>
              <a:gd name="connsiteY118" fmla="*/ 1852567 h 2237474"/>
              <a:gd name="connsiteX119" fmla="*/ 4191732 w 12192000"/>
              <a:gd name="connsiteY119" fmla="*/ 1857328 h 2237474"/>
              <a:gd name="connsiteX120" fmla="*/ 4065532 w 12192000"/>
              <a:gd name="connsiteY120" fmla="*/ 1855477 h 2237474"/>
              <a:gd name="connsiteX121" fmla="*/ 4028460 w 12192000"/>
              <a:gd name="connsiteY121" fmla="*/ 1855137 h 2237474"/>
              <a:gd name="connsiteX122" fmla="*/ 4002267 w 12192000"/>
              <a:gd name="connsiteY122" fmla="*/ 1852352 h 2237474"/>
              <a:gd name="connsiteX123" fmla="*/ 3931396 w 12192000"/>
              <a:gd name="connsiteY123" fmla="*/ 1858915 h 2237474"/>
              <a:gd name="connsiteX124" fmla="*/ 3812162 w 12192000"/>
              <a:gd name="connsiteY124" fmla="*/ 1875501 h 2237474"/>
              <a:gd name="connsiteX125" fmla="*/ 3729530 w 12192000"/>
              <a:gd name="connsiteY125" fmla="*/ 1864513 h 2237474"/>
              <a:gd name="connsiteX126" fmla="*/ 3680177 w 12192000"/>
              <a:gd name="connsiteY126" fmla="*/ 1881552 h 2237474"/>
              <a:gd name="connsiteX127" fmla="*/ 3567259 w 12192000"/>
              <a:gd name="connsiteY127" fmla="*/ 1893482 h 2237474"/>
              <a:gd name="connsiteX128" fmla="*/ 3405770 w 12192000"/>
              <a:gd name="connsiteY128" fmla="*/ 1904591 h 2237474"/>
              <a:gd name="connsiteX129" fmla="*/ 3280097 w 12192000"/>
              <a:gd name="connsiteY129" fmla="*/ 1919610 h 2237474"/>
              <a:gd name="connsiteX130" fmla="*/ 3123424 w 12192000"/>
              <a:gd name="connsiteY130" fmla="*/ 1952930 h 2237474"/>
              <a:gd name="connsiteX131" fmla="*/ 3009910 w 12192000"/>
              <a:gd name="connsiteY131" fmla="*/ 1957866 h 2237474"/>
              <a:gd name="connsiteX132" fmla="*/ 2995934 w 12192000"/>
              <a:gd name="connsiteY132" fmla="*/ 1967085 h 2237474"/>
              <a:gd name="connsiteX133" fmla="*/ 2980071 w 12192000"/>
              <a:gd name="connsiteY133" fmla="*/ 1972988 h 2237474"/>
              <a:gd name="connsiteX134" fmla="*/ 2978094 w 12192000"/>
              <a:gd name="connsiteY134" fmla="*/ 1972369 h 2237474"/>
              <a:gd name="connsiteX135" fmla="*/ 2942858 w 12192000"/>
              <a:gd name="connsiteY135" fmla="*/ 1981367 h 2237474"/>
              <a:gd name="connsiteX136" fmla="*/ 2875436 w 12192000"/>
              <a:gd name="connsiteY136" fmla="*/ 1996977 h 2237474"/>
              <a:gd name="connsiteX137" fmla="*/ 2874892 w 12192000"/>
              <a:gd name="connsiteY137" fmla="*/ 1996085 h 2237474"/>
              <a:gd name="connsiteX138" fmla="*/ 2864145 w 12192000"/>
              <a:gd name="connsiteY138" fmla="*/ 1994061 h 2237474"/>
              <a:gd name="connsiteX139" fmla="*/ 2843662 w 12192000"/>
              <a:gd name="connsiteY139" fmla="*/ 1992498 h 2237474"/>
              <a:gd name="connsiteX140" fmla="*/ 2796128 w 12192000"/>
              <a:gd name="connsiteY140" fmla="*/ 1976403 h 2237474"/>
              <a:gd name="connsiteX141" fmla="*/ 2756784 w 12192000"/>
              <a:gd name="connsiteY141" fmla="*/ 1985116 h 2237474"/>
              <a:gd name="connsiteX142" fmla="*/ 2748833 w 12192000"/>
              <a:gd name="connsiteY142" fmla="*/ 1986323 h 2237474"/>
              <a:gd name="connsiteX143" fmla="*/ 2748661 w 12192000"/>
              <a:gd name="connsiteY143" fmla="*/ 1986122 h 2237474"/>
              <a:gd name="connsiteX144" fmla="*/ 2740251 w 12192000"/>
              <a:gd name="connsiteY144" fmla="*/ 1986946 h 2237474"/>
              <a:gd name="connsiteX145" fmla="*/ 2718916 w 12192000"/>
              <a:gd name="connsiteY145" fmla="*/ 1990867 h 2237474"/>
              <a:gd name="connsiteX146" fmla="*/ 2713522 w 12192000"/>
              <a:gd name="connsiteY146" fmla="*/ 1990173 h 2237474"/>
              <a:gd name="connsiteX147" fmla="*/ 2680597 w 12192000"/>
              <a:gd name="connsiteY147" fmla="*/ 1984996 h 2237474"/>
              <a:gd name="connsiteX148" fmla="*/ 2578178 w 12192000"/>
              <a:gd name="connsiteY148" fmla="*/ 1990531 h 2237474"/>
              <a:gd name="connsiteX149" fmla="*/ 2476147 w 12192000"/>
              <a:gd name="connsiteY149" fmla="*/ 1998305 h 2237474"/>
              <a:gd name="connsiteX150" fmla="*/ 2373568 w 12192000"/>
              <a:gd name="connsiteY150" fmla="*/ 2003219 h 2237474"/>
              <a:gd name="connsiteX151" fmla="*/ 2321399 w 12192000"/>
              <a:gd name="connsiteY151" fmla="*/ 1989467 h 2237474"/>
              <a:gd name="connsiteX152" fmla="*/ 2315525 w 12192000"/>
              <a:gd name="connsiteY152" fmla="*/ 1989708 h 2237474"/>
              <a:gd name="connsiteX153" fmla="*/ 2300792 w 12192000"/>
              <a:gd name="connsiteY153" fmla="*/ 1994290 h 2237474"/>
              <a:gd name="connsiteX154" fmla="*/ 2295469 w 12192000"/>
              <a:gd name="connsiteY154" fmla="*/ 1996659 h 2237474"/>
              <a:gd name="connsiteX155" fmla="*/ 2287219 w 12192000"/>
              <a:gd name="connsiteY155" fmla="*/ 1998750 h 2237474"/>
              <a:gd name="connsiteX156" fmla="*/ 2286948 w 12192000"/>
              <a:gd name="connsiteY156" fmla="*/ 1998596 h 2237474"/>
              <a:gd name="connsiteX157" fmla="*/ 2243069 w 12192000"/>
              <a:gd name="connsiteY157" fmla="*/ 2015111 h 2237474"/>
              <a:gd name="connsiteX158" fmla="*/ 2186609 w 12192000"/>
              <a:gd name="connsiteY158" fmla="*/ 2008263 h 2237474"/>
              <a:gd name="connsiteX159" fmla="*/ 2164831 w 12192000"/>
              <a:gd name="connsiteY159" fmla="*/ 2010143 h 2237474"/>
              <a:gd name="connsiteX160" fmla="*/ 2152836 w 12192000"/>
              <a:gd name="connsiteY160" fmla="*/ 2010048 h 2237474"/>
              <a:gd name="connsiteX161" fmla="*/ 2117102 w 12192000"/>
              <a:gd name="connsiteY161" fmla="*/ 2023004 h 2237474"/>
              <a:gd name="connsiteX162" fmla="*/ 2111935 w 12192000"/>
              <a:gd name="connsiteY162" fmla="*/ 2023163 h 2237474"/>
              <a:gd name="connsiteX163" fmla="*/ 2089991 w 12192000"/>
              <a:gd name="connsiteY163" fmla="*/ 2034193 h 2237474"/>
              <a:gd name="connsiteX164" fmla="*/ 2058061 w 12192000"/>
              <a:gd name="connsiteY164" fmla="*/ 2047942 h 2237474"/>
              <a:gd name="connsiteX165" fmla="*/ 2055737 w 12192000"/>
              <a:gd name="connsiteY165" fmla="*/ 2047704 h 2237474"/>
              <a:gd name="connsiteX166" fmla="*/ 2042244 w 12192000"/>
              <a:gd name="connsiteY166" fmla="*/ 2055560 h 2237474"/>
              <a:gd name="connsiteX167" fmla="*/ 1976224 w 12192000"/>
              <a:gd name="connsiteY167" fmla="*/ 2074257 h 2237474"/>
              <a:gd name="connsiteX168" fmla="*/ 1877728 w 12192000"/>
              <a:gd name="connsiteY168" fmla="*/ 2101004 h 2237474"/>
              <a:gd name="connsiteX169" fmla="*/ 1759056 w 12192000"/>
              <a:gd name="connsiteY169" fmla="*/ 2125608 h 2237474"/>
              <a:gd name="connsiteX170" fmla="*/ 1637948 w 12192000"/>
              <a:gd name="connsiteY170" fmla="*/ 2172597 h 2237474"/>
              <a:gd name="connsiteX171" fmla="*/ 1434549 w 12192000"/>
              <a:gd name="connsiteY171" fmla="*/ 2234522 h 2237474"/>
              <a:gd name="connsiteX172" fmla="*/ 1398481 w 12192000"/>
              <a:gd name="connsiteY172" fmla="*/ 2237074 h 2237474"/>
              <a:gd name="connsiteX173" fmla="*/ 1398407 w 12192000"/>
              <a:gd name="connsiteY173" fmla="*/ 2237095 h 2237474"/>
              <a:gd name="connsiteX174" fmla="*/ 1370962 w 12192000"/>
              <a:gd name="connsiteY174" fmla="*/ 2237474 h 2237474"/>
              <a:gd name="connsiteX175" fmla="*/ 1356367 w 12192000"/>
              <a:gd name="connsiteY175" fmla="*/ 2235089 h 2237474"/>
              <a:gd name="connsiteX176" fmla="*/ 1324828 w 12192000"/>
              <a:gd name="connsiteY176" fmla="*/ 2231968 h 2237474"/>
              <a:gd name="connsiteX177" fmla="*/ 1297744 w 12192000"/>
              <a:gd name="connsiteY177" fmla="*/ 2235849 h 2237474"/>
              <a:gd name="connsiteX178" fmla="*/ 1286236 w 12192000"/>
              <a:gd name="connsiteY178" fmla="*/ 2233135 h 2237474"/>
              <a:gd name="connsiteX179" fmla="*/ 1283504 w 12192000"/>
              <a:gd name="connsiteY179" fmla="*/ 2233797 h 2237474"/>
              <a:gd name="connsiteX180" fmla="*/ 1279765 w 12192000"/>
              <a:gd name="connsiteY180" fmla="*/ 2229639 h 2237474"/>
              <a:gd name="connsiteX181" fmla="*/ 1195347 w 12192000"/>
              <a:gd name="connsiteY181" fmla="*/ 2212354 h 2237474"/>
              <a:gd name="connsiteX182" fmla="*/ 970251 w 12192000"/>
              <a:gd name="connsiteY182" fmla="*/ 2221029 h 2237474"/>
              <a:gd name="connsiteX183" fmla="*/ 812914 w 12192000"/>
              <a:gd name="connsiteY183" fmla="*/ 2202752 h 2237474"/>
              <a:gd name="connsiteX184" fmla="*/ 800195 w 12192000"/>
              <a:gd name="connsiteY184" fmla="*/ 2209407 h 2237474"/>
              <a:gd name="connsiteX185" fmla="*/ 784978 w 12192000"/>
              <a:gd name="connsiteY185" fmla="*/ 2212360 h 2237474"/>
              <a:gd name="connsiteX186" fmla="*/ 681987 w 12192000"/>
              <a:gd name="connsiteY186" fmla="*/ 2216757 h 2237474"/>
              <a:gd name="connsiteX187" fmla="*/ 669923 w 12192000"/>
              <a:gd name="connsiteY187" fmla="*/ 2211682 h 2237474"/>
              <a:gd name="connsiteX188" fmla="*/ 648680 w 12192000"/>
              <a:gd name="connsiteY188" fmla="*/ 2206229 h 2237474"/>
              <a:gd name="connsiteX189" fmla="*/ 597225 w 12192000"/>
              <a:gd name="connsiteY189" fmla="*/ 2180999 h 2237474"/>
              <a:gd name="connsiteX190" fmla="*/ 558449 w 12192000"/>
              <a:gd name="connsiteY190" fmla="*/ 2182346 h 2237474"/>
              <a:gd name="connsiteX191" fmla="*/ 550517 w 12192000"/>
              <a:gd name="connsiteY191" fmla="*/ 2182060 h 2237474"/>
              <a:gd name="connsiteX192" fmla="*/ 550309 w 12192000"/>
              <a:gd name="connsiteY192" fmla="*/ 2181825 h 2237474"/>
              <a:gd name="connsiteX193" fmla="*/ 541836 w 12192000"/>
              <a:gd name="connsiteY193" fmla="*/ 2181063 h 2237474"/>
              <a:gd name="connsiteX194" fmla="*/ 536057 w 12192000"/>
              <a:gd name="connsiteY194" fmla="*/ 2181537 h 2237474"/>
              <a:gd name="connsiteX195" fmla="*/ 520671 w 12192000"/>
              <a:gd name="connsiteY195" fmla="*/ 2180980 h 2237474"/>
              <a:gd name="connsiteX196" fmla="*/ 515024 w 12192000"/>
              <a:gd name="connsiteY196" fmla="*/ 2179258 h 2237474"/>
              <a:gd name="connsiteX197" fmla="*/ 512278 w 12192000"/>
              <a:gd name="connsiteY197" fmla="*/ 2176369 h 2237474"/>
              <a:gd name="connsiteX198" fmla="*/ 480419 w 12192000"/>
              <a:gd name="connsiteY198" fmla="*/ 2167807 h 2237474"/>
              <a:gd name="connsiteX199" fmla="*/ 413835 w 12192000"/>
              <a:gd name="connsiteY199" fmla="*/ 2156783 h 2237474"/>
              <a:gd name="connsiteX200" fmla="*/ 376513 w 12192000"/>
              <a:gd name="connsiteY200" fmla="*/ 2154014 h 2237474"/>
              <a:gd name="connsiteX201" fmla="*/ 273386 w 12192000"/>
              <a:gd name="connsiteY201" fmla="*/ 2142551 h 2237474"/>
              <a:gd name="connsiteX202" fmla="*/ 169207 w 12192000"/>
              <a:gd name="connsiteY202" fmla="*/ 2128100 h 2237474"/>
              <a:gd name="connsiteX203" fmla="*/ 93149 w 12192000"/>
              <a:gd name="connsiteY203" fmla="*/ 2105324 h 2237474"/>
              <a:gd name="connsiteX204" fmla="*/ 88109 w 12192000"/>
              <a:gd name="connsiteY204" fmla="*/ 2106704 h 2237474"/>
              <a:gd name="connsiteX205" fmla="*/ 80022 w 12192000"/>
              <a:gd name="connsiteY205" fmla="*/ 2107254 h 2237474"/>
              <a:gd name="connsiteX206" fmla="*/ 79717 w 12192000"/>
              <a:gd name="connsiteY206" fmla="*/ 2107046 h 2237474"/>
              <a:gd name="connsiteX207" fmla="*/ 72352 w 12192000"/>
              <a:gd name="connsiteY207" fmla="*/ 2107991 h 2237474"/>
              <a:gd name="connsiteX208" fmla="*/ 37645 w 12192000"/>
              <a:gd name="connsiteY208" fmla="*/ 2115401 h 2237474"/>
              <a:gd name="connsiteX209" fmla="*/ 4572 w 12192000"/>
              <a:gd name="connsiteY209" fmla="*/ 2111091 h 2237474"/>
              <a:gd name="connsiteX210" fmla="*/ 0 w 12192000"/>
              <a:gd name="connsiteY210" fmla="*/ 2110468 h 2237474"/>
              <a:gd name="connsiteX211" fmla="*/ 0 w 12192000"/>
              <a:gd name="connsiteY21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183121 w 12192000"/>
              <a:gd name="connsiteY69" fmla="*/ 1595162 h 2237474"/>
              <a:gd name="connsiteX70" fmla="*/ 7164601 w 12192000"/>
              <a:gd name="connsiteY70" fmla="*/ 1606490 h 2237474"/>
              <a:gd name="connsiteX71" fmla="*/ 7092727 w 12192000"/>
              <a:gd name="connsiteY71" fmla="*/ 1623628 h 2237474"/>
              <a:gd name="connsiteX72" fmla="*/ 7031309 w 12192000"/>
              <a:gd name="connsiteY72" fmla="*/ 1619451 h 2237474"/>
              <a:gd name="connsiteX73" fmla="*/ 6999084 w 12192000"/>
              <a:gd name="connsiteY73" fmla="*/ 1634317 h 2237474"/>
              <a:gd name="connsiteX74" fmla="*/ 6992107 w 12192000"/>
              <a:gd name="connsiteY74" fmla="*/ 1636860 h 2237474"/>
              <a:gd name="connsiteX75" fmla="*/ 6900177 w 12192000"/>
              <a:gd name="connsiteY75" fmla="*/ 1636016 h 2237474"/>
              <a:gd name="connsiteX76" fmla="*/ 6795372 w 12192000"/>
              <a:gd name="connsiteY76" fmla="*/ 1644845 h 2237474"/>
              <a:gd name="connsiteX77" fmla="*/ 6692251 w 12192000"/>
              <a:gd name="connsiteY77" fmla="*/ 1656357 h 2237474"/>
              <a:gd name="connsiteX78" fmla="*/ 6655235 w 12192000"/>
              <a:gd name="connsiteY78" fmla="*/ 1661869 h 2237474"/>
              <a:gd name="connsiteX79" fmla="*/ 6554894 w 12192000"/>
              <a:gd name="connsiteY79" fmla="*/ 1664428 h 2237474"/>
              <a:gd name="connsiteX80" fmla="*/ 6516595 w 12192000"/>
              <a:gd name="connsiteY80" fmla="*/ 1667475 h 2237474"/>
              <a:gd name="connsiteX81" fmla="*/ 6508541 w 12192000"/>
              <a:gd name="connsiteY81" fmla="*/ 1668757 h 2237474"/>
              <a:gd name="connsiteX82" fmla="*/ 6471012 w 12192000"/>
              <a:gd name="connsiteY82" fmla="*/ 1678604 h 2237474"/>
              <a:gd name="connsiteX83" fmla="*/ 6364035 w 12192000"/>
              <a:gd name="connsiteY83" fmla="*/ 1667683 h 2237474"/>
              <a:gd name="connsiteX84" fmla="*/ 6280959 w 12192000"/>
              <a:gd name="connsiteY84" fmla="*/ 1689329 h 2237474"/>
              <a:gd name="connsiteX85" fmla="*/ 6243319 w 12192000"/>
              <a:gd name="connsiteY85" fmla="*/ 1695560 h 2237474"/>
              <a:gd name="connsiteX86" fmla="*/ 6098321 w 12192000"/>
              <a:gd name="connsiteY86" fmla="*/ 1721646 h 2237474"/>
              <a:gd name="connsiteX87" fmla="*/ 5880652 w 12192000"/>
              <a:gd name="connsiteY87" fmla="*/ 1779643 h 2237474"/>
              <a:gd name="connsiteX88" fmla="*/ 5785959 w 12192000"/>
              <a:gd name="connsiteY88" fmla="*/ 1775307 h 2237474"/>
              <a:gd name="connsiteX89" fmla="*/ 5643534 w 12192000"/>
              <a:gd name="connsiteY89" fmla="*/ 1802919 h 2237474"/>
              <a:gd name="connsiteX90" fmla="*/ 5518799 w 12192000"/>
              <a:gd name="connsiteY90" fmla="*/ 1818312 h 2237474"/>
              <a:gd name="connsiteX91" fmla="*/ 5505014 w 12192000"/>
              <a:gd name="connsiteY91" fmla="*/ 1819259 h 2237474"/>
              <a:gd name="connsiteX92" fmla="*/ 5453307 w 12192000"/>
              <a:gd name="connsiteY92" fmla="*/ 1815450 h 2237474"/>
              <a:gd name="connsiteX93" fmla="*/ 5364192 w 12192000"/>
              <a:gd name="connsiteY93" fmla="*/ 1826074 h 2237474"/>
              <a:gd name="connsiteX94" fmla="*/ 5350380 w 12192000"/>
              <a:gd name="connsiteY94" fmla="*/ 1830891 h 2237474"/>
              <a:gd name="connsiteX95" fmla="*/ 5259633 w 12192000"/>
              <a:gd name="connsiteY95" fmla="*/ 1837160 h 2237474"/>
              <a:gd name="connsiteX96" fmla="*/ 5197513 w 12192000"/>
              <a:gd name="connsiteY96" fmla="*/ 1844718 h 2237474"/>
              <a:gd name="connsiteX97" fmla="*/ 5168852 w 12192000"/>
              <a:gd name="connsiteY97" fmla="*/ 1844846 h 2237474"/>
              <a:gd name="connsiteX98" fmla="*/ 5114927 w 12192000"/>
              <a:gd name="connsiteY98" fmla="*/ 1847827 h 2237474"/>
              <a:gd name="connsiteX99" fmla="*/ 5108970 w 12192000"/>
              <a:gd name="connsiteY99" fmla="*/ 1847935 h 2237474"/>
              <a:gd name="connsiteX100" fmla="*/ 5067961 w 12192000"/>
              <a:gd name="connsiteY100" fmla="*/ 1845917 h 2237474"/>
              <a:gd name="connsiteX101" fmla="*/ 5007075 w 12192000"/>
              <a:gd name="connsiteY101" fmla="*/ 1838626 h 2237474"/>
              <a:gd name="connsiteX102" fmla="*/ 4944087 w 12192000"/>
              <a:gd name="connsiteY102" fmla="*/ 1823332 h 2237474"/>
              <a:gd name="connsiteX103" fmla="*/ 4907662 w 12192000"/>
              <a:gd name="connsiteY103" fmla="*/ 1816900 h 2237474"/>
              <a:gd name="connsiteX104" fmla="*/ 4882386 w 12192000"/>
              <a:gd name="connsiteY104" fmla="*/ 1809844 h 2237474"/>
              <a:gd name="connsiteX105" fmla="*/ 4811440 w 12192000"/>
              <a:gd name="connsiteY105" fmla="*/ 1804655 h 2237474"/>
              <a:gd name="connsiteX106" fmla="*/ 4691075 w 12192000"/>
              <a:gd name="connsiteY106" fmla="*/ 1801389 h 2237474"/>
              <a:gd name="connsiteX107" fmla="*/ 4611738 w 12192000"/>
              <a:gd name="connsiteY107" fmla="*/ 1776964 h 2237474"/>
              <a:gd name="connsiteX108" fmla="*/ 4560070 w 12192000"/>
              <a:gd name="connsiteY108" fmla="*/ 1785640 h 2237474"/>
              <a:gd name="connsiteX109" fmla="*/ 4536503 w 12192000"/>
              <a:gd name="connsiteY109" fmla="*/ 1785334 h 2237474"/>
              <a:gd name="connsiteX110" fmla="*/ 4513724 w 12192000"/>
              <a:gd name="connsiteY110" fmla="*/ 1791996 h 2237474"/>
              <a:gd name="connsiteX111" fmla="*/ 4459810 w 12192000"/>
              <a:gd name="connsiteY111" fmla="*/ 1797886 h 2237474"/>
              <a:gd name="connsiteX112" fmla="*/ 4379064 w 12192000"/>
              <a:gd name="connsiteY112" fmla="*/ 1817177 h 2237474"/>
              <a:gd name="connsiteX113" fmla="*/ 4319209 w 12192000"/>
              <a:gd name="connsiteY113" fmla="*/ 1834833 h 2237474"/>
              <a:gd name="connsiteX114" fmla="*/ 4290981 w 12192000"/>
              <a:gd name="connsiteY114" fmla="*/ 1839677 h 2237474"/>
              <a:gd name="connsiteX115" fmla="*/ 4285792 w 12192000"/>
              <a:gd name="connsiteY115" fmla="*/ 1836231 h 2237474"/>
              <a:gd name="connsiteX116" fmla="*/ 4238372 w 12192000"/>
              <a:gd name="connsiteY116" fmla="*/ 1851480 h 2237474"/>
              <a:gd name="connsiteX117" fmla="*/ 4232517 w 12192000"/>
              <a:gd name="connsiteY117" fmla="*/ 1852567 h 2237474"/>
              <a:gd name="connsiteX118" fmla="*/ 4191732 w 12192000"/>
              <a:gd name="connsiteY118" fmla="*/ 1857328 h 2237474"/>
              <a:gd name="connsiteX119" fmla="*/ 4065532 w 12192000"/>
              <a:gd name="connsiteY119" fmla="*/ 1855477 h 2237474"/>
              <a:gd name="connsiteX120" fmla="*/ 4028460 w 12192000"/>
              <a:gd name="connsiteY120" fmla="*/ 1855137 h 2237474"/>
              <a:gd name="connsiteX121" fmla="*/ 4002267 w 12192000"/>
              <a:gd name="connsiteY121" fmla="*/ 1852352 h 2237474"/>
              <a:gd name="connsiteX122" fmla="*/ 3931396 w 12192000"/>
              <a:gd name="connsiteY122" fmla="*/ 1858915 h 2237474"/>
              <a:gd name="connsiteX123" fmla="*/ 3812162 w 12192000"/>
              <a:gd name="connsiteY123" fmla="*/ 1875501 h 2237474"/>
              <a:gd name="connsiteX124" fmla="*/ 3729530 w 12192000"/>
              <a:gd name="connsiteY124" fmla="*/ 1864513 h 2237474"/>
              <a:gd name="connsiteX125" fmla="*/ 3680177 w 12192000"/>
              <a:gd name="connsiteY125" fmla="*/ 1881552 h 2237474"/>
              <a:gd name="connsiteX126" fmla="*/ 3567259 w 12192000"/>
              <a:gd name="connsiteY126" fmla="*/ 1893482 h 2237474"/>
              <a:gd name="connsiteX127" fmla="*/ 3405770 w 12192000"/>
              <a:gd name="connsiteY127" fmla="*/ 1904591 h 2237474"/>
              <a:gd name="connsiteX128" fmla="*/ 3280097 w 12192000"/>
              <a:gd name="connsiteY128" fmla="*/ 1919610 h 2237474"/>
              <a:gd name="connsiteX129" fmla="*/ 3123424 w 12192000"/>
              <a:gd name="connsiteY129" fmla="*/ 1952930 h 2237474"/>
              <a:gd name="connsiteX130" fmla="*/ 3009910 w 12192000"/>
              <a:gd name="connsiteY130" fmla="*/ 1957866 h 2237474"/>
              <a:gd name="connsiteX131" fmla="*/ 2995934 w 12192000"/>
              <a:gd name="connsiteY131" fmla="*/ 1967085 h 2237474"/>
              <a:gd name="connsiteX132" fmla="*/ 2980071 w 12192000"/>
              <a:gd name="connsiteY132" fmla="*/ 1972988 h 2237474"/>
              <a:gd name="connsiteX133" fmla="*/ 2978094 w 12192000"/>
              <a:gd name="connsiteY133" fmla="*/ 1972369 h 2237474"/>
              <a:gd name="connsiteX134" fmla="*/ 2942858 w 12192000"/>
              <a:gd name="connsiteY134" fmla="*/ 1981367 h 2237474"/>
              <a:gd name="connsiteX135" fmla="*/ 2875436 w 12192000"/>
              <a:gd name="connsiteY135" fmla="*/ 1996977 h 2237474"/>
              <a:gd name="connsiteX136" fmla="*/ 2874892 w 12192000"/>
              <a:gd name="connsiteY136" fmla="*/ 1996085 h 2237474"/>
              <a:gd name="connsiteX137" fmla="*/ 2864145 w 12192000"/>
              <a:gd name="connsiteY137" fmla="*/ 1994061 h 2237474"/>
              <a:gd name="connsiteX138" fmla="*/ 2843662 w 12192000"/>
              <a:gd name="connsiteY138" fmla="*/ 1992498 h 2237474"/>
              <a:gd name="connsiteX139" fmla="*/ 2796128 w 12192000"/>
              <a:gd name="connsiteY139" fmla="*/ 1976403 h 2237474"/>
              <a:gd name="connsiteX140" fmla="*/ 2756784 w 12192000"/>
              <a:gd name="connsiteY140" fmla="*/ 1985116 h 2237474"/>
              <a:gd name="connsiteX141" fmla="*/ 2748833 w 12192000"/>
              <a:gd name="connsiteY141" fmla="*/ 1986323 h 2237474"/>
              <a:gd name="connsiteX142" fmla="*/ 2748661 w 12192000"/>
              <a:gd name="connsiteY142" fmla="*/ 1986122 h 2237474"/>
              <a:gd name="connsiteX143" fmla="*/ 2740251 w 12192000"/>
              <a:gd name="connsiteY143" fmla="*/ 1986946 h 2237474"/>
              <a:gd name="connsiteX144" fmla="*/ 2718916 w 12192000"/>
              <a:gd name="connsiteY144" fmla="*/ 1990867 h 2237474"/>
              <a:gd name="connsiteX145" fmla="*/ 2713522 w 12192000"/>
              <a:gd name="connsiteY145" fmla="*/ 1990173 h 2237474"/>
              <a:gd name="connsiteX146" fmla="*/ 2680597 w 12192000"/>
              <a:gd name="connsiteY146" fmla="*/ 1984996 h 2237474"/>
              <a:gd name="connsiteX147" fmla="*/ 2578178 w 12192000"/>
              <a:gd name="connsiteY147" fmla="*/ 1990531 h 2237474"/>
              <a:gd name="connsiteX148" fmla="*/ 2476147 w 12192000"/>
              <a:gd name="connsiteY148" fmla="*/ 1998305 h 2237474"/>
              <a:gd name="connsiteX149" fmla="*/ 2373568 w 12192000"/>
              <a:gd name="connsiteY149" fmla="*/ 2003219 h 2237474"/>
              <a:gd name="connsiteX150" fmla="*/ 2321399 w 12192000"/>
              <a:gd name="connsiteY150" fmla="*/ 1989467 h 2237474"/>
              <a:gd name="connsiteX151" fmla="*/ 2315525 w 12192000"/>
              <a:gd name="connsiteY151" fmla="*/ 1989708 h 2237474"/>
              <a:gd name="connsiteX152" fmla="*/ 2300792 w 12192000"/>
              <a:gd name="connsiteY152" fmla="*/ 1994290 h 2237474"/>
              <a:gd name="connsiteX153" fmla="*/ 2295469 w 12192000"/>
              <a:gd name="connsiteY153" fmla="*/ 1996659 h 2237474"/>
              <a:gd name="connsiteX154" fmla="*/ 2287219 w 12192000"/>
              <a:gd name="connsiteY154" fmla="*/ 1998750 h 2237474"/>
              <a:gd name="connsiteX155" fmla="*/ 2286948 w 12192000"/>
              <a:gd name="connsiteY155" fmla="*/ 1998596 h 2237474"/>
              <a:gd name="connsiteX156" fmla="*/ 2243069 w 12192000"/>
              <a:gd name="connsiteY156" fmla="*/ 2015111 h 2237474"/>
              <a:gd name="connsiteX157" fmla="*/ 2186609 w 12192000"/>
              <a:gd name="connsiteY157" fmla="*/ 2008263 h 2237474"/>
              <a:gd name="connsiteX158" fmla="*/ 2164831 w 12192000"/>
              <a:gd name="connsiteY158" fmla="*/ 2010143 h 2237474"/>
              <a:gd name="connsiteX159" fmla="*/ 2152836 w 12192000"/>
              <a:gd name="connsiteY159" fmla="*/ 2010048 h 2237474"/>
              <a:gd name="connsiteX160" fmla="*/ 2117102 w 12192000"/>
              <a:gd name="connsiteY160" fmla="*/ 2023004 h 2237474"/>
              <a:gd name="connsiteX161" fmla="*/ 2111935 w 12192000"/>
              <a:gd name="connsiteY161" fmla="*/ 2023163 h 2237474"/>
              <a:gd name="connsiteX162" fmla="*/ 2089991 w 12192000"/>
              <a:gd name="connsiteY162" fmla="*/ 2034193 h 2237474"/>
              <a:gd name="connsiteX163" fmla="*/ 2058061 w 12192000"/>
              <a:gd name="connsiteY163" fmla="*/ 2047942 h 2237474"/>
              <a:gd name="connsiteX164" fmla="*/ 2055737 w 12192000"/>
              <a:gd name="connsiteY164" fmla="*/ 2047704 h 2237474"/>
              <a:gd name="connsiteX165" fmla="*/ 2042244 w 12192000"/>
              <a:gd name="connsiteY165" fmla="*/ 2055560 h 2237474"/>
              <a:gd name="connsiteX166" fmla="*/ 1976224 w 12192000"/>
              <a:gd name="connsiteY166" fmla="*/ 2074257 h 2237474"/>
              <a:gd name="connsiteX167" fmla="*/ 1877728 w 12192000"/>
              <a:gd name="connsiteY167" fmla="*/ 2101004 h 2237474"/>
              <a:gd name="connsiteX168" fmla="*/ 1759056 w 12192000"/>
              <a:gd name="connsiteY168" fmla="*/ 2125608 h 2237474"/>
              <a:gd name="connsiteX169" fmla="*/ 1637948 w 12192000"/>
              <a:gd name="connsiteY169" fmla="*/ 2172597 h 2237474"/>
              <a:gd name="connsiteX170" fmla="*/ 1434549 w 12192000"/>
              <a:gd name="connsiteY170" fmla="*/ 2234522 h 2237474"/>
              <a:gd name="connsiteX171" fmla="*/ 1398481 w 12192000"/>
              <a:gd name="connsiteY171" fmla="*/ 2237074 h 2237474"/>
              <a:gd name="connsiteX172" fmla="*/ 1398407 w 12192000"/>
              <a:gd name="connsiteY172" fmla="*/ 2237095 h 2237474"/>
              <a:gd name="connsiteX173" fmla="*/ 1370962 w 12192000"/>
              <a:gd name="connsiteY173" fmla="*/ 2237474 h 2237474"/>
              <a:gd name="connsiteX174" fmla="*/ 1356367 w 12192000"/>
              <a:gd name="connsiteY174" fmla="*/ 2235089 h 2237474"/>
              <a:gd name="connsiteX175" fmla="*/ 1324828 w 12192000"/>
              <a:gd name="connsiteY175" fmla="*/ 2231968 h 2237474"/>
              <a:gd name="connsiteX176" fmla="*/ 1297744 w 12192000"/>
              <a:gd name="connsiteY176" fmla="*/ 2235849 h 2237474"/>
              <a:gd name="connsiteX177" fmla="*/ 1286236 w 12192000"/>
              <a:gd name="connsiteY177" fmla="*/ 2233135 h 2237474"/>
              <a:gd name="connsiteX178" fmla="*/ 1283504 w 12192000"/>
              <a:gd name="connsiteY178" fmla="*/ 2233797 h 2237474"/>
              <a:gd name="connsiteX179" fmla="*/ 1279765 w 12192000"/>
              <a:gd name="connsiteY179" fmla="*/ 2229639 h 2237474"/>
              <a:gd name="connsiteX180" fmla="*/ 1195347 w 12192000"/>
              <a:gd name="connsiteY180" fmla="*/ 2212354 h 2237474"/>
              <a:gd name="connsiteX181" fmla="*/ 970251 w 12192000"/>
              <a:gd name="connsiteY181" fmla="*/ 2221029 h 2237474"/>
              <a:gd name="connsiteX182" fmla="*/ 812914 w 12192000"/>
              <a:gd name="connsiteY182" fmla="*/ 2202752 h 2237474"/>
              <a:gd name="connsiteX183" fmla="*/ 800195 w 12192000"/>
              <a:gd name="connsiteY183" fmla="*/ 2209407 h 2237474"/>
              <a:gd name="connsiteX184" fmla="*/ 784978 w 12192000"/>
              <a:gd name="connsiteY184" fmla="*/ 2212360 h 2237474"/>
              <a:gd name="connsiteX185" fmla="*/ 681987 w 12192000"/>
              <a:gd name="connsiteY185" fmla="*/ 2216757 h 2237474"/>
              <a:gd name="connsiteX186" fmla="*/ 669923 w 12192000"/>
              <a:gd name="connsiteY186" fmla="*/ 2211682 h 2237474"/>
              <a:gd name="connsiteX187" fmla="*/ 648680 w 12192000"/>
              <a:gd name="connsiteY187" fmla="*/ 2206229 h 2237474"/>
              <a:gd name="connsiteX188" fmla="*/ 597225 w 12192000"/>
              <a:gd name="connsiteY188" fmla="*/ 2180999 h 2237474"/>
              <a:gd name="connsiteX189" fmla="*/ 558449 w 12192000"/>
              <a:gd name="connsiteY189" fmla="*/ 2182346 h 2237474"/>
              <a:gd name="connsiteX190" fmla="*/ 550517 w 12192000"/>
              <a:gd name="connsiteY190" fmla="*/ 2182060 h 2237474"/>
              <a:gd name="connsiteX191" fmla="*/ 550309 w 12192000"/>
              <a:gd name="connsiteY191" fmla="*/ 2181825 h 2237474"/>
              <a:gd name="connsiteX192" fmla="*/ 541836 w 12192000"/>
              <a:gd name="connsiteY192" fmla="*/ 2181063 h 2237474"/>
              <a:gd name="connsiteX193" fmla="*/ 536057 w 12192000"/>
              <a:gd name="connsiteY193" fmla="*/ 2181537 h 2237474"/>
              <a:gd name="connsiteX194" fmla="*/ 520671 w 12192000"/>
              <a:gd name="connsiteY194" fmla="*/ 2180980 h 2237474"/>
              <a:gd name="connsiteX195" fmla="*/ 515024 w 12192000"/>
              <a:gd name="connsiteY195" fmla="*/ 2179258 h 2237474"/>
              <a:gd name="connsiteX196" fmla="*/ 512278 w 12192000"/>
              <a:gd name="connsiteY196" fmla="*/ 2176369 h 2237474"/>
              <a:gd name="connsiteX197" fmla="*/ 480419 w 12192000"/>
              <a:gd name="connsiteY197" fmla="*/ 2167807 h 2237474"/>
              <a:gd name="connsiteX198" fmla="*/ 413835 w 12192000"/>
              <a:gd name="connsiteY198" fmla="*/ 2156783 h 2237474"/>
              <a:gd name="connsiteX199" fmla="*/ 376513 w 12192000"/>
              <a:gd name="connsiteY199" fmla="*/ 2154014 h 2237474"/>
              <a:gd name="connsiteX200" fmla="*/ 273386 w 12192000"/>
              <a:gd name="connsiteY200" fmla="*/ 2142551 h 2237474"/>
              <a:gd name="connsiteX201" fmla="*/ 169207 w 12192000"/>
              <a:gd name="connsiteY201" fmla="*/ 2128100 h 2237474"/>
              <a:gd name="connsiteX202" fmla="*/ 93149 w 12192000"/>
              <a:gd name="connsiteY202" fmla="*/ 2105324 h 2237474"/>
              <a:gd name="connsiteX203" fmla="*/ 88109 w 12192000"/>
              <a:gd name="connsiteY203" fmla="*/ 2106704 h 2237474"/>
              <a:gd name="connsiteX204" fmla="*/ 80022 w 12192000"/>
              <a:gd name="connsiteY204" fmla="*/ 2107254 h 2237474"/>
              <a:gd name="connsiteX205" fmla="*/ 79717 w 12192000"/>
              <a:gd name="connsiteY205" fmla="*/ 2107046 h 2237474"/>
              <a:gd name="connsiteX206" fmla="*/ 72352 w 12192000"/>
              <a:gd name="connsiteY206" fmla="*/ 2107991 h 2237474"/>
              <a:gd name="connsiteX207" fmla="*/ 37645 w 12192000"/>
              <a:gd name="connsiteY207" fmla="*/ 2115401 h 2237474"/>
              <a:gd name="connsiteX208" fmla="*/ 4572 w 12192000"/>
              <a:gd name="connsiteY208" fmla="*/ 2111091 h 2237474"/>
              <a:gd name="connsiteX209" fmla="*/ 0 w 12192000"/>
              <a:gd name="connsiteY209" fmla="*/ 2110468 h 2237474"/>
              <a:gd name="connsiteX210" fmla="*/ 0 w 12192000"/>
              <a:gd name="connsiteY21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65605 w 12192000"/>
              <a:gd name="connsiteY46" fmla="*/ 1110791 h 2237474"/>
              <a:gd name="connsiteX47" fmla="*/ 8584946 w 12192000"/>
              <a:gd name="connsiteY47" fmla="*/ 1135226 h 2237474"/>
              <a:gd name="connsiteX48" fmla="*/ 8460755 w 12192000"/>
              <a:gd name="connsiteY48" fmla="*/ 1203427 h 2237474"/>
              <a:gd name="connsiteX49" fmla="*/ 8419755 w 12192000"/>
              <a:gd name="connsiteY49" fmla="*/ 1216260 h 2237474"/>
              <a:gd name="connsiteX50" fmla="*/ 8411626 w 12192000"/>
              <a:gd name="connsiteY50" fmla="*/ 1214397 h 2237474"/>
              <a:gd name="connsiteX51" fmla="*/ 8363469 w 12192000"/>
              <a:gd name="connsiteY51" fmla="*/ 1246658 h 2237474"/>
              <a:gd name="connsiteX52" fmla="*/ 8275497 w 12192000"/>
              <a:gd name="connsiteY52" fmla="*/ 1264396 h 2237474"/>
              <a:gd name="connsiteX53" fmla="*/ 8206287 w 12192000"/>
              <a:gd name="connsiteY53" fmla="*/ 1273060 h 2237474"/>
              <a:gd name="connsiteX54" fmla="*/ 8168705 w 12192000"/>
              <a:gd name="connsiteY54" fmla="*/ 1279956 h 2237474"/>
              <a:gd name="connsiteX55" fmla="*/ 8139997 w 12192000"/>
              <a:gd name="connsiteY55" fmla="*/ 1282713 h 2237474"/>
              <a:gd name="connsiteX56" fmla="*/ 8074238 w 12192000"/>
              <a:gd name="connsiteY56" fmla="*/ 1301895 h 2237474"/>
              <a:gd name="connsiteX57" fmla="*/ 7968292 w 12192000"/>
              <a:gd name="connsiteY57" fmla="*/ 1338779 h 2237474"/>
              <a:gd name="connsiteX58" fmla="*/ 7945122 w 12192000"/>
              <a:gd name="connsiteY58" fmla="*/ 1345477 h 2237474"/>
              <a:gd name="connsiteX59" fmla="*/ 7902328 w 12192000"/>
              <a:gd name="connsiteY59" fmla="*/ 1345865 h 2237474"/>
              <a:gd name="connsiteX60" fmla="*/ 7875879 w 12192000"/>
              <a:gd name="connsiteY60" fmla="*/ 1345646 h 2237474"/>
              <a:gd name="connsiteX61" fmla="*/ 7840612 w 12192000"/>
              <a:gd name="connsiteY61" fmla="*/ 1369373 h 2237474"/>
              <a:gd name="connsiteX62" fmla="*/ 7786819 w 12192000"/>
              <a:gd name="connsiteY62" fmla="*/ 1378970 h 2237474"/>
              <a:gd name="connsiteX63" fmla="*/ 7548172 w 12192000"/>
              <a:gd name="connsiteY63" fmla="*/ 1417460 h 2237474"/>
              <a:gd name="connsiteX64" fmla="*/ 7483437 w 12192000"/>
              <a:gd name="connsiteY64" fmla="*/ 1478152 h 2237474"/>
              <a:gd name="connsiteX65" fmla="*/ 7377870 w 12192000"/>
              <a:gd name="connsiteY65" fmla="*/ 1523319 h 2237474"/>
              <a:gd name="connsiteX66" fmla="*/ 7230737 w 12192000"/>
              <a:gd name="connsiteY66" fmla="*/ 1562633 h 2237474"/>
              <a:gd name="connsiteX67" fmla="*/ 7224458 w 12192000"/>
              <a:gd name="connsiteY67" fmla="*/ 1573008 h 2237474"/>
              <a:gd name="connsiteX68" fmla="*/ 7183121 w 12192000"/>
              <a:gd name="connsiteY68" fmla="*/ 1595162 h 2237474"/>
              <a:gd name="connsiteX69" fmla="*/ 7164601 w 12192000"/>
              <a:gd name="connsiteY69" fmla="*/ 1606490 h 2237474"/>
              <a:gd name="connsiteX70" fmla="*/ 7092727 w 12192000"/>
              <a:gd name="connsiteY70" fmla="*/ 1623628 h 2237474"/>
              <a:gd name="connsiteX71" fmla="*/ 7031309 w 12192000"/>
              <a:gd name="connsiteY71" fmla="*/ 1619451 h 2237474"/>
              <a:gd name="connsiteX72" fmla="*/ 6999084 w 12192000"/>
              <a:gd name="connsiteY72" fmla="*/ 1634317 h 2237474"/>
              <a:gd name="connsiteX73" fmla="*/ 6992107 w 12192000"/>
              <a:gd name="connsiteY73" fmla="*/ 1636860 h 2237474"/>
              <a:gd name="connsiteX74" fmla="*/ 6900177 w 12192000"/>
              <a:gd name="connsiteY74" fmla="*/ 1636016 h 2237474"/>
              <a:gd name="connsiteX75" fmla="*/ 6795372 w 12192000"/>
              <a:gd name="connsiteY75" fmla="*/ 1644845 h 2237474"/>
              <a:gd name="connsiteX76" fmla="*/ 6692251 w 12192000"/>
              <a:gd name="connsiteY76" fmla="*/ 1656357 h 2237474"/>
              <a:gd name="connsiteX77" fmla="*/ 6655235 w 12192000"/>
              <a:gd name="connsiteY77" fmla="*/ 1661869 h 2237474"/>
              <a:gd name="connsiteX78" fmla="*/ 6554894 w 12192000"/>
              <a:gd name="connsiteY78" fmla="*/ 1664428 h 2237474"/>
              <a:gd name="connsiteX79" fmla="*/ 6516595 w 12192000"/>
              <a:gd name="connsiteY79" fmla="*/ 1667475 h 2237474"/>
              <a:gd name="connsiteX80" fmla="*/ 6508541 w 12192000"/>
              <a:gd name="connsiteY80" fmla="*/ 1668757 h 2237474"/>
              <a:gd name="connsiteX81" fmla="*/ 6471012 w 12192000"/>
              <a:gd name="connsiteY81" fmla="*/ 1678604 h 2237474"/>
              <a:gd name="connsiteX82" fmla="*/ 6364035 w 12192000"/>
              <a:gd name="connsiteY82" fmla="*/ 1667683 h 2237474"/>
              <a:gd name="connsiteX83" fmla="*/ 6280959 w 12192000"/>
              <a:gd name="connsiteY83" fmla="*/ 1689329 h 2237474"/>
              <a:gd name="connsiteX84" fmla="*/ 6243319 w 12192000"/>
              <a:gd name="connsiteY84" fmla="*/ 1695560 h 2237474"/>
              <a:gd name="connsiteX85" fmla="*/ 6098321 w 12192000"/>
              <a:gd name="connsiteY85" fmla="*/ 1721646 h 2237474"/>
              <a:gd name="connsiteX86" fmla="*/ 5880652 w 12192000"/>
              <a:gd name="connsiteY86" fmla="*/ 1779643 h 2237474"/>
              <a:gd name="connsiteX87" fmla="*/ 5785959 w 12192000"/>
              <a:gd name="connsiteY87" fmla="*/ 1775307 h 2237474"/>
              <a:gd name="connsiteX88" fmla="*/ 5643534 w 12192000"/>
              <a:gd name="connsiteY88" fmla="*/ 1802919 h 2237474"/>
              <a:gd name="connsiteX89" fmla="*/ 5518799 w 12192000"/>
              <a:gd name="connsiteY89" fmla="*/ 1818312 h 2237474"/>
              <a:gd name="connsiteX90" fmla="*/ 5505014 w 12192000"/>
              <a:gd name="connsiteY90" fmla="*/ 1819259 h 2237474"/>
              <a:gd name="connsiteX91" fmla="*/ 5453307 w 12192000"/>
              <a:gd name="connsiteY91" fmla="*/ 1815450 h 2237474"/>
              <a:gd name="connsiteX92" fmla="*/ 5364192 w 12192000"/>
              <a:gd name="connsiteY92" fmla="*/ 1826074 h 2237474"/>
              <a:gd name="connsiteX93" fmla="*/ 5350380 w 12192000"/>
              <a:gd name="connsiteY93" fmla="*/ 1830891 h 2237474"/>
              <a:gd name="connsiteX94" fmla="*/ 5259633 w 12192000"/>
              <a:gd name="connsiteY94" fmla="*/ 1837160 h 2237474"/>
              <a:gd name="connsiteX95" fmla="*/ 5197513 w 12192000"/>
              <a:gd name="connsiteY95" fmla="*/ 1844718 h 2237474"/>
              <a:gd name="connsiteX96" fmla="*/ 5168852 w 12192000"/>
              <a:gd name="connsiteY96" fmla="*/ 1844846 h 2237474"/>
              <a:gd name="connsiteX97" fmla="*/ 5114927 w 12192000"/>
              <a:gd name="connsiteY97" fmla="*/ 1847827 h 2237474"/>
              <a:gd name="connsiteX98" fmla="*/ 5108970 w 12192000"/>
              <a:gd name="connsiteY98" fmla="*/ 1847935 h 2237474"/>
              <a:gd name="connsiteX99" fmla="*/ 5067961 w 12192000"/>
              <a:gd name="connsiteY99" fmla="*/ 1845917 h 2237474"/>
              <a:gd name="connsiteX100" fmla="*/ 5007075 w 12192000"/>
              <a:gd name="connsiteY100" fmla="*/ 1838626 h 2237474"/>
              <a:gd name="connsiteX101" fmla="*/ 4944087 w 12192000"/>
              <a:gd name="connsiteY101" fmla="*/ 1823332 h 2237474"/>
              <a:gd name="connsiteX102" fmla="*/ 4907662 w 12192000"/>
              <a:gd name="connsiteY102" fmla="*/ 1816900 h 2237474"/>
              <a:gd name="connsiteX103" fmla="*/ 4882386 w 12192000"/>
              <a:gd name="connsiteY103" fmla="*/ 1809844 h 2237474"/>
              <a:gd name="connsiteX104" fmla="*/ 4811440 w 12192000"/>
              <a:gd name="connsiteY104" fmla="*/ 1804655 h 2237474"/>
              <a:gd name="connsiteX105" fmla="*/ 4691075 w 12192000"/>
              <a:gd name="connsiteY105" fmla="*/ 1801389 h 2237474"/>
              <a:gd name="connsiteX106" fmla="*/ 4611738 w 12192000"/>
              <a:gd name="connsiteY106" fmla="*/ 1776964 h 2237474"/>
              <a:gd name="connsiteX107" fmla="*/ 4560070 w 12192000"/>
              <a:gd name="connsiteY107" fmla="*/ 1785640 h 2237474"/>
              <a:gd name="connsiteX108" fmla="*/ 4536503 w 12192000"/>
              <a:gd name="connsiteY108" fmla="*/ 1785334 h 2237474"/>
              <a:gd name="connsiteX109" fmla="*/ 4513724 w 12192000"/>
              <a:gd name="connsiteY109" fmla="*/ 1791996 h 2237474"/>
              <a:gd name="connsiteX110" fmla="*/ 4459810 w 12192000"/>
              <a:gd name="connsiteY110" fmla="*/ 1797886 h 2237474"/>
              <a:gd name="connsiteX111" fmla="*/ 4379064 w 12192000"/>
              <a:gd name="connsiteY111" fmla="*/ 1817177 h 2237474"/>
              <a:gd name="connsiteX112" fmla="*/ 4319209 w 12192000"/>
              <a:gd name="connsiteY112" fmla="*/ 1834833 h 2237474"/>
              <a:gd name="connsiteX113" fmla="*/ 4290981 w 12192000"/>
              <a:gd name="connsiteY113" fmla="*/ 1839677 h 2237474"/>
              <a:gd name="connsiteX114" fmla="*/ 4285792 w 12192000"/>
              <a:gd name="connsiteY114" fmla="*/ 1836231 h 2237474"/>
              <a:gd name="connsiteX115" fmla="*/ 4238372 w 12192000"/>
              <a:gd name="connsiteY115" fmla="*/ 1851480 h 2237474"/>
              <a:gd name="connsiteX116" fmla="*/ 4232517 w 12192000"/>
              <a:gd name="connsiteY116" fmla="*/ 1852567 h 2237474"/>
              <a:gd name="connsiteX117" fmla="*/ 4191732 w 12192000"/>
              <a:gd name="connsiteY117" fmla="*/ 1857328 h 2237474"/>
              <a:gd name="connsiteX118" fmla="*/ 4065532 w 12192000"/>
              <a:gd name="connsiteY118" fmla="*/ 1855477 h 2237474"/>
              <a:gd name="connsiteX119" fmla="*/ 4028460 w 12192000"/>
              <a:gd name="connsiteY119" fmla="*/ 1855137 h 2237474"/>
              <a:gd name="connsiteX120" fmla="*/ 4002267 w 12192000"/>
              <a:gd name="connsiteY120" fmla="*/ 1852352 h 2237474"/>
              <a:gd name="connsiteX121" fmla="*/ 3931396 w 12192000"/>
              <a:gd name="connsiteY121" fmla="*/ 1858915 h 2237474"/>
              <a:gd name="connsiteX122" fmla="*/ 3812162 w 12192000"/>
              <a:gd name="connsiteY122" fmla="*/ 1875501 h 2237474"/>
              <a:gd name="connsiteX123" fmla="*/ 3729530 w 12192000"/>
              <a:gd name="connsiteY123" fmla="*/ 1864513 h 2237474"/>
              <a:gd name="connsiteX124" fmla="*/ 3680177 w 12192000"/>
              <a:gd name="connsiteY124" fmla="*/ 1881552 h 2237474"/>
              <a:gd name="connsiteX125" fmla="*/ 3567259 w 12192000"/>
              <a:gd name="connsiteY125" fmla="*/ 1893482 h 2237474"/>
              <a:gd name="connsiteX126" fmla="*/ 3405770 w 12192000"/>
              <a:gd name="connsiteY126" fmla="*/ 1904591 h 2237474"/>
              <a:gd name="connsiteX127" fmla="*/ 3280097 w 12192000"/>
              <a:gd name="connsiteY127" fmla="*/ 1919610 h 2237474"/>
              <a:gd name="connsiteX128" fmla="*/ 3123424 w 12192000"/>
              <a:gd name="connsiteY128" fmla="*/ 1952930 h 2237474"/>
              <a:gd name="connsiteX129" fmla="*/ 3009910 w 12192000"/>
              <a:gd name="connsiteY129" fmla="*/ 1957866 h 2237474"/>
              <a:gd name="connsiteX130" fmla="*/ 2995934 w 12192000"/>
              <a:gd name="connsiteY130" fmla="*/ 1967085 h 2237474"/>
              <a:gd name="connsiteX131" fmla="*/ 2980071 w 12192000"/>
              <a:gd name="connsiteY131" fmla="*/ 1972988 h 2237474"/>
              <a:gd name="connsiteX132" fmla="*/ 2978094 w 12192000"/>
              <a:gd name="connsiteY132" fmla="*/ 1972369 h 2237474"/>
              <a:gd name="connsiteX133" fmla="*/ 2942858 w 12192000"/>
              <a:gd name="connsiteY133" fmla="*/ 1981367 h 2237474"/>
              <a:gd name="connsiteX134" fmla="*/ 2875436 w 12192000"/>
              <a:gd name="connsiteY134" fmla="*/ 1996977 h 2237474"/>
              <a:gd name="connsiteX135" fmla="*/ 2874892 w 12192000"/>
              <a:gd name="connsiteY135" fmla="*/ 1996085 h 2237474"/>
              <a:gd name="connsiteX136" fmla="*/ 2864145 w 12192000"/>
              <a:gd name="connsiteY136" fmla="*/ 1994061 h 2237474"/>
              <a:gd name="connsiteX137" fmla="*/ 2843662 w 12192000"/>
              <a:gd name="connsiteY137" fmla="*/ 1992498 h 2237474"/>
              <a:gd name="connsiteX138" fmla="*/ 2796128 w 12192000"/>
              <a:gd name="connsiteY138" fmla="*/ 1976403 h 2237474"/>
              <a:gd name="connsiteX139" fmla="*/ 2756784 w 12192000"/>
              <a:gd name="connsiteY139" fmla="*/ 1985116 h 2237474"/>
              <a:gd name="connsiteX140" fmla="*/ 2748833 w 12192000"/>
              <a:gd name="connsiteY140" fmla="*/ 1986323 h 2237474"/>
              <a:gd name="connsiteX141" fmla="*/ 2748661 w 12192000"/>
              <a:gd name="connsiteY141" fmla="*/ 1986122 h 2237474"/>
              <a:gd name="connsiteX142" fmla="*/ 2740251 w 12192000"/>
              <a:gd name="connsiteY142" fmla="*/ 1986946 h 2237474"/>
              <a:gd name="connsiteX143" fmla="*/ 2718916 w 12192000"/>
              <a:gd name="connsiteY143" fmla="*/ 1990867 h 2237474"/>
              <a:gd name="connsiteX144" fmla="*/ 2713522 w 12192000"/>
              <a:gd name="connsiteY144" fmla="*/ 1990173 h 2237474"/>
              <a:gd name="connsiteX145" fmla="*/ 2680597 w 12192000"/>
              <a:gd name="connsiteY145" fmla="*/ 1984996 h 2237474"/>
              <a:gd name="connsiteX146" fmla="*/ 2578178 w 12192000"/>
              <a:gd name="connsiteY146" fmla="*/ 1990531 h 2237474"/>
              <a:gd name="connsiteX147" fmla="*/ 2476147 w 12192000"/>
              <a:gd name="connsiteY147" fmla="*/ 1998305 h 2237474"/>
              <a:gd name="connsiteX148" fmla="*/ 2373568 w 12192000"/>
              <a:gd name="connsiteY148" fmla="*/ 2003219 h 2237474"/>
              <a:gd name="connsiteX149" fmla="*/ 2321399 w 12192000"/>
              <a:gd name="connsiteY149" fmla="*/ 1989467 h 2237474"/>
              <a:gd name="connsiteX150" fmla="*/ 2315525 w 12192000"/>
              <a:gd name="connsiteY150" fmla="*/ 1989708 h 2237474"/>
              <a:gd name="connsiteX151" fmla="*/ 2300792 w 12192000"/>
              <a:gd name="connsiteY151" fmla="*/ 1994290 h 2237474"/>
              <a:gd name="connsiteX152" fmla="*/ 2295469 w 12192000"/>
              <a:gd name="connsiteY152" fmla="*/ 1996659 h 2237474"/>
              <a:gd name="connsiteX153" fmla="*/ 2287219 w 12192000"/>
              <a:gd name="connsiteY153" fmla="*/ 1998750 h 2237474"/>
              <a:gd name="connsiteX154" fmla="*/ 2286948 w 12192000"/>
              <a:gd name="connsiteY154" fmla="*/ 1998596 h 2237474"/>
              <a:gd name="connsiteX155" fmla="*/ 2243069 w 12192000"/>
              <a:gd name="connsiteY155" fmla="*/ 2015111 h 2237474"/>
              <a:gd name="connsiteX156" fmla="*/ 2186609 w 12192000"/>
              <a:gd name="connsiteY156" fmla="*/ 2008263 h 2237474"/>
              <a:gd name="connsiteX157" fmla="*/ 2164831 w 12192000"/>
              <a:gd name="connsiteY157" fmla="*/ 2010143 h 2237474"/>
              <a:gd name="connsiteX158" fmla="*/ 2152836 w 12192000"/>
              <a:gd name="connsiteY158" fmla="*/ 2010048 h 2237474"/>
              <a:gd name="connsiteX159" fmla="*/ 2117102 w 12192000"/>
              <a:gd name="connsiteY159" fmla="*/ 2023004 h 2237474"/>
              <a:gd name="connsiteX160" fmla="*/ 2111935 w 12192000"/>
              <a:gd name="connsiteY160" fmla="*/ 2023163 h 2237474"/>
              <a:gd name="connsiteX161" fmla="*/ 2089991 w 12192000"/>
              <a:gd name="connsiteY161" fmla="*/ 2034193 h 2237474"/>
              <a:gd name="connsiteX162" fmla="*/ 2058061 w 12192000"/>
              <a:gd name="connsiteY162" fmla="*/ 2047942 h 2237474"/>
              <a:gd name="connsiteX163" fmla="*/ 2055737 w 12192000"/>
              <a:gd name="connsiteY163" fmla="*/ 2047704 h 2237474"/>
              <a:gd name="connsiteX164" fmla="*/ 2042244 w 12192000"/>
              <a:gd name="connsiteY164" fmla="*/ 2055560 h 2237474"/>
              <a:gd name="connsiteX165" fmla="*/ 1976224 w 12192000"/>
              <a:gd name="connsiteY165" fmla="*/ 2074257 h 2237474"/>
              <a:gd name="connsiteX166" fmla="*/ 1877728 w 12192000"/>
              <a:gd name="connsiteY166" fmla="*/ 2101004 h 2237474"/>
              <a:gd name="connsiteX167" fmla="*/ 1759056 w 12192000"/>
              <a:gd name="connsiteY167" fmla="*/ 2125608 h 2237474"/>
              <a:gd name="connsiteX168" fmla="*/ 1637948 w 12192000"/>
              <a:gd name="connsiteY168" fmla="*/ 2172597 h 2237474"/>
              <a:gd name="connsiteX169" fmla="*/ 1434549 w 12192000"/>
              <a:gd name="connsiteY169" fmla="*/ 2234522 h 2237474"/>
              <a:gd name="connsiteX170" fmla="*/ 1398481 w 12192000"/>
              <a:gd name="connsiteY170" fmla="*/ 2237074 h 2237474"/>
              <a:gd name="connsiteX171" fmla="*/ 1398407 w 12192000"/>
              <a:gd name="connsiteY171" fmla="*/ 2237095 h 2237474"/>
              <a:gd name="connsiteX172" fmla="*/ 1370962 w 12192000"/>
              <a:gd name="connsiteY172" fmla="*/ 2237474 h 2237474"/>
              <a:gd name="connsiteX173" fmla="*/ 1356367 w 12192000"/>
              <a:gd name="connsiteY173" fmla="*/ 2235089 h 2237474"/>
              <a:gd name="connsiteX174" fmla="*/ 1324828 w 12192000"/>
              <a:gd name="connsiteY174" fmla="*/ 2231968 h 2237474"/>
              <a:gd name="connsiteX175" fmla="*/ 1297744 w 12192000"/>
              <a:gd name="connsiteY175" fmla="*/ 2235849 h 2237474"/>
              <a:gd name="connsiteX176" fmla="*/ 1286236 w 12192000"/>
              <a:gd name="connsiteY176" fmla="*/ 2233135 h 2237474"/>
              <a:gd name="connsiteX177" fmla="*/ 1283504 w 12192000"/>
              <a:gd name="connsiteY177" fmla="*/ 2233797 h 2237474"/>
              <a:gd name="connsiteX178" fmla="*/ 1279765 w 12192000"/>
              <a:gd name="connsiteY178" fmla="*/ 2229639 h 2237474"/>
              <a:gd name="connsiteX179" fmla="*/ 1195347 w 12192000"/>
              <a:gd name="connsiteY179" fmla="*/ 2212354 h 2237474"/>
              <a:gd name="connsiteX180" fmla="*/ 970251 w 12192000"/>
              <a:gd name="connsiteY180" fmla="*/ 2221029 h 2237474"/>
              <a:gd name="connsiteX181" fmla="*/ 812914 w 12192000"/>
              <a:gd name="connsiteY181" fmla="*/ 2202752 h 2237474"/>
              <a:gd name="connsiteX182" fmla="*/ 800195 w 12192000"/>
              <a:gd name="connsiteY182" fmla="*/ 2209407 h 2237474"/>
              <a:gd name="connsiteX183" fmla="*/ 784978 w 12192000"/>
              <a:gd name="connsiteY183" fmla="*/ 2212360 h 2237474"/>
              <a:gd name="connsiteX184" fmla="*/ 681987 w 12192000"/>
              <a:gd name="connsiteY184" fmla="*/ 2216757 h 2237474"/>
              <a:gd name="connsiteX185" fmla="*/ 669923 w 12192000"/>
              <a:gd name="connsiteY185" fmla="*/ 2211682 h 2237474"/>
              <a:gd name="connsiteX186" fmla="*/ 648680 w 12192000"/>
              <a:gd name="connsiteY186" fmla="*/ 2206229 h 2237474"/>
              <a:gd name="connsiteX187" fmla="*/ 597225 w 12192000"/>
              <a:gd name="connsiteY187" fmla="*/ 2180999 h 2237474"/>
              <a:gd name="connsiteX188" fmla="*/ 558449 w 12192000"/>
              <a:gd name="connsiteY188" fmla="*/ 2182346 h 2237474"/>
              <a:gd name="connsiteX189" fmla="*/ 550517 w 12192000"/>
              <a:gd name="connsiteY189" fmla="*/ 2182060 h 2237474"/>
              <a:gd name="connsiteX190" fmla="*/ 550309 w 12192000"/>
              <a:gd name="connsiteY190" fmla="*/ 2181825 h 2237474"/>
              <a:gd name="connsiteX191" fmla="*/ 541836 w 12192000"/>
              <a:gd name="connsiteY191" fmla="*/ 2181063 h 2237474"/>
              <a:gd name="connsiteX192" fmla="*/ 536057 w 12192000"/>
              <a:gd name="connsiteY192" fmla="*/ 2181537 h 2237474"/>
              <a:gd name="connsiteX193" fmla="*/ 520671 w 12192000"/>
              <a:gd name="connsiteY193" fmla="*/ 2180980 h 2237474"/>
              <a:gd name="connsiteX194" fmla="*/ 515024 w 12192000"/>
              <a:gd name="connsiteY194" fmla="*/ 2179258 h 2237474"/>
              <a:gd name="connsiteX195" fmla="*/ 512278 w 12192000"/>
              <a:gd name="connsiteY195" fmla="*/ 2176369 h 2237474"/>
              <a:gd name="connsiteX196" fmla="*/ 480419 w 12192000"/>
              <a:gd name="connsiteY196" fmla="*/ 2167807 h 2237474"/>
              <a:gd name="connsiteX197" fmla="*/ 413835 w 12192000"/>
              <a:gd name="connsiteY197" fmla="*/ 2156783 h 2237474"/>
              <a:gd name="connsiteX198" fmla="*/ 376513 w 12192000"/>
              <a:gd name="connsiteY198" fmla="*/ 2154014 h 2237474"/>
              <a:gd name="connsiteX199" fmla="*/ 273386 w 12192000"/>
              <a:gd name="connsiteY199" fmla="*/ 2142551 h 2237474"/>
              <a:gd name="connsiteX200" fmla="*/ 169207 w 12192000"/>
              <a:gd name="connsiteY200" fmla="*/ 2128100 h 2237474"/>
              <a:gd name="connsiteX201" fmla="*/ 93149 w 12192000"/>
              <a:gd name="connsiteY201" fmla="*/ 2105324 h 2237474"/>
              <a:gd name="connsiteX202" fmla="*/ 88109 w 12192000"/>
              <a:gd name="connsiteY202" fmla="*/ 2106704 h 2237474"/>
              <a:gd name="connsiteX203" fmla="*/ 80022 w 12192000"/>
              <a:gd name="connsiteY203" fmla="*/ 2107254 h 2237474"/>
              <a:gd name="connsiteX204" fmla="*/ 79717 w 12192000"/>
              <a:gd name="connsiteY204" fmla="*/ 2107046 h 2237474"/>
              <a:gd name="connsiteX205" fmla="*/ 72352 w 12192000"/>
              <a:gd name="connsiteY205" fmla="*/ 2107991 h 2237474"/>
              <a:gd name="connsiteX206" fmla="*/ 37645 w 12192000"/>
              <a:gd name="connsiteY206" fmla="*/ 2115401 h 2237474"/>
              <a:gd name="connsiteX207" fmla="*/ 4572 w 12192000"/>
              <a:gd name="connsiteY207" fmla="*/ 2111091 h 2237474"/>
              <a:gd name="connsiteX208" fmla="*/ 0 w 12192000"/>
              <a:gd name="connsiteY208" fmla="*/ 2110468 h 2237474"/>
              <a:gd name="connsiteX209" fmla="*/ 0 w 12192000"/>
              <a:gd name="connsiteY20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65605 w 12192000"/>
              <a:gd name="connsiteY46" fmla="*/ 1110791 h 2237474"/>
              <a:gd name="connsiteX47" fmla="*/ 8584946 w 12192000"/>
              <a:gd name="connsiteY47" fmla="*/ 1135226 h 2237474"/>
              <a:gd name="connsiteX48" fmla="*/ 8460755 w 12192000"/>
              <a:gd name="connsiteY48" fmla="*/ 1203427 h 2237474"/>
              <a:gd name="connsiteX49" fmla="*/ 8419755 w 12192000"/>
              <a:gd name="connsiteY49" fmla="*/ 1216260 h 2237474"/>
              <a:gd name="connsiteX50" fmla="*/ 8411626 w 12192000"/>
              <a:gd name="connsiteY50" fmla="*/ 1214397 h 2237474"/>
              <a:gd name="connsiteX51" fmla="*/ 8363469 w 12192000"/>
              <a:gd name="connsiteY51" fmla="*/ 1246658 h 2237474"/>
              <a:gd name="connsiteX52" fmla="*/ 8275497 w 12192000"/>
              <a:gd name="connsiteY52" fmla="*/ 1264396 h 2237474"/>
              <a:gd name="connsiteX53" fmla="*/ 8206287 w 12192000"/>
              <a:gd name="connsiteY53" fmla="*/ 1273060 h 2237474"/>
              <a:gd name="connsiteX54" fmla="*/ 8168705 w 12192000"/>
              <a:gd name="connsiteY54" fmla="*/ 1279956 h 2237474"/>
              <a:gd name="connsiteX55" fmla="*/ 8139997 w 12192000"/>
              <a:gd name="connsiteY55" fmla="*/ 1282713 h 2237474"/>
              <a:gd name="connsiteX56" fmla="*/ 8074238 w 12192000"/>
              <a:gd name="connsiteY56" fmla="*/ 1301895 h 2237474"/>
              <a:gd name="connsiteX57" fmla="*/ 7968292 w 12192000"/>
              <a:gd name="connsiteY57" fmla="*/ 1338779 h 2237474"/>
              <a:gd name="connsiteX58" fmla="*/ 7902328 w 12192000"/>
              <a:gd name="connsiteY58" fmla="*/ 1345865 h 2237474"/>
              <a:gd name="connsiteX59" fmla="*/ 7875879 w 12192000"/>
              <a:gd name="connsiteY59" fmla="*/ 1345646 h 2237474"/>
              <a:gd name="connsiteX60" fmla="*/ 7840612 w 12192000"/>
              <a:gd name="connsiteY60" fmla="*/ 1369373 h 2237474"/>
              <a:gd name="connsiteX61" fmla="*/ 7786819 w 12192000"/>
              <a:gd name="connsiteY61" fmla="*/ 1378970 h 2237474"/>
              <a:gd name="connsiteX62" fmla="*/ 7548172 w 12192000"/>
              <a:gd name="connsiteY62" fmla="*/ 1417460 h 2237474"/>
              <a:gd name="connsiteX63" fmla="*/ 7483437 w 12192000"/>
              <a:gd name="connsiteY63" fmla="*/ 1478152 h 2237474"/>
              <a:gd name="connsiteX64" fmla="*/ 7377870 w 12192000"/>
              <a:gd name="connsiteY64" fmla="*/ 1523319 h 2237474"/>
              <a:gd name="connsiteX65" fmla="*/ 7230737 w 12192000"/>
              <a:gd name="connsiteY65" fmla="*/ 1562633 h 2237474"/>
              <a:gd name="connsiteX66" fmla="*/ 7224458 w 12192000"/>
              <a:gd name="connsiteY66" fmla="*/ 1573008 h 2237474"/>
              <a:gd name="connsiteX67" fmla="*/ 7183121 w 12192000"/>
              <a:gd name="connsiteY67" fmla="*/ 1595162 h 2237474"/>
              <a:gd name="connsiteX68" fmla="*/ 7164601 w 12192000"/>
              <a:gd name="connsiteY68" fmla="*/ 1606490 h 2237474"/>
              <a:gd name="connsiteX69" fmla="*/ 7092727 w 12192000"/>
              <a:gd name="connsiteY69" fmla="*/ 1623628 h 2237474"/>
              <a:gd name="connsiteX70" fmla="*/ 7031309 w 12192000"/>
              <a:gd name="connsiteY70" fmla="*/ 1619451 h 2237474"/>
              <a:gd name="connsiteX71" fmla="*/ 6999084 w 12192000"/>
              <a:gd name="connsiteY71" fmla="*/ 1634317 h 2237474"/>
              <a:gd name="connsiteX72" fmla="*/ 6992107 w 12192000"/>
              <a:gd name="connsiteY72" fmla="*/ 1636860 h 2237474"/>
              <a:gd name="connsiteX73" fmla="*/ 6900177 w 12192000"/>
              <a:gd name="connsiteY73" fmla="*/ 1636016 h 2237474"/>
              <a:gd name="connsiteX74" fmla="*/ 6795372 w 12192000"/>
              <a:gd name="connsiteY74" fmla="*/ 1644845 h 2237474"/>
              <a:gd name="connsiteX75" fmla="*/ 6692251 w 12192000"/>
              <a:gd name="connsiteY75" fmla="*/ 1656357 h 2237474"/>
              <a:gd name="connsiteX76" fmla="*/ 6655235 w 12192000"/>
              <a:gd name="connsiteY76" fmla="*/ 1661869 h 2237474"/>
              <a:gd name="connsiteX77" fmla="*/ 6554894 w 12192000"/>
              <a:gd name="connsiteY77" fmla="*/ 1664428 h 2237474"/>
              <a:gd name="connsiteX78" fmla="*/ 6516595 w 12192000"/>
              <a:gd name="connsiteY78" fmla="*/ 1667475 h 2237474"/>
              <a:gd name="connsiteX79" fmla="*/ 6508541 w 12192000"/>
              <a:gd name="connsiteY79" fmla="*/ 1668757 h 2237474"/>
              <a:gd name="connsiteX80" fmla="*/ 6471012 w 12192000"/>
              <a:gd name="connsiteY80" fmla="*/ 1678604 h 2237474"/>
              <a:gd name="connsiteX81" fmla="*/ 6364035 w 12192000"/>
              <a:gd name="connsiteY81" fmla="*/ 1667683 h 2237474"/>
              <a:gd name="connsiteX82" fmla="*/ 6280959 w 12192000"/>
              <a:gd name="connsiteY82" fmla="*/ 1689329 h 2237474"/>
              <a:gd name="connsiteX83" fmla="*/ 6243319 w 12192000"/>
              <a:gd name="connsiteY83" fmla="*/ 1695560 h 2237474"/>
              <a:gd name="connsiteX84" fmla="*/ 6098321 w 12192000"/>
              <a:gd name="connsiteY84" fmla="*/ 1721646 h 2237474"/>
              <a:gd name="connsiteX85" fmla="*/ 5880652 w 12192000"/>
              <a:gd name="connsiteY85" fmla="*/ 1779643 h 2237474"/>
              <a:gd name="connsiteX86" fmla="*/ 5785959 w 12192000"/>
              <a:gd name="connsiteY86" fmla="*/ 1775307 h 2237474"/>
              <a:gd name="connsiteX87" fmla="*/ 5643534 w 12192000"/>
              <a:gd name="connsiteY87" fmla="*/ 1802919 h 2237474"/>
              <a:gd name="connsiteX88" fmla="*/ 5518799 w 12192000"/>
              <a:gd name="connsiteY88" fmla="*/ 1818312 h 2237474"/>
              <a:gd name="connsiteX89" fmla="*/ 5505014 w 12192000"/>
              <a:gd name="connsiteY89" fmla="*/ 1819259 h 2237474"/>
              <a:gd name="connsiteX90" fmla="*/ 5453307 w 12192000"/>
              <a:gd name="connsiteY90" fmla="*/ 1815450 h 2237474"/>
              <a:gd name="connsiteX91" fmla="*/ 5364192 w 12192000"/>
              <a:gd name="connsiteY91" fmla="*/ 1826074 h 2237474"/>
              <a:gd name="connsiteX92" fmla="*/ 5350380 w 12192000"/>
              <a:gd name="connsiteY92" fmla="*/ 1830891 h 2237474"/>
              <a:gd name="connsiteX93" fmla="*/ 5259633 w 12192000"/>
              <a:gd name="connsiteY93" fmla="*/ 1837160 h 2237474"/>
              <a:gd name="connsiteX94" fmla="*/ 5197513 w 12192000"/>
              <a:gd name="connsiteY94" fmla="*/ 1844718 h 2237474"/>
              <a:gd name="connsiteX95" fmla="*/ 5168852 w 12192000"/>
              <a:gd name="connsiteY95" fmla="*/ 1844846 h 2237474"/>
              <a:gd name="connsiteX96" fmla="*/ 5114927 w 12192000"/>
              <a:gd name="connsiteY96" fmla="*/ 1847827 h 2237474"/>
              <a:gd name="connsiteX97" fmla="*/ 5108970 w 12192000"/>
              <a:gd name="connsiteY97" fmla="*/ 1847935 h 2237474"/>
              <a:gd name="connsiteX98" fmla="*/ 5067961 w 12192000"/>
              <a:gd name="connsiteY98" fmla="*/ 1845917 h 2237474"/>
              <a:gd name="connsiteX99" fmla="*/ 5007075 w 12192000"/>
              <a:gd name="connsiteY99" fmla="*/ 1838626 h 2237474"/>
              <a:gd name="connsiteX100" fmla="*/ 4944087 w 12192000"/>
              <a:gd name="connsiteY100" fmla="*/ 1823332 h 2237474"/>
              <a:gd name="connsiteX101" fmla="*/ 4907662 w 12192000"/>
              <a:gd name="connsiteY101" fmla="*/ 1816900 h 2237474"/>
              <a:gd name="connsiteX102" fmla="*/ 4882386 w 12192000"/>
              <a:gd name="connsiteY102" fmla="*/ 1809844 h 2237474"/>
              <a:gd name="connsiteX103" fmla="*/ 4811440 w 12192000"/>
              <a:gd name="connsiteY103" fmla="*/ 1804655 h 2237474"/>
              <a:gd name="connsiteX104" fmla="*/ 4691075 w 12192000"/>
              <a:gd name="connsiteY104" fmla="*/ 1801389 h 2237474"/>
              <a:gd name="connsiteX105" fmla="*/ 4611738 w 12192000"/>
              <a:gd name="connsiteY105" fmla="*/ 1776964 h 2237474"/>
              <a:gd name="connsiteX106" fmla="*/ 4560070 w 12192000"/>
              <a:gd name="connsiteY106" fmla="*/ 1785640 h 2237474"/>
              <a:gd name="connsiteX107" fmla="*/ 4536503 w 12192000"/>
              <a:gd name="connsiteY107" fmla="*/ 1785334 h 2237474"/>
              <a:gd name="connsiteX108" fmla="*/ 4513724 w 12192000"/>
              <a:gd name="connsiteY108" fmla="*/ 1791996 h 2237474"/>
              <a:gd name="connsiteX109" fmla="*/ 4459810 w 12192000"/>
              <a:gd name="connsiteY109" fmla="*/ 1797886 h 2237474"/>
              <a:gd name="connsiteX110" fmla="*/ 4379064 w 12192000"/>
              <a:gd name="connsiteY110" fmla="*/ 1817177 h 2237474"/>
              <a:gd name="connsiteX111" fmla="*/ 4319209 w 12192000"/>
              <a:gd name="connsiteY111" fmla="*/ 1834833 h 2237474"/>
              <a:gd name="connsiteX112" fmla="*/ 4290981 w 12192000"/>
              <a:gd name="connsiteY112" fmla="*/ 1839677 h 2237474"/>
              <a:gd name="connsiteX113" fmla="*/ 4285792 w 12192000"/>
              <a:gd name="connsiteY113" fmla="*/ 1836231 h 2237474"/>
              <a:gd name="connsiteX114" fmla="*/ 4238372 w 12192000"/>
              <a:gd name="connsiteY114" fmla="*/ 1851480 h 2237474"/>
              <a:gd name="connsiteX115" fmla="*/ 4232517 w 12192000"/>
              <a:gd name="connsiteY115" fmla="*/ 1852567 h 2237474"/>
              <a:gd name="connsiteX116" fmla="*/ 4191732 w 12192000"/>
              <a:gd name="connsiteY116" fmla="*/ 1857328 h 2237474"/>
              <a:gd name="connsiteX117" fmla="*/ 4065532 w 12192000"/>
              <a:gd name="connsiteY117" fmla="*/ 1855477 h 2237474"/>
              <a:gd name="connsiteX118" fmla="*/ 4028460 w 12192000"/>
              <a:gd name="connsiteY118" fmla="*/ 1855137 h 2237474"/>
              <a:gd name="connsiteX119" fmla="*/ 4002267 w 12192000"/>
              <a:gd name="connsiteY119" fmla="*/ 1852352 h 2237474"/>
              <a:gd name="connsiteX120" fmla="*/ 3931396 w 12192000"/>
              <a:gd name="connsiteY120" fmla="*/ 1858915 h 2237474"/>
              <a:gd name="connsiteX121" fmla="*/ 3812162 w 12192000"/>
              <a:gd name="connsiteY121" fmla="*/ 1875501 h 2237474"/>
              <a:gd name="connsiteX122" fmla="*/ 3729530 w 12192000"/>
              <a:gd name="connsiteY122" fmla="*/ 1864513 h 2237474"/>
              <a:gd name="connsiteX123" fmla="*/ 3680177 w 12192000"/>
              <a:gd name="connsiteY123" fmla="*/ 1881552 h 2237474"/>
              <a:gd name="connsiteX124" fmla="*/ 3567259 w 12192000"/>
              <a:gd name="connsiteY124" fmla="*/ 1893482 h 2237474"/>
              <a:gd name="connsiteX125" fmla="*/ 3405770 w 12192000"/>
              <a:gd name="connsiteY125" fmla="*/ 1904591 h 2237474"/>
              <a:gd name="connsiteX126" fmla="*/ 3280097 w 12192000"/>
              <a:gd name="connsiteY126" fmla="*/ 1919610 h 2237474"/>
              <a:gd name="connsiteX127" fmla="*/ 3123424 w 12192000"/>
              <a:gd name="connsiteY127" fmla="*/ 1952930 h 2237474"/>
              <a:gd name="connsiteX128" fmla="*/ 3009910 w 12192000"/>
              <a:gd name="connsiteY128" fmla="*/ 1957866 h 2237474"/>
              <a:gd name="connsiteX129" fmla="*/ 2995934 w 12192000"/>
              <a:gd name="connsiteY129" fmla="*/ 1967085 h 2237474"/>
              <a:gd name="connsiteX130" fmla="*/ 2980071 w 12192000"/>
              <a:gd name="connsiteY130" fmla="*/ 1972988 h 2237474"/>
              <a:gd name="connsiteX131" fmla="*/ 2978094 w 12192000"/>
              <a:gd name="connsiteY131" fmla="*/ 1972369 h 2237474"/>
              <a:gd name="connsiteX132" fmla="*/ 2942858 w 12192000"/>
              <a:gd name="connsiteY132" fmla="*/ 1981367 h 2237474"/>
              <a:gd name="connsiteX133" fmla="*/ 2875436 w 12192000"/>
              <a:gd name="connsiteY133" fmla="*/ 1996977 h 2237474"/>
              <a:gd name="connsiteX134" fmla="*/ 2874892 w 12192000"/>
              <a:gd name="connsiteY134" fmla="*/ 1996085 h 2237474"/>
              <a:gd name="connsiteX135" fmla="*/ 2864145 w 12192000"/>
              <a:gd name="connsiteY135" fmla="*/ 1994061 h 2237474"/>
              <a:gd name="connsiteX136" fmla="*/ 2843662 w 12192000"/>
              <a:gd name="connsiteY136" fmla="*/ 1992498 h 2237474"/>
              <a:gd name="connsiteX137" fmla="*/ 2796128 w 12192000"/>
              <a:gd name="connsiteY137" fmla="*/ 1976403 h 2237474"/>
              <a:gd name="connsiteX138" fmla="*/ 2756784 w 12192000"/>
              <a:gd name="connsiteY138" fmla="*/ 1985116 h 2237474"/>
              <a:gd name="connsiteX139" fmla="*/ 2748833 w 12192000"/>
              <a:gd name="connsiteY139" fmla="*/ 1986323 h 2237474"/>
              <a:gd name="connsiteX140" fmla="*/ 2748661 w 12192000"/>
              <a:gd name="connsiteY140" fmla="*/ 1986122 h 2237474"/>
              <a:gd name="connsiteX141" fmla="*/ 2740251 w 12192000"/>
              <a:gd name="connsiteY141" fmla="*/ 1986946 h 2237474"/>
              <a:gd name="connsiteX142" fmla="*/ 2718916 w 12192000"/>
              <a:gd name="connsiteY142" fmla="*/ 1990867 h 2237474"/>
              <a:gd name="connsiteX143" fmla="*/ 2713522 w 12192000"/>
              <a:gd name="connsiteY143" fmla="*/ 1990173 h 2237474"/>
              <a:gd name="connsiteX144" fmla="*/ 2680597 w 12192000"/>
              <a:gd name="connsiteY144" fmla="*/ 1984996 h 2237474"/>
              <a:gd name="connsiteX145" fmla="*/ 2578178 w 12192000"/>
              <a:gd name="connsiteY145" fmla="*/ 1990531 h 2237474"/>
              <a:gd name="connsiteX146" fmla="*/ 2476147 w 12192000"/>
              <a:gd name="connsiteY146" fmla="*/ 1998305 h 2237474"/>
              <a:gd name="connsiteX147" fmla="*/ 2373568 w 12192000"/>
              <a:gd name="connsiteY147" fmla="*/ 2003219 h 2237474"/>
              <a:gd name="connsiteX148" fmla="*/ 2321399 w 12192000"/>
              <a:gd name="connsiteY148" fmla="*/ 1989467 h 2237474"/>
              <a:gd name="connsiteX149" fmla="*/ 2315525 w 12192000"/>
              <a:gd name="connsiteY149" fmla="*/ 1989708 h 2237474"/>
              <a:gd name="connsiteX150" fmla="*/ 2300792 w 12192000"/>
              <a:gd name="connsiteY150" fmla="*/ 1994290 h 2237474"/>
              <a:gd name="connsiteX151" fmla="*/ 2295469 w 12192000"/>
              <a:gd name="connsiteY151" fmla="*/ 1996659 h 2237474"/>
              <a:gd name="connsiteX152" fmla="*/ 2287219 w 12192000"/>
              <a:gd name="connsiteY152" fmla="*/ 1998750 h 2237474"/>
              <a:gd name="connsiteX153" fmla="*/ 2286948 w 12192000"/>
              <a:gd name="connsiteY153" fmla="*/ 1998596 h 2237474"/>
              <a:gd name="connsiteX154" fmla="*/ 2243069 w 12192000"/>
              <a:gd name="connsiteY154" fmla="*/ 2015111 h 2237474"/>
              <a:gd name="connsiteX155" fmla="*/ 2186609 w 12192000"/>
              <a:gd name="connsiteY155" fmla="*/ 2008263 h 2237474"/>
              <a:gd name="connsiteX156" fmla="*/ 2164831 w 12192000"/>
              <a:gd name="connsiteY156" fmla="*/ 2010143 h 2237474"/>
              <a:gd name="connsiteX157" fmla="*/ 2152836 w 12192000"/>
              <a:gd name="connsiteY157" fmla="*/ 2010048 h 2237474"/>
              <a:gd name="connsiteX158" fmla="*/ 2117102 w 12192000"/>
              <a:gd name="connsiteY158" fmla="*/ 2023004 h 2237474"/>
              <a:gd name="connsiteX159" fmla="*/ 2111935 w 12192000"/>
              <a:gd name="connsiteY159" fmla="*/ 2023163 h 2237474"/>
              <a:gd name="connsiteX160" fmla="*/ 2089991 w 12192000"/>
              <a:gd name="connsiteY160" fmla="*/ 2034193 h 2237474"/>
              <a:gd name="connsiteX161" fmla="*/ 2058061 w 12192000"/>
              <a:gd name="connsiteY161" fmla="*/ 2047942 h 2237474"/>
              <a:gd name="connsiteX162" fmla="*/ 2055737 w 12192000"/>
              <a:gd name="connsiteY162" fmla="*/ 2047704 h 2237474"/>
              <a:gd name="connsiteX163" fmla="*/ 2042244 w 12192000"/>
              <a:gd name="connsiteY163" fmla="*/ 2055560 h 2237474"/>
              <a:gd name="connsiteX164" fmla="*/ 1976224 w 12192000"/>
              <a:gd name="connsiteY164" fmla="*/ 2074257 h 2237474"/>
              <a:gd name="connsiteX165" fmla="*/ 1877728 w 12192000"/>
              <a:gd name="connsiteY165" fmla="*/ 2101004 h 2237474"/>
              <a:gd name="connsiteX166" fmla="*/ 1759056 w 12192000"/>
              <a:gd name="connsiteY166" fmla="*/ 2125608 h 2237474"/>
              <a:gd name="connsiteX167" fmla="*/ 1637948 w 12192000"/>
              <a:gd name="connsiteY167" fmla="*/ 2172597 h 2237474"/>
              <a:gd name="connsiteX168" fmla="*/ 1434549 w 12192000"/>
              <a:gd name="connsiteY168" fmla="*/ 2234522 h 2237474"/>
              <a:gd name="connsiteX169" fmla="*/ 1398481 w 12192000"/>
              <a:gd name="connsiteY169" fmla="*/ 2237074 h 2237474"/>
              <a:gd name="connsiteX170" fmla="*/ 1398407 w 12192000"/>
              <a:gd name="connsiteY170" fmla="*/ 2237095 h 2237474"/>
              <a:gd name="connsiteX171" fmla="*/ 1370962 w 12192000"/>
              <a:gd name="connsiteY171" fmla="*/ 2237474 h 2237474"/>
              <a:gd name="connsiteX172" fmla="*/ 1356367 w 12192000"/>
              <a:gd name="connsiteY172" fmla="*/ 2235089 h 2237474"/>
              <a:gd name="connsiteX173" fmla="*/ 1324828 w 12192000"/>
              <a:gd name="connsiteY173" fmla="*/ 2231968 h 2237474"/>
              <a:gd name="connsiteX174" fmla="*/ 1297744 w 12192000"/>
              <a:gd name="connsiteY174" fmla="*/ 2235849 h 2237474"/>
              <a:gd name="connsiteX175" fmla="*/ 1286236 w 12192000"/>
              <a:gd name="connsiteY175" fmla="*/ 2233135 h 2237474"/>
              <a:gd name="connsiteX176" fmla="*/ 1283504 w 12192000"/>
              <a:gd name="connsiteY176" fmla="*/ 2233797 h 2237474"/>
              <a:gd name="connsiteX177" fmla="*/ 1279765 w 12192000"/>
              <a:gd name="connsiteY177" fmla="*/ 2229639 h 2237474"/>
              <a:gd name="connsiteX178" fmla="*/ 1195347 w 12192000"/>
              <a:gd name="connsiteY178" fmla="*/ 2212354 h 2237474"/>
              <a:gd name="connsiteX179" fmla="*/ 970251 w 12192000"/>
              <a:gd name="connsiteY179" fmla="*/ 2221029 h 2237474"/>
              <a:gd name="connsiteX180" fmla="*/ 812914 w 12192000"/>
              <a:gd name="connsiteY180" fmla="*/ 2202752 h 2237474"/>
              <a:gd name="connsiteX181" fmla="*/ 800195 w 12192000"/>
              <a:gd name="connsiteY181" fmla="*/ 2209407 h 2237474"/>
              <a:gd name="connsiteX182" fmla="*/ 784978 w 12192000"/>
              <a:gd name="connsiteY182" fmla="*/ 2212360 h 2237474"/>
              <a:gd name="connsiteX183" fmla="*/ 681987 w 12192000"/>
              <a:gd name="connsiteY183" fmla="*/ 2216757 h 2237474"/>
              <a:gd name="connsiteX184" fmla="*/ 669923 w 12192000"/>
              <a:gd name="connsiteY184" fmla="*/ 2211682 h 2237474"/>
              <a:gd name="connsiteX185" fmla="*/ 648680 w 12192000"/>
              <a:gd name="connsiteY185" fmla="*/ 2206229 h 2237474"/>
              <a:gd name="connsiteX186" fmla="*/ 597225 w 12192000"/>
              <a:gd name="connsiteY186" fmla="*/ 2180999 h 2237474"/>
              <a:gd name="connsiteX187" fmla="*/ 558449 w 12192000"/>
              <a:gd name="connsiteY187" fmla="*/ 2182346 h 2237474"/>
              <a:gd name="connsiteX188" fmla="*/ 550517 w 12192000"/>
              <a:gd name="connsiteY188" fmla="*/ 2182060 h 2237474"/>
              <a:gd name="connsiteX189" fmla="*/ 550309 w 12192000"/>
              <a:gd name="connsiteY189" fmla="*/ 2181825 h 2237474"/>
              <a:gd name="connsiteX190" fmla="*/ 541836 w 12192000"/>
              <a:gd name="connsiteY190" fmla="*/ 2181063 h 2237474"/>
              <a:gd name="connsiteX191" fmla="*/ 536057 w 12192000"/>
              <a:gd name="connsiteY191" fmla="*/ 2181537 h 2237474"/>
              <a:gd name="connsiteX192" fmla="*/ 520671 w 12192000"/>
              <a:gd name="connsiteY192" fmla="*/ 2180980 h 2237474"/>
              <a:gd name="connsiteX193" fmla="*/ 515024 w 12192000"/>
              <a:gd name="connsiteY193" fmla="*/ 2179258 h 2237474"/>
              <a:gd name="connsiteX194" fmla="*/ 512278 w 12192000"/>
              <a:gd name="connsiteY194" fmla="*/ 2176369 h 2237474"/>
              <a:gd name="connsiteX195" fmla="*/ 480419 w 12192000"/>
              <a:gd name="connsiteY195" fmla="*/ 2167807 h 2237474"/>
              <a:gd name="connsiteX196" fmla="*/ 413835 w 12192000"/>
              <a:gd name="connsiteY196" fmla="*/ 2156783 h 2237474"/>
              <a:gd name="connsiteX197" fmla="*/ 376513 w 12192000"/>
              <a:gd name="connsiteY197" fmla="*/ 2154014 h 2237474"/>
              <a:gd name="connsiteX198" fmla="*/ 273386 w 12192000"/>
              <a:gd name="connsiteY198" fmla="*/ 2142551 h 2237474"/>
              <a:gd name="connsiteX199" fmla="*/ 169207 w 12192000"/>
              <a:gd name="connsiteY199" fmla="*/ 2128100 h 2237474"/>
              <a:gd name="connsiteX200" fmla="*/ 93149 w 12192000"/>
              <a:gd name="connsiteY200" fmla="*/ 2105324 h 2237474"/>
              <a:gd name="connsiteX201" fmla="*/ 88109 w 12192000"/>
              <a:gd name="connsiteY201" fmla="*/ 2106704 h 2237474"/>
              <a:gd name="connsiteX202" fmla="*/ 80022 w 12192000"/>
              <a:gd name="connsiteY202" fmla="*/ 2107254 h 2237474"/>
              <a:gd name="connsiteX203" fmla="*/ 79717 w 12192000"/>
              <a:gd name="connsiteY203" fmla="*/ 2107046 h 2237474"/>
              <a:gd name="connsiteX204" fmla="*/ 72352 w 12192000"/>
              <a:gd name="connsiteY204" fmla="*/ 2107991 h 2237474"/>
              <a:gd name="connsiteX205" fmla="*/ 37645 w 12192000"/>
              <a:gd name="connsiteY205" fmla="*/ 2115401 h 2237474"/>
              <a:gd name="connsiteX206" fmla="*/ 4572 w 12192000"/>
              <a:gd name="connsiteY206" fmla="*/ 2111091 h 2237474"/>
              <a:gd name="connsiteX207" fmla="*/ 0 w 12192000"/>
              <a:gd name="connsiteY207" fmla="*/ 2110468 h 2237474"/>
              <a:gd name="connsiteX208" fmla="*/ 0 w 12192000"/>
              <a:gd name="connsiteY20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05768 w 12192000"/>
              <a:gd name="connsiteY24" fmla="*/ 894610 h 2237474"/>
              <a:gd name="connsiteX25" fmla="*/ 9683005 w 12192000"/>
              <a:gd name="connsiteY25" fmla="*/ 894128 h 2237474"/>
              <a:gd name="connsiteX26" fmla="*/ 9594438 w 12192000"/>
              <a:gd name="connsiteY26" fmla="*/ 919051 h 2237474"/>
              <a:gd name="connsiteX27" fmla="*/ 9577033 w 12192000"/>
              <a:gd name="connsiteY27" fmla="*/ 922857 h 2237474"/>
              <a:gd name="connsiteX28" fmla="*/ 9544189 w 12192000"/>
              <a:gd name="connsiteY28" fmla="*/ 938966 h 2237474"/>
              <a:gd name="connsiteX29" fmla="*/ 9500499 w 12192000"/>
              <a:gd name="connsiteY29" fmla="*/ 954680 h 2237474"/>
              <a:gd name="connsiteX30" fmla="*/ 9428195 w 12192000"/>
              <a:gd name="connsiteY30" fmla="*/ 986225 h 2237474"/>
              <a:gd name="connsiteX31" fmla="*/ 9410017 w 12192000"/>
              <a:gd name="connsiteY31" fmla="*/ 993931 h 2237474"/>
              <a:gd name="connsiteX32" fmla="*/ 9392919 w 12192000"/>
              <a:gd name="connsiteY32" fmla="*/ 994656 h 2237474"/>
              <a:gd name="connsiteX33" fmla="*/ 9278619 w 12192000"/>
              <a:gd name="connsiteY33" fmla="*/ 1011878 h 2237474"/>
              <a:gd name="connsiteX34" fmla="*/ 9268019 w 12192000"/>
              <a:gd name="connsiteY34" fmla="*/ 1007442 h 2237474"/>
              <a:gd name="connsiteX35" fmla="*/ 9234662 w 12192000"/>
              <a:gd name="connsiteY35" fmla="*/ 1023056 h 2237474"/>
              <a:gd name="connsiteX36" fmla="*/ 9181033 w 12192000"/>
              <a:gd name="connsiteY36" fmla="*/ 1037921 h 2237474"/>
              <a:gd name="connsiteX37" fmla="*/ 9155969 w 12192000"/>
              <a:gd name="connsiteY37" fmla="*/ 1046804 h 2237474"/>
              <a:gd name="connsiteX38" fmla="*/ 9133985 w 12192000"/>
              <a:gd name="connsiteY38" fmla="*/ 1046450 h 2237474"/>
              <a:gd name="connsiteX39" fmla="*/ 9012987 w 12192000"/>
              <a:gd name="connsiteY39" fmla="*/ 1061986 h 2237474"/>
              <a:gd name="connsiteX40" fmla="*/ 8968445 w 12192000"/>
              <a:gd name="connsiteY40" fmla="*/ 1052169 h 2237474"/>
              <a:gd name="connsiteX41" fmla="*/ 8958984 w 12192000"/>
              <a:gd name="connsiteY41" fmla="*/ 1057212 h 2237474"/>
              <a:gd name="connsiteX42" fmla="*/ 8886001 w 12192000"/>
              <a:gd name="connsiteY42" fmla="*/ 1067468 h 2237474"/>
              <a:gd name="connsiteX43" fmla="*/ 8838610 w 12192000"/>
              <a:gd name="connsiteY43" fmla="*/ 1075091 h 2237474"/>
              <a:gd name="connsiteX44" fmla="*/ 8750383 w 12192000"/>
              <a:gd name="connsiteY44" fmla="*/ 1097387 h 2237474"/>
              <a:gd name="connsiteX45" fmla="*/ 8665605 w 12192000"/>
              <a:gd name="connsiteY45" fmla="*/ 1110791 h 2237474"/>
              <a:gd name="connsiteX46" fmla="*/ 8584946 w 12192000"/>
              <a:gd name="connsiteY46" fmla="*/ 1135226 h 2237474"/>
              <a:gd name="connsiteX47" fmla="*/ 8460755 w 12192000"/>
              <a:gd name="connsiteY47" fmla="*/ 1203427 h 2237474"/>
              <a:gd name="connsiteX48" fmla="*/ 8419755 w 12192000"/>
              <a:gd name="connsiteY48" fmla="*/ 1216260 h 2237474"/>
              <a:gd name="connsiteX49" fmla="*/ 8411626 w 12192000"/>
              <a:gd name="connsiteY49" fmla="*/ 1214397 h 2237474"/>
              <a:gd name="connsiteX50" fmla="*/ 8363469 w 12192000"/>
              <a:gd name="connsiteY50" fmla="*/ 1246658 h 2237474"/>
              <a:gd name="connsiteX51" fmla="*/ 8275497 w 12192000"/>
              <a:gd name="connsiteY51" fmla="*/ 1264396 h 2237474"/>
              <a:gd name="connsiteX52" fmla="*/ 8206287 w 12192000"/>
              <a:gd name="connsiteY52" fmla="*/ 1273060 h 2237474"/>
              <a:gd name="connsiteX53" fmla="*/ 8168705 w 12192000"/>
              <a:gd name="connsiteY53" fmla="*/ 1279956 h 2237474"/>
              <a:gd name="connsiteX54" fmla="*/ 8139997 w 12192000"/>
              <a:gd name="connsiteY54" fmla="*/ 1282713 h 2237474"/>
              <a:gd name="connsiteX55" fmla="*/ 8074238 w 12192000"/>
              <a:gd name="connsiteY55" fmla="*/ 1301895 h 2237474"/>
              <a:gd name="connsiteX56" fmla="*/ 7968292 w 12192000"/>
              <a:gd name="connsiteY56" fmla="*/ 1338779 h 2237474"/>
              <a:gd name="connsiteX57" fmla="*/ 7902328 w 12192000"/>
              <a:gd name="connsiteY57" fmla="*/ 1345865 h 2237474"/>
              <a:gd name="connsiteX58" fmla="*/ 7875879 w 12192000"/>
              <a:gd name="connsiteY58" fmla="*/ 1345646 h 2237474"/>
              <a:gd name="connsiteX59" fmla="*/ 7840612 w 12192000"/>
              <a:gd name="connsiteY59" fmla="*/ 1369373 h 2237474"/>
              <a:gd name="connsiteX60" fmla="*/ 7786819 w 12192000"/>
              <a:gd name="connsiteY60" fmla="*/ 1378970 h 2237474"/>
              <a:gd name="connsiteX61" fmla="*/ 7548172 w 12192000"/>
              <a:gd name="connsiteY61" fmla="*/ 1417460 h 2237474"/>
              <a:gd name="connsiteX62" fmla="*/ 7483437 w 12192000"/>
              <a:gd name="connsiteY62" fmla="*/ 1478152 h 2237474"/>
              <a:gd name="connsiteX63" fmla="*/ 7377870 w 12192000"/>
              <a:gd name="connsiteY63" fmla="*/ 1523319 h 2237474"/>
              <a:gd name="connsiteX64" fmla="*/ 7230737 w 12192000"/>
              <a:gd name="connsiteY64" fmla="*/ 1562633 h 2237474"/>
              <a:gd name="connsiteX65" fmla="*/ 7224458 w 12192000"/>
              <a:gd name="connsiteY65" fmla="*/ 1573008 h 2237474"/>
              <a:gd name="connsiteX66" fmla="*/ 7183121 w 12192000"/>
              <a:gd name="connsiteY66" fmla="*/ 1595162 h 2237474"/>
              <a:gd name="connsiteX67" fmla="*/ 7164601 w 12192000"/>
              <a:gd name="connsiteY67" fmla="*/ 1606490 h 2237474"/>
              <a:gd name="connsiteX68" fmla="*/ 7092727 w 12192000"/>
              <a:gd name="connsiteY68" fmla="*/ 1623628 h 2237474"/>
              <a:gd name="connsiteX69" fmla="*/ 7031309 w 12192000"/>
              <a:gd name="connsiteY69" fmla="*/ 1619451 h 2237474"/>
              <a:gd name="connsiteX70" fmla="*/ 6999084 w 12192000"/>
              <a:gd name="connsiteY70" fmla="*/ 1634317 h 2237474"/>
              <a:gd name="connsiteX71" fmla="*/ 6992107 w 12192000"/>
              <a:gd name="connsiteY71" fmla="*/ 1636860 h 2237474"/>
              <a:gd name="connsiteX72" fmla="*/ 6900177 w 12192000"/>
              <a:gd name="connsiteY72" fmla="*/ 1636016 h 2237474"/>
              <a:gd name="connsiteX73" fmla="*/ 6795372 w 12192000"/>
              <a:gd name="connsiteY73" fmla="*/ 1644845 h 2237474"/>
              <a:gd name="connsiteX74" fmla="*/ 6692251 w 12192000"/>
              <a:gd name="connsiteY74" fmla="*/ 1656357 h 2237474"/>
              <a:gd name="connsiteX75" fmla="*/ 6655235 w 12192000"/>
              <a:gd name="connsiteY75" fmla="*/ 1661869 h 2237474"/>
              <a:gd name="connsiteX76" fmla="*/ 6554894 w 12192000"/>
              <a:gd name="connsiteY76" fmla="*/ 1664428 h 2237474"/>
              <a:gd name="connsiteX77" fmla="*/ 6516595 w 12192000"/>
              <a:gd name="connsiteY77" fmla="*/ 1667475 h 2237474"/>
              <a:gd name="connsiteX78" fmla="*/ 6508541 w 12192000"/>
              <a:gd name="connsiteY78" fmla="*/ 1668757 h 2237474"/>
              <a:gd name="connsiteX79" fmla="*/ 6471012 w 12192000"/>
              <a:gd name="connsiteY79" fmla="*/ 1678604 h 2237474"/>
              <a:gd name="connsiteX80" fmla="*/ 6364035 w 12192000"/>
              <a:gd name="connsiteY80" fmla="*/ 1667683 h 2237474"/>
              <a:gd name="connsiteX81" fmla="*/ 6280959 w 12192000"/>
              <a:gd name="connsiteY81" fmla="*/ 1689329 h 2237474"/>
              <a:gd name="connsiteX82" fmla="*/ 6243319 w 12192000"/>
              <a:gd name="connsiteY82" fmla="*/ 1695560 h 2237474"/>
              <a:gd name="connsiteX83" fmla="*/ 6098321 w 12192000"/>
              <a:gd name="connsiteY83" fmla="*/ 1721646 h 2237474"/>
              <a:gd name="connsiteX84" fmla="*/ 5880652 w 12192000"/>
              <a:gd name="connsiteY84" fmla="*/ 1779643 h 2237474"/>
              <a:gd name="connsiteX85" fmla="*/ 5785959 w 12192000"/>
              <a:gd name="connsiteY85" fmla="*/ 1775307 h 2237474"/>
              <a:gd name="connsiteX86" fmla="*/ 5643534 w 12192000"/>
              <a:gd name="connsiteY86" fmla="*/ 1802919 h 2237474"/>
              <a:gd name="connsiteX87" fmla="*/ 5518799 w 12192000"/>
              <a:gd name="connsiteY87" fmla="*/ 1818312 h 2237474"/>
              <a:gd name="connsiteX88" fmla="*/ 5505014 w 12192000"/>
              <a:gd name="connsiteY88" fmla="*/ 1819259 h 2237474"/>
              <a:gd name="connsiteX89" fmla="*/ 5453307 w 12192000"/>
              <a:gd name="connsiteY89" fmla="*/ 1815450 h 2237474"/>
              <a:gd name="connsiteX90" fmla="*/ 5364192 w 12192000"/>
              <a:gd name="connsiteY90" fmla="*/ 1826074 h 2237474"/>
              <a:gd name="connsiteX91" fmla="*/ 5350380 w 12192000"/>
              <a:gd name="connsiteY91" fmla="*/ 1830891 h 2237474"/>
              <a:gd name="connsiteX92" fmla="*/ 5259633 w 12192000"/>
              <a:gd name="connsiteY92" fmla="*/ 1837160 h 2237474"/>
              <a:gd name="connsiteX93" fmla="*/ 5197513 w 12192000"/>
              <a:gd name="connsiteY93" fmla="*/ 1844718 h 2237474"/>
              <a:gd name="connsiteX94" fmla="*/ 5168852 w 12192000"/>
              <a:gd name="connsiteY94" fmla="*/ 1844846 h 2237474"/>
              <a:gd name="connsiteX95" fmla="*/ 5114927 w 12192000"/>
              <a:gd name="connsiteY95" fmla="*/ 1847827 h 2237474"/>
              <a:gd name="connsiteX96" fmla="*/ 5108970 w 12192000"/>
              <a:gd name="connsiteY96" fmla="*/ 1847935 h 2237474"/>
              <a:gd name="connsiteX97" fmla="*/ 5067961 w 12192000"/>
              <a:gd name="connsiteY97" fmla="*/ 1845917 h 2237474"/>
              <a:gd name="connsiteX98" fmla="*/ 5007075 w 12192000"/>
              <a:gd name="connsiteY98" fmla="*/ 1838626 h 2237474"/>
              <a:gd name="connsiteX99" fmla="*/ 4944087 w 12192000"/>
              <a:gd name="connsiteY99" fmla="*/ 1823332 h 2237474"/>
              <a:gd name="connsiteX100" fmla="*/ 4907662 w 12192000"/>
              <a:gd name="connsiteY100" fmla="*/ 1816900 h 2237474"/>
              <a:gd name="connsiteX101" fmla="*/ 4882386 w 12192000"/>
              <a:gd name="connsiteY101" fmla="*/ 1809844 h 2237474"/>
              <a:gd name="connsiteX102" fmla="*/ 4811440 w 12192000"/>
              <a:gd name="connsiteY102" fmla="*/ 1804655 h 2237474"/>
              <a:gd name="connsiteX103" fmla="*/ 4691075 w 12192000"/>
              <a:gd name="connsiteY103" fmla="*/ 1801389 h 2237474"/>
              <a:gd name="connsiteX104" fmla="*/ 4611738 w 12192000"/>
              <a:gd name="connsiteY104" fmla="*/ 1776964 h 2237474"/>
              <a:gd name="connsiteX105" fmla="*/ 4560070 w 12192000"/>
              <a:gd name="connsiteY105" fmla="*/ 1785640 h 2237474"/>
              <a:gd name="connsiteX106" fmla="*/ 4536503 w 12192000"/>
              <a:gd name="connsiteY106" fmla="*/ 1785334 h 2237474"/>
              <a:gd name="connsiteX107" fmla="*/ 4513724 w 12192000"/>
              <a:gd name="connsiteY107" fmla="*/ 1791996 h 2237474"/>
              <a:gd name="connsiteX108" fmla="*/ 4459810 w 12192000"/>
              <a:gd name="connsiteY108" fmla="*/ 1797886 h 2237474"/>
              <a:gd name="connsiteX109" fmla="*/ 4379064 w 12192000"/>
              <a:gd name="connsiteY109" fmla="*/ 1817177 h 2237474"/>
              <a:gd name="connsiteX110" fmla="*/ 4319209 w 12192000"/>
              <a:gd name="connsiteY110" fmla="*/ 1834833 h 2237474"/>
              <a:gd name="connsiteX111" fmla="*/ 4290981 w 12192000"/>
              <a:gd name="connsiteY111" fmla="*/ 1839677 h 2237474"/>
              <a:gd name="connsiteX112" fmla="*/ 4285792 w 12192000"/>
              <a:gd name="connsiteY112" fmla="*/ 1836231 h 2237474"/>
              <a:gd name="connsiteX113" fmla="*/ 4238372 w 12192000"/>
              <a:gd name="connsiteY113" fmla="*/ 1851480 h 2237474"/>
              <a:gd name="connsiteX114" fmla="*/ 4232517 w 12192000"/>
              <a:gd name="connsiteY114" fmla="*/ 1852567 h 2237474"/>
              <a:gd name="connsiteX115" fmla="*/ 4191732 w 12192000"/>
              <a:gd name="connsiteY115" fmla="*/ 1857328 h 2237474"/>
              <a:gd name="connsiteX116" fmla="*/ 4065532 w 12192000"/>
              <a:gd name="connsiteY116" fmla="*/ 1855477 h 2237474"/>
              <a:gd name="connsiteX117" fmla="*/ 4028460 w 12192000"/>
              <a:gd name="connsiteY117" fmla="*/ 1855137 h 2237474"/>
              <a:gd name="connsiteX118" fmla="*/ 4002267 w 12192000"/>
              <a:gd name="connsiteY118" fmla="*/ 1852352 h 2237474"/>
              <a:gd name="connsiteX119" fmla="*/ 3931396 w 12192000"/>
              <a:gd name="connsiteY119" fmla="*/ 1858915 h 2237474"/>
              <a:gd name="connsiteX120" fmla="*/ 3812162 w 12192000"/>
              <a:gd name="connsiteY120" fmla="*/ 1875501 h 2237474"/>
              <a:gd name="connsiteX121" fmla="*/ 3729530 w 12192000"/>
              <a:gd name="connsiteY121" fmla="*/ 1864513 h 2237474"/>
              <a:gd name="connsiteX122" fmla="*/ 3680177 w 12192000"/>
              <a:gd name="connsiteY122" fmla="*/ 1881552 h 2237474"/>
              <a:gd name="connsiteX123" fmla="*/ 3567259 w 12192000"/>
              <a:gd name="connsiteY123" fmla="*/ 1893482 h 2237474"/>
              <a:gd name="connsiteX124" fmla="*/ 3405770 w 12192000"/>
              <a:gd name="connsiteY124" fmla="*/ 1904591 h 2237474"/>
              <a:gd name="connsiteX125" fmla="*/ 3280097 w 12192000"/>
              <a:gd name="connsiteY125" fmla="*/ 1919610 h 2237474"/>
              <a:gd name="connsiteX126" fmla="*/ 3123424 w 12192000"/>
              <a:gd name="connsiteY126" fmla="*/ 1952930 h 2237474"/>
              <a:gd name="connsiteX127" fmla="*/ 3009910 w 12192000"/>
              <a:gd name="connsiteY127" fmla="*/ 1957866 h 2237474"/>
              <a:gd name="connsiteX128" fmla="*/ 2995934 w 12192000"/>
              <a:gd name="connsiteY128" fmla="*/ 1967085 h 2237474"/>
              <a:gd name="connsiteX129" fmla="*/ 2980071 w 12192000"/>
              <a:gd name="connsiteY129" fmla="*/ 1972988 h 2237474"/>
              <a:gd name="connsiteX130" fmla="*/ 2978094 w 12192000"/>
              <a:gd name="connsiteY130" fmla="*/ 1972369 h 2237474"/>
              <a:gd name="connsiteX131" fmla="*/ 2942858 w 12192000"/>
              <a:gd name="connsiteY131" fmla="*/ 1981367 h 2237474"/>
              <a:gd name="connsiteX132" fmla="*/ 2875436 w 12192000"/>
              <a:gd name="connsiteY132" fmla="*/ 1996977 h 2237474"/>
              <a:gd name="connsiteX133" fmla="*/ 2874892 w 12192000"/>
              <a:gd name="connsiteY133" fmla="*/ 1996085 h 2237474"/>
              <a:gd name="connsiteX134" fmla="*/ 2864145 w 12192000"/>
              <a:gd name="connsiteY134" fmla="*/ 1994061 h 2237474"/>
              <a:gd name="connsiteX135" fmla="*/ 2843662 w 12192000"/>
              <a:gd name="connsiteY135" fmla="*/ 1992498 h 2237474"/>
              <a:gd name="connsiteX136" fmla="*/ 2796128 w 12192000"/>
              <a:gd name="connsiteY136" fmla="*/ 1976403 h 2237474"/>
              <a:gd name="connsiteX137" fmla="*/ 2756784 w 12192000"/>
              <a:gd name="connsiteY137" fmla="*/ 1985116 h 2237474"/>
              <a:gd name="connsiteX138" fmla="*/ 2748833 w 12192000"/>
              <a:gd name="connsiteY138" fmla="*/ 1986323 h 2237474"/>
              <a:gd name="connsiteX139" fmla="*/ 2748661 w 12192000"/>
              <a:gd name="connsiteY139" fmla="*/ 1986122 h 2237474"/>
              <a:gd name="connsiteX140" fmla="*/ 2740251 w 12192000"/>
              <a:gd name="connsiteY140" fmla="*/ 1986946 h 2237474"/>
              <a:gd name="connsiteX141" fmla="*/ 2718916 w 12192000"/>
              <a:gd name="connsiteY141" fmla="*/ 1990867 h 2237474"/>
              <a:gd name="connsiteX142" fmla="*/ 2713522 w 12192000"/>
              <a:gd name="connsiteY142" fmla="*/ 1990173 h 2237474"/>
              <a:gd name="connsiteX143" fmla="*/ 2680597 w 12192000"/>
              <a:gd name="connsiteY143" fmla="*/ 1984996 h 2237474"/>
              <a:gd name="connsiteX144" fmla="*/ 2578178 w 12192000"/>
              <a:gd name="connsiteY144" fmla="*/ 1990531 h 2237474"/>
              <a:gd name="connsiteX145" fmla="*/ 2476147 w 12192000"/>
              <a:gd name="connsiteY145" fmla="*/ 1998305 h 2237474"/>
              <a:gd name="connsiteX146" fmla="*/ 2373568 w 12192000"/>
              <a:gd name="connsiteY146" fmla="*/ 2003219 h 2237474"/>
              <a:gd name="connsiteX147" fmla="*/ 2321399 w 12192000"/>
              <a:gd name="connsiteY147" fmla="*/ 1989467 h 2237474"/>
              <a:gd name="connsiteX148" fmla="*/ 2315525 w 12192000"/>
              <a:gd name="connsiteY148" fmla="*/ 1989708 h 2237474"/>
              <a:gd name="connsiteX149" fmla="*/ 2300792 w 12192000"/>
              <a:gd name="connsiteY149" fmla="*/ 1994290 h 2237474"/>
              <a:gd name="connsiteX150" fmla="*/ 2295469 w 12192000"/>
              <a:gd name="connsiteY150" fmla="*/ 1996659 h 2237474"/>
              <a:gd name="connsiteX151" fmla="*/ 2287219 w 12192000"/>
              <a:gd name="connsiteY151" fmla="*/ 1998750 h 2237474"/>
              <a:gd name="connsiteX152" fmla="*/ 2286948 w 12192000"/>
              <a:gd name="connsiteY152" fmla="*/ 1998596 h 2237474"/>
              <a:gd name="connsiteX153" fmla="*/ 2243069 w 12192000"/>
              <a:gd name="connsiteY153" fmla="*/ 2015111 h 2237474"/>
              <a:gd name="connsiteX154" fmla="*/ 2186609 w 12192000"/>
              <a:gd name="connsiteY154" fmla="*/ 2008263 h 2237474"/>
              <a:gd name="connsiteX155" fmla="*/ 2164831 w 12192000"/>
              <a:gd name="connsiteY155" fmla="*/ 2010143 h 2237474"/>
              <a:gd name="connsiteX156" fmla="*/ 2152836 w 12192000"/>
              <a:gd name="connsiteY156" fmla="*/ 2010048 h 2237474"/>
              <a:gd name="connsiteX157" fmla="*/ 2117102 w 12192000"/>
              <a:gd name="connsiteY157" fmla="*/ 2023004 h 2237474"/>
              <a:gd name="connsiteX158" fmla="*/ 2111935 w 12192000"/>
              <a:gd name="connsiteY158" fmla="*/ 2023163 h 2237474"/>
              <a:gd name="connsiteX159" fmla="*/ 2089991 w 12192000"/>
              <a:gd name="connsiteY159" fmla="*/ 2034193 h 2237474"/>
              <a:gd name="connsiteX160" fmla="*/ 2058061 w 12192000"/>
              <a:gd name="connsiteY160" fmla="*/ 2047942 h 2237474"/>
              <a:gd name="connsiteX161" fmla="*/ 2055737 w 12192000"/>
              <a:gd name="connsiteY161" fmla="*/ 2047704 h 2237474"/>
              <a:gd name="connsiteX162" fmla="*/ 2042244 w 12192000"/>
              <a:gd name="connsiteY162" fmla="*/ 2055560 h 2237474"/>
              <a:gd name="connsiteX163" fmla="*/ 1976224 w 12192000"/>
              <a:gd name="connsiteY163" fmla="*/ 2074257 h 2237474"/>
              <a:gd name="connsiteX164" fmla="*/ 1877728 w 12192000"/>
              <a:gd name="connsiteY164" fmla="*/ 2101004 h 2237474"/>
              <a:gd name="connsiteX165" fmla="*/ 1759056 w 12192000"/>
              <a:gd name="connsiteY165" fmla="*/ 2125608 h 2237474"/>
              <a:gd name="connsiteX166" fmla="*/ 1637948 w 12192000"/>
              <a:gd name="connsiteY166" fmla="*/ 2172597 h 2237474"/>
              <a:gd name="connsiteX167" fmla="*/ 1434549 w 12192000"/>
              <a:gd name="connsiteY167" fmla="*/ 2234522 h 2237474"/>
              <a:gd name="connsiteX168" fmla="*/ 1398481 w 12192000"/>
              <a:gd name="connsiteY168" fmla="*/ 2237074 h 2237474"/>
              <a:gd name="connsiteX169" fmla="*/ 1398407 w 12192000"/>
              <a:gd name="connsiteY169" fmla="*/ 2237095 h 2237474"/>
              <a:gd name="connsiteX170" fmla="*/ 1370962 w 12192000"/>
              <a:gd name="connsiteY170" fmla="*/ 2237474 h 2237474"/>
              <a:gd name="connsiteX171" fmla="*/ 1356367 w 12192000"/>
              <a:gd name="connsiteY171" fmla="*/ 2235089 h 2237474"/>
              <a:gd name="connsiteX172" fmla="*/ 1324828 w 12192000"/>
              <a:gd name="connsiteY172" fmla="*/ 2231968 h 2237474"/>
              <a:gd name="connsiteX173" fmla="*/ 1297744 w 12192000"/>
              <a:gd name="connsiteY173" fmla="*/ 2235849 h 2237474"/>
              <a:gd name="connsiteX174" fmla="*/ 1286236 w 12192000"/>
              <a:gd name="connsiteY174" fmla="*/ 2233135 h 2237474"/>
              <a:gd name="connsiteX175" fmla="*/ 1283504 w 12192000"/>
              <a:gd name="connsiteY175" fmla="*/ 2233797 h 2237474"/>
              <a:gd name="connsiteX176" fmla="*/ 1279765 w 12192000"/>
              <a:gd name="connsiteY176" fmla="*/ 2229639 h 2237474"/>
              <a:gd name="connsiteX177" fmla="*/ 1195347 w 12192000"/>
              <a:gd name="connsiteY177" fmla="*/ 2212354 h 2237474"/>
              <a:gd name="connsiteX178" fmla="*/ 970251 w 12192000"/>
              <a:gd name="connsiteY178" fmla="*/ 2221029 h 2237474"/>
              <a:gd name="connsiteX179" fmla="*/ 812914 w 12192000"/>
              <a:gd name="connsiteY179" fmla="*/ 2202752 h 2237474"/>
              <a:gd name="connsiteX180" fmla="*/ 800195 w 12192000"/>
              <a:gd name="connsiteY180" fmla="*/ 2209407 h 2237474"/>
              <a:gd name="connsiteX181" fmla="*/ 784978 w 12192000"/>
              <a:gd name="connsiteY181" fmla="*/ 2212360 h 2237474"/>
              <a:gd name="connsiteX182" fmla="*/ 681987 w 12192000"/>
              <a:gd name="connsiteY182" fmla="*/ 2216757 h 2237474"/>
              <a:gd name="connsiteX183" fmla="*/ 669923 w 12192000"/>
              <a:gd name="connsiteY183" fmla="*/ 2211682 h 2237474"/>
              <a:gd name="connsiteX184" fmla="*/ 648680 w 12192000"/>
              <a:gd name="connsiteY184" fmla="*/ 2206229 h 2237474"/>
              <a:gd name="connsiteX185" fmla="*/ 597225 w 12192000"/>
              <a:gd name="connsiteY185" fmla="*/ 2180999 h 2237474"/>
              <a:gd name="connsiteX186" fmla="*/ 558449 w 12192000"/>
              <a:gd name="connsiteY186" fmla="*/ 2182346 h 2237474"/>
              <a:gd name="connsiteX187" fmla="*/ 550517 w 12192000"/>
              <a:gd name="connsiteY187" fmla="*/ 2182060 h 2237474"/>
              <a:gd name="connsiteX188" fmla="*/ 550309 w 12192000"/>
              <a:gd name="connsiteY188" fmla="*/ 2181825 h 2237474"/>
              <a:gd name="connsiteX189" fmla="*/ 541836 w 12192000"/>
              <a:gd name="connsiteY189" fmla="*/ 2181063 h 2237474"/>
              <a:gd name="connsiteX190" fmla="*/ 536057 w 12192000"/>
              <a:gd name="connsiteY190" fmla="*/ 2181537 h 2237474"/>
              <a:gd name="connsiteX191" fmla="*/ 520671 w 12192000"/>
              <a:gd name="connsiteY191" fmla="*/ 2180980 h 2237474"/>
              <a:gd name="connsiteX192" fmla="*/ 515024 w 12192000"/>
              <a:gd name="connsiteY192" fmla="*/ 2179258 h 2237474"/>
              <a:gd name="connsiteX193" fmla="*/ 512278 w 12192000"/>
              <a:gd name="connsiteY193" fmla="*/ 2176369 h 2237474"/>
              <a:gd name="connsiteX194" fmla="*/ 480419 w 12192000"/>
              <a:gd name="connsiteY194" fmla="*/ 2167807 h 2237474"/>
              <a:gd name="connsiteX195" fmla="*/ 413835 w 12192000"/>
              <a:gd name="connsiteY195" fmla="*/ 2156783 h 2237474"/>
              <a:gd name="connsiteX196" fmla="*/ 376513 w 12192000"/>
              <a:gd name="connsiteY196" fmla="*/ 2154014 h 2237474"/>
              <a:gd name="connsiteX197" fmla="*/ 273386 w 12192000"/>
              <a:gd name="connsiteY197" fmla="*/ 2142551 h 2237474"/>
              <a:gd name="connsiteX198" fmla="*/ 169207 w 12192000"/>
              <a:gd name="connsiteY198" fmla="*/ 2128100 h 2237474"/>
              <a:gd name="connsiteX199" fmla="*/ 93149 w 12192000"/>
              <a:gd name="connsiteY199" fmla="*/ 2105324 h 2237474"/>
              <a:gd name="connsiteX200" fmla="*/ 88109 w 12192000"/>
              <a:gd name="connsiteY200" fmla="*/ 2106704 h 2237474"/>
              <a:gd name="connsiteX201" fmla="*/ 80022 w 12192000"/>
              <a:gd name="connsiteY201" fmla="*/ 2107254 h 2237474"/>
              <a:gd name="connsiteX202" fmla="*/ 79717 w 12192000"/>
              <a:gd name="connsiteY202" fmla="*/ 2107046 h 2237474"/>
              <a:gd name="connsiteX203" fmla="*/ 72352 w 12192000"/>
              <a:gd name="connsiteY203" fmla="*/ 2107991 h 2237474"/>
              <a:gd name="connsiteX204" fmla="*/ 37645 w 12192000"/>
              <a:gd name="connsiteY204" fmla="*/ 2115401 h 2237474"/>
              <a:gd name="connsiteX205" fmla="*/ 4572 w 12192000"/>
              <a:gd name="connsiteY205" fmla="*/ 2111091 h 2237474"/>
              <a:gd name="connsiteX206" fmla="*/ 0 w 12192000"/>
              <a:gd name="connsiteY206" fmla="*/ 2110468 h 2237474"/>
              <a:gd name="connsiteX207" fmla="*/ 0 w 12192000"/>
              <a:gd name="connsiteY20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683005 w 12192000"/>
              <a:gd name="connsiteY24" fmla="*/ 894128 h 2237474"/>
              <a:gd name="connsiteX25" fmla="*/ 9594438 w 12192000"/>
              <a:gd name="connsiteY25" fmla="*/ 919051 h 2237474"/>
              <a:gd name="connsiteX26" fmla="*/ 9577033 w 12192000"/>
              <a:gd name="connsiteY26" fmla="*/ 922857 h 2237474"/>
              <a:gd name="connsiteX27" fmla="*/ 9544189 w 12192000"/>
              <a:gd name="connsiteY27" fmla="*/ 938966 h 2237474"/>
              <a:gd name="connsiteX28" fmla="*/ 9500499 w 12192000"/>
              <a:gd name="connsiteY28" fmla="*/ 954680 h 2237474"/>
              <a:gd name="connsiteX29" fmla="*/ 9428195 w 12192000"/>
              <a:gd name="connsiteY29" fmla="*/ 986225 h 2237474"/>
              <a:gd name="connsiteX30" fmla="*/ 9410017 w 12192000"/>
              <a:gd name="connsiteY30" fmla="*/ 993931 h 2237474"/>
              <a:gd name="connsiteX31" fmla="*/ 9392919 w 12192000"/>
              <a:gd name="connsiteY31" fmla="*/ 994656 h 2237474"/>
              <a:gd name="connsiteX32" fmla="*/ 9278619 w 12192000"/>
              <a:gd name="connsiteY32" fmla="*/ 1011878 h 2237474"/>
              <a:gd name="connsiteX33" fmla="*/ 9268019 w 12192000"/>
              <a:gd name="connsiteY33" fmla="*/ 1007442 h 2237474"/>
              <a:gd name="connsiteX34" fmla="*/ 9234662 w 12192000"/>
              <a:gd name="connsiteY34" fmla="*/ 1023056 h 2237474"/>
              <a:gd name="connsiteX35" fmla="*/ 9181033 w 12192000"/>
              <a:gd name="connsiteY35" fmla="*/ 1037921 h 2237474"/>
              <a:gd name="connsiteX36" fmla="*/ 9155969 w 12192000"/>
              <a:gd name="connsiteY36" fmla="*/ 1046804 h 2237474"/>
              <a:gd name="connsiteX37" fmla="*/ 9133985 w 12192000"/>
              <a:gd name="connsiteY37" fmla="*/ 1046450 h 2237474"/>
              <a:gd name="connsiteX38" fmla="*/ 9012987 w 12192000"/>
              <a:gd name="connsiteY38" fmla="*/ 1061986 h 2237474"/>
              <a:gd name="connsiteX39" fmla="*/ 8968445 w 12192000"/>
              <a:gd name="connsiteY39" fmla="*/ 1052169 h 2237474"/>
              <a:gd name="connsiteX40" fmla="*/ 8958984 w 12192000"/>
              <a:gd name="connsiteY40" fmla="*/ 1057212 h 2237474"/>
              <a:gd name="connsiteX41" fmla="*/ 8886001 w 12192000"/>
              <a:gd name="connsiteY41" fmla="*/ 1067468 h 2237474"/>
              <a:gd name="connsiteX42" fmla="*/ 8838610 w 12192000"/>
              <a:gd name="connsiteY42" fmla="*/ 1075091 h 2237474"/>
              <a:gd name="connsiteX43" fmla="*/ 8750383 w 12192000"/>
              <a:gd name="connsiteY43" fmla="*/ 1097387 h 2237474"/>
              <a:gd name="connsiteX44" fmla="*/ 8665605 w 12192000"/>
              <a:gd name="connsiteY44" fmla="*/ 1110791 h 2237474"/>
              <a:gd name="connsiteX45" fmla="*/ 8584946 w 12192000"/>
              <a:gd name="connsiteY45" fmla="*/ 1135226 h 2237474"/>
              <a:gd name="connsiteX46" fmla="*/ 8460755 w 12192000"/>
              <a:gd name="connsiteY46" fmla="*/ 1203427 h 2237474"/>
              <a:gd name="connsiteX47" fmla="*/ 8419755 w 12192000"/>
              <a:gd name="connsiteY47" fmla="*/ 1216260 h 2237474"/>
              <a:gd name="connsiteX48" fmla="*/ 8411626 w 12192000"/>
              <a:gd name="connsiteY48" fmla="*/ 1214397 h 2237474"/>
              <a:gd name="connsiteX49" fmla="*/ 8363469 w 12192000"/>
              <a:gd name="connsiteY49" fmla="*/ 1246658 h 2237474"/>
              <a:gd name="connsiteX50" fmla="*/ 8275497 w 12192000"/>
              <a:gd name="connsiteY50" fmla="*/ 1264396 h 2237474"/>
              <a:gd name="connsiteX51" fmla="*/ 8206287 w 12192000"/>
              <a:gd name="connsiteY51" fmla="*/ 1273060 h 2237474"/>
              <a:gd name="connsiteX52" fmla="*/ 8168705 w 12192000"/>
              <a:gd name="connsiteY52" fmla="*/ 1279956 h 2237474"/>
              <a:gd name="connsiteX53" fmla="*/ 8139997 w 12192000"/>
              <a:gd name="connsiteY53" fmla="*/ 1282713 h 2237474"/>
              <a:gd name="connsiteX54" fmla="*/ 8074238 w 12192000"/>
              <a:gd name="connsiteY54" fmla="*/ 1301895 h 2237474"/>
              <a:gd name="connsiteX55" fmla="*/ 7968292 w 12192000"/>
              <a:gd name="connsiteY55" fmla="*/ 1338779 h 2237474"/>
              <a:gd name="connsiteX56" fmla="*/ 7902328 w 12192000"/>
              <a:gd name="connsiteY56" fmla="*/ 1345865 h 2237474"/>
              <a:gd name="connsiteX57" fmla="*/ 7875879 w 12192000"/>
              <a:gd name="connsiteY57" fmla="*/ 1345646 h 2237474"/>
              <a:gd name="connsiteX58" fmla="*/ 7840612 w 12192000"/>
              <a:gd name="connsiteY58" fmla="*/ 1369373 h 2237474"/>
              <a:gd name="connsiteX59" fmla="*/ 7786819 w 12192000"/>
              <a:gd name="connsiteY59" fmla="*/ 1378970 h 2237474"/>
              <a:gd name="connsiteX60" fmla="*/ 7548172 w 12192000"/>
              <a:gd name="connsiteY60" fmla="*/ 1417460 h 2237474"/>
              <a:gd name="connsiteX61" fmla="*/ 7483437 w 12192000"/>
              <a:gd name="connsiteY61" fmla="*/ 1478152 h 2237474"/>
              <a:gd name="connsiteX62" fmla="*/ 7377870 w 12192000"/>
              <a:gd name="connsiteY62" fmla="*/ 1523319 h 2237474"/>
              <a:gd name="connsiteX63" fmla="*/ 7230737 w 12192000"/>
              <a:gd name="connsiteY63" fmla="*/ 1562633 h 2237474"/>
              <a:gd name="connsiteX64" fmla="*/ 7224458 w 12192000"/>
              <a:gd name="connsiteY64" fmla="*/ 1573008 h 2237474"/>
              <a:gd name="connsiteX65" fmla="*/ 7183121 w 12192000"/>
              <a:gd name="connsiteY65" fmla="*/ 1595162 h 2237474"/>
              <a:gd name="connsiteX66" fmla="*/ 7164601 w 12192000"/>
              <a:gd name="connsiteY66" fmla="*/ 1606490 h 2237474"/>
              <a:gd name="connsiteX67" fmla="*/ 7092727 w 12192000"/>
              <a:gd name="connsiteY67" fmla="*/ 1623628 h 2237474"/>
              <a:gd name="connsiteX68" fmla="*/ 7031309 w 12192000"/>
              <a:gd name="connsiteY68" fmla="*/ 1619451 h 2237474"/>
              <a:gd name="connsiteX69" fmla="*/ 6999084 w 12192000"/>
              <a:gd name="connsiteY69" fmla="*/ 1634317 h 2237474"/>
              <a:gd name="connsiteX70" fmla="*/ 6992107 w 12192000"/>
              <a:gd name="connsiteY70" fmla="*/ 1636860 h 2237474"/>
              <a:gd name="connsiteX71" fmla="*/ 6900177 w 12192000"/>
              <a:gd name="connsiteY71" fmla="*/ 1636016 h 2237474"/>
              <a:gd name="connsiteX72" fmla="*/ 6795372 w 12192000"/>
              <a:gd name="connsiteY72" fmla="*/ 1644845 h 2237474"/>
              <a:gd name="connsiteX73" fmla="*/ 6692251 w 12192000"/>
              <a:gd name="connsiteY73" fmla="*/ 1656357 h 2237474"/>
              <a:gd name="connsiteX74" fmla="*/ 6655235 w 12192000"/>
              <a:gd name="connsiteY74" fmla="*/ 1661869 h 2237474"/>
              <a:gd name="connsiteX75" fmla="*/ 6554894 w 12192000"/>
              <a:gd name="connsiteY75" fmla="*/ 1664428 h 2237474"/>
              <a:gd name="connsiteX76" fmla="*/ 6516595 w 12192000"/>
              <a:gd name="connsiteY76" fmla="*/ 1667475 h 2237474"/>
              <a:gd name="connsiteX77" fmla="*/ 6508541 w 12192000"/>
              <a:gd name="connsiteY77" fmla="*/ 1668757 h 2237474"/>
              <a:gd name="connsiteX78" fmla="*/ 6471012 w 12192000"/>
              <a:gd name="connsiteY78" fmla="*/ 1678604 h 2237474"/>
              <a:gd name="connsiteX79" fmla="*/ 6364035 w 12192000"/>
              <a:gd name="connsiteY79" fmla="*/ 1667683 h 2237474"/>
              <a:gd name="connsiteX80" fmla="*/ 6280959 w 12192000"/>
              <a:gd name="connsiteY80" fmla="*/ 1689329 h 2237474"/>
              <a:gd name="connsiteX81" fmla="*/ 6243319 w 12192000"/>
              <a:gd name="connsiteY81" fmla="*/ 1695560 h 2237474"/>
              <a:gd name="connsiteX82" fmla="*/ 6098321 w 12192000"/>
              <a:gd name="connsiteY82" fmla="*/ 1721646 h 2237474"/>
              <a:gd name="connsiteX83" fmla="*/ 5880652 w 12192000"/>
              <a:gd name="connsiteY83" fmla="*/ 1779643 h 2237474"/>
              <a:gd name="connsiteX84" fmla="*/ 5785959 w 12192000"/>
              <a:gd name="connsiteY84" fmla="*/ 1775307 h 2237474"/>
              <a:gd name="connsiteX85" fmla="*/ 5643534 w 12192000"/>
              <a:gd name="connsiteY85" fmla="*/ 1802919 h 2237474"/>
              <a:gd name="connsiteX86" fmla="*/ 5518799 w 12192000"/>
              <a:gd name="connsiteY86" fmla="*/ 1818312 h 2237474"/>
              <a:gd name="connsiteX87" fmla="*/ 5505014 w 12192000"/>
              <a:gd name="connsiteY87" fmla="*/ 1819259 h 2237474"/>
              <a:gd name="connsiteX88" fmla="*/ 5453307 w 12192000"/>
              <a:gd name="connsiteY88" fmla="*/ 1815450 h 2237474"/>
              <a:gd name="connsiteX89" fmla="*/ 5364192 w 12192000"/>
              <a:gd name="connsiteY89" fmla="*/ 1826074 h 2237474"/>
              <a:gd name="connsiteX90" fmla="*/ 5350380 w 12192000"/>
              <a:gd name="connsiteY90" fmla="*/ 1830891 h 2237474"/>
              <a:gd name="connsiteX91" fmla="*/ 5259633 w 12192000"/>
              <a:gd name="connsiteY91" fmla="*/ 1837160 h 2237474"/>
              <a:gd name="connsiteX92" fmla="*/ 5197513 w 12192000"/>
              <a:gd name="connsiteY92" fmla="*/ 1844718 h 2237474"/>
              <a:gd name="connsiteX93" fmla="*/ 5168852 w 12192000"/>
              <a:gd name="connsiteY93" fmla="*/ 1844846 h 2237474"/>
              <a:gd name="connsiteX94" fmla="*/ 5114927 w 12192000"/>
              <a:gd name="connsiteY94" fmla="*/ 1847827 h 2237474"/>
              <a:gd name="connsiteX95" fmla="*/ 5108970 w 12192000"/>
              <a:gd name="connsiteY95" fmla="*/ 1847935 h 2237474"/>
              <a:gd name="connsiteX96" fmla="*/ 5067961 w 12192000"/>
              <a:gd name="connsiteY96" fmla="*/ 1845917 h 2237474"/>
              <a:gd name="connsiteX97" fmla="*/ 5007075 w 12192000"/>
              <a:gd name="connsiteY97" fmla="*/ 1838626 h 2237474"/>
              <a:gd name="connsiteX98" fmla="*/ 4944087 w 12192000"/>
              <a:gd name="connsiteY98" fmla="*/ 1823332 h 2237474"/>
              <a:gd name="connsiteX99" fmla="*/ 4907662 w 12192000"/>
              <a:gd name="connsiteY99" fmla="*/ 1816900 h 2237474"/>
              <a:gd name="connsiteX100" fmla="*/ 4882386 w 12192000"/>
              <a:gd name="connsiteY100" fmla="*/ 1809844 h 2237474"/>
              <a:gd name="connsiteX101" fmla="*/ 4811440 w 12192000"/>
              <a:gd name="connsiteY101" fmla="*/ 1804655 h 2237474"/>
              <a:gd name="connsiteX102" fmla="*/ 4691075 w 12192000"/>
              <a:gd name="connsiteY102" fmla="*/ 1801389 h 2237474"/>
              <a:gd name="connsiteX103" fmla="*/ 4611738 w 12192000"/>
              <a:gd name="connsiteY103" fmla="*/ 1776964 h 2237474"/>
              <a:gd name="connsiteX104" fmla="*/ 4560070 w 12192000"/>
              <a:gd name="connsiteY104" fmla="*/ 1785640 h 2237474"/>
              <a:gd name="connsiteX105" fmla="*/ 4536503 w 12192000"/>
              <a:gd name="connsiteY105" fmla="*/ 1785334 h 2237474"/>
              <a:gd name="connsiteX106" fmla="*/ 4513724 w 12192000"/>
              <a:gd name="connsiteY106" fmla="*/ 1791996 h 2237474"/>
              <a:gd name="connsiteX107" fmla="*/ 4459810 w 12192000"/>
              <a:gd name="connsiteY107" fmla="*/ 1797886 h 2237474"/>
              <a:gd name="connsiteX108" fmla="*/ 4379064 w 12192000"/>
              <a:gd name="connsiteY108" fmla="*/ 1817177 h 2237474"/>
              <a:gd name="connsiteX109" fmla="*/ 4319209 w 12192000"/>
              <a:gd name="connsiteY109" fmla="*/ 1834833 h 2237474"/>
              <a:gd name="connsiteX110" fmla="*/ 4290981 w 12192000"/>
              <a:gd name="connsiteY110" fmla="*/ 1839677 h 2237474"/>
              <a:gd name="connsiteX111" fmla="*/ 4285792 w 12192000"/>
              <a:gd name="connsiteY111" fmla="*/ 1836231 h 2237474"/>
              <a:gd name="connsiteX112" fmla="*/ 4238372 w 12192000"/>
              <a:gd name="connsiteY112" fmla="*/ 1851480 h 2237474"/>
              <a:gd name="connsiteX113" fmla="*/ 4232517 w 12192000"/>
              <a:gd name="connsiteY113" fmla="*/ 1852567 h 2237474"/>
              <a:gd name="connsiteX114" fmla="*/ 4191732 w 12192000"/>
              <a:gd name="connsiteY114" fmla="*/ 1857328 h 2237474"/>
              <a:gd name="connsiteX115" fmla="*/ 4065532 w 12192000"/>
              <a:gd name="connsiteY115" fmla="*/ 1855477 h 2237474"/>
              <a:gd name="connsiteX116" fmla="*/ 4028460 w 12192000"/>
              <a:gd name="connsiteY116" fmla="*/ 1855137 h 2237474"/>
              <a:gd name="connsiteX117" fmla="*/ 4002267 w 12192000"/>
              <a:gd name="connsiteY117" fmla="*/ 1852352 h 2237474"/>
              <a:gd name="connsiteX118" fmla="*/ 3931396 w 12192000"/>
              <a:gd name="connsiteY118" fmla="*/ 1858915 h 2237474"/>
              <a:gd name="connsiteX119" fmla="*/ 3812162 w 12192000"/>
              <a:gd name="connsiteY119" fmla="*/ 1875501 h 2237474"/>
              <a:gd name="connsiteX120" fmla="*/ 3729530 w 12192000"/>
              <a:gd name="connsiteY120" fmla="*/ 1864513 h 2237474"/>
              <a:gd name="connsiteX121" fmla="*/ 3680177 w 12192000"/>
              <a:gd name="connsiteY121" fmla="*/ 1881552 h 2237474"/>
              <a:gd name="connsiteX122" fmla="*/ 3567259 w 12192000"/>
              <a:gd name="connsiteY122" fmla="*/ 1893482 h 2237474"/>
              <a:gd name="connsiteX123" fmla="*/ 3405770 w 12192000"/>
              <a:gd name="connsiteY123" fmla="*/ 1904591 h 2237474"/>
              <a:gd name="connsiteX124" fmla="*/ 3280097 w 12192000"/>
              <a:gd name="connsiteY124" fmla="*/ 1919610 h 2237474"/>
              <a:gd name="connsiteX125" fmla="*/ 3123424 w 12192000"/>
              <a:gd name="connsiteY125" fmla="*/ 1952930 h 2237474"/>
              <a:gd name="connsiteX126" fmla="*/ 3009910 w 12192000"/>
              <a:gd name="connsiteY126" fmla="*/ 1957866 h 2237474"/>
              <a:gd name="connsiteX127" fmla="*/ 2995934 w 12192000"/>
              <a:gd name="connsiteY127" fmla="*/ 1967085 h 2237474"/>
              <a:gd name="connsiteX128" fmla="*/ 2980071 w 12192000"/>
              <a:gd name="connsiteY128" fmla="*/ 1972988 h 2237474"/>
              <a:gd name="connsiteX129" fmla="*/ 2978094 w 12192000"/>
              <a:gd name="connsiteY129" fmla="*/ 1972369 h 2237474"/>
              <a:gd name="connsiteX130" fmla="*/ 2942858 w 12192000"/>
              <a:gd name="connsiteY130" fmla="*/ 1981367 h 2237474"/>
              <a:gd name="connsiteX131" fmla="*/ 2875436 w 12192000"/>
              <a:gd name="connsiteY131" fmla="*/ 1996977 h 2237474"/>
              <a:gd name="connsiteX132" fmla="*/ 2874892 w 12192000"/>
              <a:gd name="connsiteY132" fmla="*/ 1996085 h 2237474"/>
              <a:gd name="connsiteX133" fmla="*/ 2864145 w 12192000"/>
              <a:gd name="connsiteY133" fmla="*/ 1994061 h 2237474"/>
              <a:gd name="connsiteX134" fmla="*/ 2843662 w 12192000"/>
              <a:gd name="connsiteY134" fmla="*/ 1992498 h 2237474"/>
              <a:gd name="connsiteX135" fmla="*/ 2796128 w 12192000"/>
              <a:gd name="connsiteY135" fmla="*/ 1976403 h 2237474"/>
              <a:gd name="connsiteX136" fmla="*/ 2756784 w 12192000"/>
              <a:gd name="connsiteY136" fmla="*/ 1985116 h 2237474"/>
              <a:gd name="connsiteX137" fmla="*/ 2748833 w 12192000"/>
              <a:gd name="connsiteY137" fmla="*/ 1986323 h 2237474"/>
              <a:gd name="connsiteX138" fmla="*/ 2748661 w 12192000"/>
              <a:gd name="connsiteY138" fmla="*/ 1986122 h 2237474"/>
              <a:gd name="connsiteX139" fmla="*/ 2740251 w 12192000"/>
              <a:gd name="connsiteY139" fmla="*/ 1986946 h 2237474"/>
              <a:gd name="connsiteX140" fmla="*/ 2718916 w 12192000"/>
              <a:gd name="connsiteY140" fmla="*/ 1990867 h 2237474"/>
              <a:gd name="connsiteX141" fmla="*/ 2713522 w 12192000"/>
              <a:gd name="connsiteY141" fmla="*/ 1990173 h 2237474"/>
              <a:gd name="connsiteX142" fmla="*/ 2680597 w 12192000"/>
              <a:gd name="connsiteY142" fmla="*/ 1984996 h 2237474"/>
              <a:gd name="connsiteX143" fmla="*/ 2578178 w 12192000"/>
              <a:gd name="connsiteY143" fmla="*/ 1990531 h 2237474"/>
              <a:gd name="connsiteX144" fmla="*/ 2476147 w 12192000"/>
              <a:gd name="connsiteY144" fmla="*/ 1998305 h 2237474"/>
              <a:gd name="connsiteX145" fmla="*/ 2373568 w 12192000"/>
              <a:gd name="connsiteY145" fmla="*/ 2003219 h 2237474"/>
              <a:gd name="connsiteX146" fmla="*/ 2321399 w 12192000"/>
              <a:gd name="connsiteY146" fmla="*/ 1989467 h 2237474"/>
              <a:gd name="connsiteX147" fmla="*/ 2315525 w 12192000"/>
              <a:gd name="connsiteY147" fmla="*/ 1989708 h 2237474"/>
              <a:gd name="connsiteX148" fmla="*/ 2300792 w 12192000"/>
              <a:gd name="connsiteY148" fmla="*/ 1994290 h 2237474"/>
              <a:gd name="connsiteX149" fmla="*/ 2295469 w 12192000"/>
              <a:gd name="connsiteY149" fmla="*/ 1996659 h 2237474"/>
              <a:gd name="connsiteX150" fmla="*/ 2287219 w 12192000"/>
              <a:gd name="connsiteY150" fmla="*/ 1998750 h 2237474"/>
              <a:gd name="connsiteX151" fmla="*/ 2286948 w 12192000"/>
              <a:gd name="connsiteY151" fmla="*/ 1998596 h 2237474"/>
              <a:gd name="connsiteX152" fmla="*/ 2243069 w 12192000"/>
              <a:gd name="connsiteY152" fmla="*/ 2015111 h 2237474"/>
              <a:gd name="connsiteX153" fmla="*/ 2186609 w 12192000"/>
              <a:gd name="connsiteY153" fmla="*/ 2008263 h 2237474"/>
              <a:gd name="connsiteX154" fmla="*/ 2164831 w 12192000"/>
              <a:gd name="connsiteY154" fmla="*/ 2010143 h 2237474"/>
              <a:gd name="connsiteX155" fmla="*/ 2152836 w 12192000"/>
              <a:gd name="connsiteY155" fmla="*/ 2010048 h 2237474"/>
              <a:gd name="connsiteX156" fmla="*/ 2117102 w 12192000"/>
              <a:gd name="connsiteY156" fmla="*/ 2023004 h 2237474"/>
              <a:gd name="connsiteX157" fmla="*/ 2111935 w 12192000"/>
              <a:gd name="connsiteY157" fmla="*/ 2023163 h 2237474"/>
              <a:gd name="connsiteX158" fmla="*/ 2089991 w 12192000"/>
              <a:gd name="connsiteY158" fmla="*/ 2034193 h 2237474"/>
              <a:gd name="connsiteX159" fmla="*/ 2058061 w 12192000"/>
              <a:gd name="connsiteY159" fmla="*/ 2047942 h 2237474"/>
              <a:gd name="connsiteX160" fmla="*/ 2055737 w 12192000"/>
              <a:gd name="connsiteY160" fmla="*/ 2047704 h 2237474"/>
              <a:gd name="connsiteX161" fmla="*/ 2042244 w 12192000"/>
              <a:gd name="connsiteY161" fmla="*/ 2055560 h 2237474"/>
              <a:gd name="connsiteX162" fmla="*/ 1976224 w 12192000"/>
              <a:gd name="connsiteY162" fmla="*/ 2074257 h 2237474"/>
              <a:gd name="connsiteX163" fmla="*/ 1877728 w 12192000"/>
              <a:gd name="connsiteY163" fmla="*/ 2101004 h 2237474"/>
              <a:gd name="connsiteX164" fmla="*/ 1759056 w 12192000"/>
              <a:gd name="connsiteY164" fmla="*/ 2125608 h 2237474"/>
              <a:gd name="connsiteX165" fmla="*/ 1637948 w 12192000"/>
              <a:gd name="connsiteY165" fmla="*/ 2172597 h 2237474"/>
              <a:gd name="connsiteX166" fmla="*/ 1434549 w 12192000"/>
              <a:gd name="connsiteY166" fmla="*/ 2234522 h 2237474"/>
              <a:gd name="connsiteX167" fmla="*/ 1398481 w 12192000"/>
              <a:gd name="connsiteY167" fmla="*/ 2237074 h 2237474"/>
              <a:gd name="connsiteX168" fmla="*/ 1398407 w 12192000"/>
              <a:gd name="connsiteY168" fmla="*/ 2237095 h 2237474"/>
              <a:gd name="connsiteX169" fmla="*/ 1370962 w 12192000"/>
              <a:gd name="connsiteY169" fmla="*/ 2237474 h 2237474"/>
              <a:gd name="connsiteX170" fmla="*/ 1356367 w 12192000"/>
              <a:gd name="connsiteY170" fmla="*/ 2235089 h 2237474"/>
              <a:gd name="connsiteX171" fmla="*/ 1324828 w 12192000"/>
              <a:gd name="connsiteY171" fmla="*/ 2231968 h 2237474"/>
              <a:gd name="connsiteX172" fmla="*/ 1297744 w 12192000"/>
              <a:gd name="connsiteY172" fmla="*/ 2235849 h 2237474"/>
              <a:gd name="connsiteX173" fmla="*/ 1286236 w 12192000"/>
              <a:gd name="connsiteY173" fmla="*/ 2233135 h 2237474"/>
              <a:gd name="connsiteX174" fmla="*/ 1283504 w 12192000"/>
              <a:gd name="connsiteY174" fmla="*/ 2233797 h 2237474"/>
              <a:gd name="connsiteX175" fmla="*/ 1279765 w 12192000"/>
              <a:gd name="connsiteY175" fmla="*/ 2229639 h 2237474"/>
              <a:gd name="connsiteX176" fmla="*/ 1195347 w 12192000"/>
              <a:gd name="connsiteY176" fmla="*/ 2212354 h 2237474"/>
              <a:gd name="connsiteX177" fmla="*/ 970251 w 12192000"/>
              <a:gd name="connsiteY177" fmla="*/ 2221029 h 2237474"/>
              <a:gd name="connsiteX178" fmla="*/ 812914 w 12192000"/>
              <a:gd name="connsiteY178" fmla="*/ 2202752 h 2237474"/>
              <a:gd name="connsiteX179" fmla="*/ 800195 w 12192000"/>
              <a:gd name="connsiteY179" fmla="*/ 2209407 h 2237474"/>
              <a:gd name="connsiteX180" fmla="*/ 784978 w 12192000"/>
              <a:gd name="connsiteY180" fmla="*/ 2212360 h 2237474"/>
              <a:gd name="connsiteX181" fmla="*/ 681987 w 12192000"/>
              <a:gd name="connsiteY181" fmla="*/ 2216757 h 2237474"/>
              <a:gd name="connsiteX182" fmla="*/ 669923 w 12192000"/>
              <a:gd name="connsiteY182" fmla="*/ 2211682 h 2237474"/>
              <a:gd name="connsiteX183" fmla="*/ 648680 w 12192000"/>
              <a:gd name="connsiteY183" fmla="*/ 2206229 h 2237474"/>
              <a:gd name="connsiteX184" fmla="*/ 597225 w 12192000"/>
              <a:gd name="connsiteY184" fmla="*/ 2180999 h 2237474"/>
              <a:gd name="connsiteX185" fmla="*/ 558449 w 12192000"/>
              <a:gd name="connsiteY185" fmla="*/ 2182346 h 2237474"/>
              <a:gd name="connsiteX186" fmla="*/ 550517 w 12192000"/>
              <a:gd name="connsiteY186" fmla="*/ 2182060 h 2237474"/>
              <a:gd name="connsiteX187" fmla="*/ 550309 w 12192000"/>
              <a:gd name="connsiteY187" fmla="*/ 2181825 h 2237474"/>
              <a:gd name="connsiteX188" fmla="*/ 541836 w 12192000"/>
              <a:gd name="connsiteY188" fmla="*/ 2181063 h 2237474"/>
              <a:gd name="connsiteX189" fmla="*/ 536057 w 12192000"/>
              <a:gd name="connsiteY189" fmla="*/ 2181537 h 2237474"/>
              <a:gd name="connsiteX190" fmla="*/ 520671 w 12192000"/>
              <a:gd name="connsiteY190" fmla="*/ 2180980 h 2237474"/>
              <a:gd name="connsiteX191" fmla="*/ 515024 w 12192000"/>
              <a:gd name="connsiteY191" fmla="*/ 2179258 h 2237474"/>
              <a:gd name="connsiteX192" fmla="*/ 512278 w 12192000"/>
              <a:gd name="connsiteY192" fmla="*/ 2176369 h 2237474"/>
              <a:gd name="connsiteX193" fmla="*/ 480419 w 12192000"/>
              <a:gd name="connsiteY193" fmla="*/ 2167807 h 2237474"/>
              <a:gd name="connsiteX194" fmla="*/ 413835 w 12192000"/>
              <a:gd name="connsiteY194" fmla="*/ 2156783 h 2237474"/>
              <a:gd name="connsiteX195" fmla="*/ 376513 w 12192000"/>
              <a:gd name="connsiteY195" fmla="*/ 2154014 h 2237474"/>
              <a:gd name="connsiteX196" fmla="*/ 273386 w 12192000"/>
              <a:gd name="connsiteY196" fmla="*/ 2142551 h 2237474"/>
              <a:gd name="connsiteX197" fmla="*/ 169207 w 12192000"/>
              <a:gd name="connsiteY197" fmla="*/ 2128100 h 2237474"/>
              <a:gd name="connsiteX198" fmla="*/ 93149 w 12192000"/>
              <a:gd name="connsiteY198" fmla="*/ 2105324 h 2237474"/>
              <a:gd name="connsiteX199" fmla="*/ 88109 w 12192000"/>
              <a:gd name="connsiteY199" fmla="*/ 2106704 h 2237474"/>
              <a:gd name="connsiteX200" fmla="*/ 80022 w 12192000"/>
              <a:gd name="connsiteY200" fmla="*/ 2107254 h 2237474"/>
              <a:gd name="connsiteX201" fmla="*/ 79717 w 12192000"/>
              <a:gd name="connsiteY201" fmla="*/ 2107046 h 2237474"/>
              <a:gd name="connsiteX202" fmla="*/ 72352 w 12192000"/>
              <a:gd name="connsiteY202" fmla="*/ 2107991 h 2237474"/>
              <a:gd name="connsiteX203" fmla="*/ 37645 w 12192000"/>
              <a:gd name="connsiteY203" fmla="*/ 2115401 h 2237474"/>
              <a:gd name="connsiteX204" fmla="*/ 4572 w 12192000"/>
              <a:gd name="connsiteY204" fmla="*/ 2111091 h 2237474"/>
              <a:gd name="connsiteX205" fmla="*/ 0 w 12192000"/>
              <a:gd name="connsiteY205" fmla="*/ 2110468 h 2237474"/>
              <a:gd name="connsiteX206" fmla="*/ 0 w 12192000"/>
              <a:gd name="connsiteY20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683005 w 12192000"/>
              <a:gd name="connsiteY24" fmla="*/ 894128 h 2237474"/>
              <a:gd name="connsiteX25" fmla="*/ 9594438 w 12192000"/>
              <a:gd name="connsiteY25" fmla="*/ 919051 h 2237474"/>
              <a:gd name="connsiteX26" fmla="*/ 9577033 w 12192000"/>
              <a:gd name="connsiteY26" fmla="*/ 922857 h 2237474"/>
              <a:gd name="connsiteX27" fmla="*/ 9544189 w 12192000"/>
              <a:gd name="connsiteY27" fmla="*/ 938966 h 2237474"/>
              <a:gd name="connsiteX28" fmla="*/ 9500499 w 12192000"/>
              <a:gd name="connsiteY28" fmla="*/ 954680 h 2237474"/>
              <a:gd name="connsiteX29" fmla="*/ 9428195 w 12192000"/>
              <a:gd name="connsiteY29" fmla="*/ 986225 h 2237474"/>
              <a:gd name="connsiteX30" fmla="*/ 9410017 w 12192000"/>
              <a:gd name="connsiteY30" fmla="*/ 993931 h 2237474"/>
              <a:gd name="connsiteX31" fmla="*/ 9392919 w 12192000"/>
              <a:gd name="connsiteY31" fmla="*/ 994656 h 2237474"/>
              <a:gd name="connsiteX32" fmla="*/ 9278619 w 12192000"/>
              <a:gd name="connsiteY32" fmla="*/ 1011878 h 2237474"/>
              <a:gd name="connsiteX33" fmla="*/ 9268019 w 12192000"/>
              <a:gd name="connsiteY33" fmla="*/ 1007442 h 2237474"/>
              <a:gd name="connsiteX34" fmla="*/ 9234662 w 12192000"/>
              <a:gd name="connsiteY34" fmla="*/ 1023056 h 2237474"/>
              <a:gd name="connsiteX35" fmla="*/ 9181033 w 12192000"/>
              <a:gd name="connsiteY35" fmla="*/ 1037921 h 2237474"/>
              <a:gd name="connsiteX36" fmla="*/ 9155969 w 12192000"/>
              <a:gd name="connsiteY36" fmla="*/ 1046804 h 2237474"/>
              <a:gd name="connsiteX37" fmla="*/ 9133985 w 12192000"/>
              <a:gd name="connsiteY37" fmla="*/ 1046450 h 2237474"/>
              <a:gd name="connsiteX38" fmla="*/ 9012987 w 12192000"/>
              <a:gd name="connsiteY38" fmla="*/ 1061986 h 2237474"/>
              <a:gd name="connsiteX39" fmla="*/ 8968445 w 12192000"/>
              <a:gd name="connsiteY39" fmla="*/ 1052169 h 2237474"/>
              <a:gd name="connsiteX40" fmla="*/ 8958984 w 12192000"/>
              <a:gd name="connsiteY40" fmla="*/ 1057212 h 2237474"/>
              <a:gd name="connsiteX41" fmla="*/ 8886001 w 12192000"/>
              <a:gd name="connsiteY41" fmla="*/ 1067468 h 2237474"/>
              <a:gd name="connsiteX42" fmla="*/ 8838610 w 12192000"/>
              <a:gd name="connsiteY42" fmla="*/ 1075091 h 2237474"/>
              <a:gd name="connsiteX43" fmla="*/ 8750383 w 12192000"/>
              <a:gd name="connsiteY43" fmla="*/ 1097387 h 2237474"/>
              <a:gd name="connsiteX44" fmla="*/ 8665605 w 12192000"/>
              <a:gd name="connsiteY44" fmla="*/ 1110791 h 2237474"/>
              <a:gd name="connsiteX45" fmla="*/ 8584946 w 12192000"/>
              <a:gd name="connsiteY45" fmla="*/ 1135226 h 2237474"/>
              <a:gd name="connsiteX46" fmla="*/ 8460755 w 12192000"/>
              <a:gd name="connsiteY46" fmla="*/ 1203427 h 2237474"/>
              <a:gd name="connsiteX47" fmla="*/ 8419755 w 12192000"/>
              <a:gd name="connsiteY47" fmla="*/ 1216260 h 2237474"/>
              <a:gd name="connsiteX48" fmla="*/ 8411626 w 12192000"/>
              <a:gd name="connsiteY48" fmla="*/ 1214397 h 2237474"/>
              <a:gd name="connsiteX49" fmla="*/ 8363469 w 12192000"/>
              <a:gd name="connsiteY49" fmla="*/ 1246658 h 2237474"/>
              <a:gd name="connsiteX50" fmla="*/ 8275497 w 12192000"/>
              <a:gd name="connsiteY50" fmla="*/ 1264396 h 2237474"/>
              <a:gd name="connsiteX51" fmla="*/ 8206287 w 12192000"/>
              <a:gd name="connsiteY51" fmla="*/ 1273060 h 2237474"/>
              <a:gd name="connsiteX52" fmla="*/ 8168705 w 12192000"/>
              <a:gd name="connsiteY52" fmla="*/ 1279956 h 2237474"/>
              <a:gd name="connsiteX53" fmla="*/ 8139997 w 12192000"/>
              <a:gd name="connsiteY53" fmla="*/ 1282713 h 2237474"/>
              <a:gd name="connsiteX54" fmla="*/ 8074238 w 12192000"/>
              <a:gd name="connsiteY54" fmla="*/ 1301895 h 2237474"/>
              <a:gd name="connsiteX55" fmla="*/ 7968292 w 12192000"/>
              <a:gd name="connsiteY55" fmla="*/ 1338779 h 2237474"/>
              <a:gd name="connsiteX56" fmla="*/ 7902328 w 12192000"/>
              <a:gd name="connsiteY56" fmla="*/ 1345865 h 2237474"/>
              <a:gd name="connsiteX57" fmla="*/ 7875879 w 12192000"/>
              <a:gd name="connsiteY57" fmla="*/ 1345646 h 2237474"/>
              <a:gd name="connsiteX58" fmla="*/ 7840612 w 12192000"/>
              <a:gd name="connsiteY58" fmla="*/ 1369373 h 2237474"/>
              <a:gd name="connsiteX59" fmla="*/ 7786819 w 12192000"/>
              <a:gd name="connsiteY59" fmla="*/ 1378970 h 2237474"/>
              <a:gd name="connsiteX60" fmla="*/ 7548172 w 12192000"/>
              <a:gd name="connsiteY60" fmla="*/ 1417460 h 2237474"/>
              <a:gd name="connsiteX61" fmla="*/ 7483437 w 12192000"/>
              <a:gd name="connsiteY61" fmla="*/ 1478152 h 2237474"/>
              <a:gd name="connsiteX62" fmla="*/ 7377870 w 12192000"/>
              <a:gd name="connsiteY62" fmla="*/ 1523319 h 2237474"/>
              <a:gd name="connsiteX63" fmla="*/ 7230737 w 12192000"/>
              <a:gd name="connsiteY63" fmla="*/ 1562633 h 2237474"/>
              <a:gd name="connsiteX64" fmla="*/ 7224458 w 12192000"/>
              <a:gd name="connsiteY64" fmla="*/ 1573008 h 2237474"/>
              <a:gd name="connsiteX65" fmla="*/ 7183121 w 12192000"/>
              <a:gd name="connsiteY65" fmla="*/ 1595162 h 2237474"/>
              <a:gd name="connsiteX66" fmla="*/ 7164601 w 12192000"/>
              <a:gd name="connsiteY66" fmla="*/ 1606490 h 2237474"/>
              <a:gd name="connsiteX67" fmla="*/ 7092727 w 12192000"/>
              <a:gd name="connsiteY67" fmla="*/ 1623628 h 2237474"/>
              <a:gd name="connsiteX68" fmla="*/ 7031309 w 12192000"/>
              <a:gd name="connsiteY68" fmla="*/ 1619451 h 2237474"/>
              <a:gd name="connsiteX69" fmla="*/ 6999084 w 12192000"/>
              <a:gd name="connsiteY69" fmla="*/ 1634317 h 2237474"/>
              <a:gd name="connsiteX70" fmla="*/ 6992107 w 12192000"/>
              <a:gd name="connsiteY70" fmla="*/ 1636860 h 2237474"/>
              <a:gd name="connsiteX71" fmla="*/ 6900177 w 12192000"/>
              <a:gd name="connsiteY71" fmla="*/ 1636016 h 2237474"/>
              <a:gd name="connsiteX72" fmla="*/ 6795372 w 12192000"/>
              <a:gd name="connsiteY72" fmla="*/ 1644845 h 2237474"/>
              <a:gd name="connsiteX73" fmla="*/ 6692251 w 12192000"/>
              <a:gd name="connsiteY73" fmla="*/ 1656357 h 2237474"/>
              <a:gd name="connsiteX74" fmla="*/ 6655235 w 12192000"/>
              <a:gd name="connsiteY74" fmla="*/ 1661869 h 2237474"/>
              <a:gd name="connsiteX75" fmla="*/ 6554894 w 12192000"/>
              <a:gd name="connsiteY75" fmla="*/ 1664428 h 2237474"/>
              <a:gd name="connsiteX76" fmla="*/ 6516595 w 12192000"/>
              <a:gd name="connsiteY76" fmla="*/ 1667475 h 2237474"/>
              <a:gd name="connsiteX77" fmla="*/ 6508541 w 12192000"/>
              <a:gd name="connsiteY77" fmla="*/ 1668757 h 2237474"/>
              <a:gd name="connsiteX78" fmla="*/ 6471012 w 12192000"/>
              <a:gd name="connsiteY78" fmla="*/ 1678604 h 2237474"/>
              <a:gd name="connsiteX79" fmla="*/ 6364035 w 12192000"/>
              <a:gd name="connsiteY79" fmla="*/ 1667683 h 2237474"/>
              <a:gd name="connsiteX80" fmla="*/ 6280959 w 12192000"/>
              <a:gd name="connsiteY80" fmla="*/ 1689329 h 2237474"/>
              <a:gd name="connsiteX81" fmla="*/ 6243319 w 12192000"/>
              <a:gd name="connsiteY81" fmla="*/ 1695560 h 2237474"/>
              <a:gd name="connsiteX82" fmla="*/ 6098321 w 12192000"/>
              <a:gd name="connsiteY82" fmla="*/ 1721646 h 2237474"/>
              <a:gd name="connsiteX83" fmla="*/ 5880652 w 12192000"/>
              <a:gd name="connsiteY83" fmla="*/ 1779643 h 2237474"/>
              <a:gd name="connsiteX84" fmla="*/ 5785959 w 12192000"/>
              <a:gd name="connsiteY84" fmla="*/ 1775307 h 2237474"/>
              <a:gd name="connsiteX85" fmla="*/ 5643534 w 12192000"/>
              <a:gd name="connsiteY85" fmla="*/ 1802919 h 2237474"/>
              <a:gd name="connsiteX86" fmla="*/ 5518799 w 12192000"/>
              <a:gd name="connsiteY86" fmla="*/ 1818312 h 2237474"/>
              <a:gd name="connsiteX87" fmla="*/ 5505014 w 12192000"/>
              <a:gd name="connsiteY87" fmla="*/ 1819259 h 2237474"/>
              <a:gd name="connsiteX88" fmla="*/ 5453307 w 12192000"/>
              <a:gd name="connsiteY88" fmla="*/ 1815450 h 2237474"/>
              <a:gd name="connsiteX89" fmla="*/ 5364192 w 12192000"/>
              <a:gd name="connsiteY89" fmla="*/ 1826074 h 2237474"/>
              <a:gd name="connsiteX90" fmla="*/ 5350380 w 12192000"/>
              <a:gd name="connsiteY90" fmla="*/ 1830891 h 2237474"/>
              <a:gd name="connsiteX91" fmla="*/ 5259633 w 12192000"/>
              <a:gd name="connsiteY91" fmla="*/ 1837160 h 2237474"/>
              <a:gd name="connsiteX92" fmla="*/ 5197513 w 12192000"/>
              <a:gd name="connsiteY92" fmla="*/ 1844718 h 2237474"/>
              <a:gd name="connsiteX93" fmla="*/ 5168852 w 12192000"/>
              <a:gd name="connsiteY93" fmla="*/ 1844846 h 2237474"/>
              <a:gd name="connsiteX94" fmla="*/ 5114927 w 12192000"/>
              <a:gd name="connsiteY94" fmla="*/ 1847827 h 2237474"/>
              <a:gd name="connsiteX95" fmla="*/ 5108970 w 12192000"/>
              <a:gd name="connsiteY95" fmla="*/ 1847935 h 2237474"/>
              <a:gd name="connsiteX96" fmla="*/ 5067961 w 12192000"/>
              <a:gd name="connsiteY96" fmla="*/ 1845917 h 2237474"/>
              <a:gd name="connsiteX97" fmla="*/ 5007075 w 12192000"/>
              <a:gd name="connsiteY97" fmla="*/ 1838626 h 2237474"/>
              <a:gd name="connsiteX98" fmla="*/ 4944087 w 12192000"/>
              <a:gd name="connsiteY98" fmla="*/ 1823332 h 2237474"/>
              <a:gd name="connsiteX99" fmla="*/ 4907662 w 12192000"/>
              <a:gd name="connsiteY99" fmla="*/ 1816900 h 2237474"/>
              <a:gd name="connsiteX100" fmla="*/ 4882386 w 12192000"/>
              <a:gd name="connsiteY100" fmla="*/ 1809844 h 2237474"/>
              <a:gd name="connsiteX101" fmla="*/ 4811440 w 12192000"/>
              <a:gd name="connsiteY101" fmla="*/ 1804655 h 2237474"/>
              <a:gd name="connsiteX102" fmla="*/ 4691075 w 12192000"/>
              <a:gd name="connsiteY102" fmla="*/ 1801389 h 2237474"/>
              <a:gd name="connsiteX103" fmla="*/ 4611738 w 12192000"/>
              <a:gd name="connsiteY103" fmla="*/ 1776964 h 2237474"/>
              <a:gd name="connsiteX104" fmla="*/ 4560070 w 12192000"/>
              <a:gd name="connsiteY104" fmla="*/ 1785640 h 2237474"/>
              <a:gd name="connsiteX105" fmla="*/ 4536503 w 12192000"/>
              <a:gd name="connsiteY105" fmla="*/ 1785334 h 2237474"/>
              <a:gd name="connsiteX106" fmla="*/ 4513724 w 12192000"/>
              <a:gd name="connsiteY106" fmla="*/ 1791996 h 2237474"/>
              <a:gd name="connsiteX107" fmla="*/ 4459810 w 12192000"/>
              <a:gd name="connsiteY107" fmla="*/ 1797886 h 2237474"/>
              <a:gd name="connsiteX108" fmla="*/ 4379064 w 12192000"/>
              <a:gd name="connsiteY108" fmla="*/ 1817177 h 2237474"/>
              <a:gd name="connsiteX109" fmla="*/ 4319209 w 12192000"/>
              <a:gd name="connsiteY109" fmla="*/ 1834833 h 2237474"/>
              <a:gd name="connsiteX110" fmla="*/ 4290981 w 12192000"/>
              <a:gd name="connsiteY110" fmla="*/ 1839677 h 2237474"/>
              <a:gd name="connsiteX111" fmla="*/ 4285792 w 12192000"/>
              <a:gd name="connsiteY111" fmla="*/ 1836231 h 2237474"/>
              <a:gd name="connsiteX112" fmla="*/ 4238372 w 12192000"/>
              <a:gd name="connsiteY112" fmla="*/ 1851480 h 2237474"/>
              <a:gd name="connsiteX113" fmla="*/ 4232517 w 12192000"/>
              <a:gd name="connsiteY113" fmla="*/ 1852567 h 2237474"/>
              <a:gd name="connsiteX114" fmla="*/ 4191732 w 12192000"/>
              <a:gd name="connsiteY114" fmla="*/ 1857328 h 2237474"/>
              <a:gd name="connsiteX115" fmla="*/ 4065532 w 12192000"/>
              <a:gd name="connsiteY115" fmla="*/ 1855477 h 2237474"/>
              <a:gd name="connsiteX116" fmla="*/ 4028460 w 12192000"/>
              <a:gd name="connsiteY116" fmla="*/ 1855137 h 2237474"/>
              <a:gd name="connsiteX117" fmla="*/ 4002267 w 12192000"/>
              <a:gd name="connsiteY117" fmla="*/ 1852352 h 2237474"/>
              <a:gd name="connsiteX118" fmla="*/ 3931396 w 12192000"/>
              <a:gd name="connsiteY118" fmla="*/ 1858915 h 2237474"/>
              <a:gd name="connsiteX119" fmla="*/ 3812162 w 12192000"/>
              <a:gd name="connsiteY119" fmla="*/ 1875501 h 2237474"/>
              <a:gd name="connsiteX120" fmla="*/ 3729530 w 12192000"/>
              <a:gd name="connsiteY120" fmla="*/ 1864513 h 2237474"/>
              <a:gd name="connsiteX121" fmla="*/ 3680177 w 12192000"/>
              <a:gd name="connsiteY121" fmla="*/ 1881552 h 2237474"/>
              <a:gd name="connsiteX122" fmla="*/ 3567259 w 12192000"/>
              <a:gd name="connsiteY122" fmla="*/ 1893482 h 2237474"/>
              <a:gd name="connsiteX123" fmla="*/ 3405770 w 12192000"/>
              <a:gd name="connsiteY123" fmla="*/ 1904591 h 2237474"/>
              <a:gd name="connsiteX124" fmla="*/ 3280097 w 12192000"/>
              <a:gd name="connsiteY124" fmla="*/ 1919610 h 2237474"/>
              <a:gd name="connsiteX125" fmla="*/ 3123424 w 12192000"/>
              <a:gd name="connsiteY125" fmla="*/ 1952930 h 2237474"/>
              <a:gd name="connsiteX126" fmla="*/ 3009910 w 12192000"/>
              <a:gd name="connsiteY126" fmla="*/ 1957866 h 2237474"/>
              <a:gd name="connsiteX127" fmla="*/ 2995934 w 12192000"/>
              <a:gd name="connsiteY127" fmla="*/ 1967085 h 2237474"/>
              <a:gd name="connsiteX128" fmla="*/ 2980071 w 12192000"/>
              <a:gd name="connsiteY128" fmla="*/ 1972988 h 2237474"/>
              <a:gd name="connsiteX129" fmla="*/ 2978094 w 12192000"/>
              <a:gd name="connsiteY129" fmla="*/ 1972369 h 2237474"/>
              <a:gd name="connsiteX130" fmla="*/ 2942858 w 12192000"/>
              <a:gd name="connsiteY130" fmla="*/ 1981367 h 2237474"/>
              <a:gd name="connsiteX131" fmla="*/ 2875436 w 12192000"/>
              <a:gd name="connsiteY131" fmla="*/ 1996977 h 2237474"/>
              <a:gd name="connsiteX132" fmla="*/ 2874892 w 12192000"/>
              <a:gd name="connsiteY132" fmla="*/ 1996085 h 2237474"/>
              <a:gd name="connsiteX133" fmla="*/ 2864145 w 12192000"/>
              <a:gd name="connsiteY133" fmla="*/ 1994061 h 2237474"/>
              <a:gd name="connsiteX134" fmla="*/ 2843662 w 12192000"/>
              <a:gd name="connsiteY134" fmla="*/ 1992498 h 2237474"/>
              <a:gd name="connsiteX135" fmla="*/ 2796128 w 12192000"/>
              <a:gd name="connsiteY135" fmla="*/ 1976403 h 2237474"/>
              <a:gd name="connsiteX136" fmla="*/ 2756784 w 12192000"/>
              <a:gd name="connsiteY136" fmla="*/ 1985116 h 2237474"/>
              <a:gd name="connsiteX137" fmla="*/ 2748833 w 12192000"/>
              <a:gd name="connsiteY137" fmla="*/ 1986323 h 2237474"/>
              <a:gd name="connsiteX138" fmla="*/ 2748661 w 12192000"/>
              <a:gd name="connsiteY138" fmla="*/ 1986122 h 2237474"/>
              <a:gd name="connsiteX139" fmla="*/ 2740251 w 12192000"/>
              <a:gd name="connsiteY139" fmla="*/ 1986946 h 2237474"/>
              <a:gd name="connsiteX140" fmla="*/ 2718916 w 12192000"/>
              <a:gd name="connsiteY140" fmla="*/ 1990867 h 2237474"/>
              <a:gd name="connsiteX141" fmla="*/ 2713522 w 12192000"/>
              <a:gd name="connsiteY141" fmla="*/ 1990173 h 2237474"/>
              <a:gd name="connsiteX142" fmla="*/ 2680597 w 12192000"/>
              <a:gd name="connsiteY142" fmla="*/ 1984996 h 2237474"/>
              <a:gd name="connsiteX143" fmla="*/ 2578178 w 12192000"/>
              <a:gd name="connsiteY143" fmla="*/ 1990531 h 2237474"/>
              <a:gd name="connsiteX144" fmla="*/ 2476147 w 12192000"/>
              <a:gd name="connsiteY144" fmla="*/ 1998305 h 2237474"/>
              <a:gd name="connsiteX145" fmla="*/ 2373568 w 12192000"/>
              <a:gd name="connsiteY145" fmla="*/ 2003219 h 2237474"/>
              <a:gd name="connsiteX146" fmla="*/ 2321399 w 12192000"/>
              <a:gd name="connsiteY146" fmla="*/ 1989467 h 2237474"/>
              <a:gd name="connsiteX147" fmla="*/ 2315525 w 12192000"/>
              <a:gd name="connsiteY147" fmla="*/ 1989708 h 2237474"/>
              <a:gd name="connsiteX148" fmla="*/ 2300792 w 12192000"/>
              <a:gd name="connsiteY148" fmla="*/ 1994290 h 2237474"/>
              <a:gd name="connsiteX149" fmla="*/ 2295469 w 12192000"/>
              <a:gd name="connsiteY149" fmla="*/ 1996659 h 2237474"/>
              <a:gd name="connsiteX150" fmla="*/ 2287219 w 12192000"/>
              <a:gd name="connsiteY150" fmla="*/ 1998750 h 2237474"/>
              <a:gd name="connsiteX151" fmla="*/ 2286948 w 12192000"/>
              <a:gd name="connsiteY151" fmla="*/ 1998596 h 2237474"/>
              <a:gd name="connsiteX152" fmla="*/ 2243069 w 12192000"/>
              <a:gd name="connsiteY152" fmla="*/ 2015111 h 2237474"/>
              <a:gd name="connsiteX153" fmla="*/ 2186609 w 12192000"/>
              <a:gd name="connsiteY153" fmla="*/ 2008263 h 2237474"/>
              <a:gd name="connsiteX154" fmla="*/ 2164831 w 12192000"/>
              <a:gd name="connsiteY154" fmla="*/ 2010143 h 2237474"/>
              <a:gd name="connsiteX155" fmla="*/ 2152836 w 12192000"/>
              <a:gd name="connsiteY155" fmla="*/ 2010048 h 2237474"/>
              <a:gd name="connsiteX156" fmla="*/ 2117102 w 12192000"/>
              <a:gd name="connsiteY156" fmla="*/ 2023004 h 2237474"/>
              <a:gd name="connsiteX157" fmla="*/ 2111935 w 12192000"/>
              <a:gd name="connsiteY157" fmla="*/ 2023163 h 2237474"/>
              <a:gd name="connsiteX158" fmla="*/ 2089991 w 12192000"/>
              <a:gd name="connsiteY158" fmla="*/ 2034193 h 2237474"/>
              <a:gd name="connsiteX159" fmla="*/ 2058061 w 12192000"/>
              <a:gd name="connsiteY159" fmla="*/ 2047942 h 2237474"/>
              <a:gd name="connsiteX160" fmla="*/ 2055737 w 12192000"/>
              <a:gd name="connsiteY160" fmla="*/ 2047704 h 2237474"/>
              <a:gd name="connsiteX161" fmla="*/ 2042244 w 12192000"/>
              <a:gd name="connsiteY161" fmla="*/ 2055560 h 2237474"/>
              <a:gd name="connsiteX162" fmla="*/ 1976224 w 12192000"/>
              <a:gd name="connsiteY162" fmla="*/ 2074257 h 2237474"/>
              <a:gd name="connsiteX163" fmla="*/ 1877728 w 12192000"/>
              <a:gd name="connsiteY163" fmla="*/ 2101004 h 2237474"/>
              <a:gd name="connsiteX164" fmla="*/ 1759056 w 12192000"/>
              <a:gd name="connsiteY164" fmla="*/ 2125608 h 2237474"/>
              <a:gd name="connsiteX165" fmla="*/ 1637948 w 12192000"/>
              <a:gd name="connsiteY165" fmla="*/ 2172597 h 2237474"/>
              <a:gd name="connsiteX166" fmla="*/ 1434549 w 12192000"/>
              <a:gd name="connsiteY166" fmla="*/ 2234522 h 2237474"/>
              <a:gd name="connsiteX167" fmla="*/ 1398481 w 12192000"/>
              <a:gd name="connsiteY167" fmla="*/ 2237074 h 2237474"/>
              <a:gd name="connsiteX168" fmla="*/ 1398407 w 12192000"/>
              <a:gd name="connsiteY168" fmla="*/ 2237095 h 2237474"/>
              <a:gd name="connsiteX169" fmla="*/ 1370962 w 12192000"/>
              <a:gd name="connsiteY169" fmla="*/ 2237474 h 2237474"/>
              <a:gd name="connsiteX170" fmla="*/ 1356367 w 12192000"/>
              <a:gd name="connsiteY170" fmla="*/ 2235089 h 2237474"/>
              <a:gd name="connsiteX171" fmla="*/ 1324828 w 12192000"/>
              <a:gd name="connsiteY171" fmla="*/ 2231968 h 2237474"/>
              <a:gd name="connsiteX172" fmla="*/ 1297744 w 12192000"/>
              <a:gd name="connsiteY172" fmla="*/ 2235849 h 2237474"/>
              <a:gd name="connsiteX173" fmla="*/ 1286236 w 12192000"/>
              <a:gd name="connsiteY173" fmla="*/ 2233135 h 2237474"/>
              <a:gd name="connsiteX174" fmla="*/ 1283504 w 12192000"/>
              <a:gd name="connsiteY174" fmla="*/ 2233797 h 2237474"/>
              <a:gd name="connsiteX175" fmla="*/ 1279765 w 12192000"/>
              <a:gd name="connsiteY175" fmla="*/ 2229639 h 2237474"/>
              <a:gd name="connsiteX176" fmla="*/ 1195347 w 12192000"/>
              <a:gd name="connsiteY176" fmla="*/ 2212354 h 2237474"/>
              <a:gd name="connsiteX177" fmla="*/ 970251 w 12192000"/>
              <a:gd name="connsiteY177" fmla="*/ 2221029 h 2237474"/>
              <a:gd name="connsiteX178" fmla="*/ 812914 w 12192000"/>
              <a:gd name="connsiteY178" fmla="*/ 2202752 h 2237474"/>
              <a:gd name="connsiteX179" fmla="*/ 800195 w 12192000"/>
              <a:gd name="connsiteY179" fmla="*/ 2209407 h 2237474"/>
              <a:gd name="connsiteX180" fmla="*/ 784978 w 12192000"/>
              <a:gd name="connsiteY180" fmla="*/ 2212360 h 2237474"/>
              <a:gd name="connsiteX181" fmla="*/ 681987 w 12192000"/>
              <a:gd name="connsiteY181" fmla="*/ 2216757 h 2237474"/>
              <a:gd name="connsiteX182" fmla="*/ 669923 w 12192000"/>
              <a:gd name="connsiteY182" fmla="*/ 2211682 h 2237474"/>
              <a:gd name="connsiteX183" fmla="*/ 648680 w 12192000"/>
              <a:gd name="connsiteY183" fmla="*/ 2206229 h 2237474"/>
              <a:gd name="connsiteX184" fmla="*/ 597225 w 12192000"/>
              <a:gd name="connsiteY184" fmla="*/ 2180999 h 2237474"/>
              <a:gd name="connsiteX185" fmla="*/ 558449 w 12192000"/>
              <a:gd name="connsiteY185" fmla="*/ 2182346 h 2237474"/>
              <a:gd name="connsiteX186" fmla="*/ 550517 w 12192000"/>
              <a:gd name="connsiteY186" fmla="*/ 2182060 h 2237474"/>
              <a:gd name="connsiteX187" fmla="*/ 550309 w 12192000"/>
              <a:gd name="connsiteY187" fmla="*/ 2181825 h 2237474"/>
              <a:gd name="connsiteX188" fmla="*/ 541836 w 12192000"/>
              <a:gd name="connsiteY188" fmla="*/ 2181063 h 2237474"/>
              <a:gd name="connsiteX189" fmla="*/ 536057 w 12192000"/>
              <a:gd name="connsiteY189" fmla="*/ 2181537 h 2237474"/>
              <a:gd name="connsiteX190" fmla="*/ 520671 w 12192000"/>
              <a:gd name="connsiteY190" fmla="*/ 2180980 h 2237474"/>
              <a:gd name="connsiteX191" fmla="*/ 515024 w 12192000"/>
              <a:gd name="connsiteY191" fmla="*/ 2179258 h 2237474"/>
              <a:gd name="connsiteX192" fmla="*/ 512278 w 12192000"/>
              <a:gd name="connsiteY192" fmla="*/ 2176369 h 2237474"/>
              <a:gd name="connsiteX193" fmla="*/ 480419 w 12192000"/>
              <a:gd name="connsiteY193" fmla="*/ 2167807 h 2237474"/>
              <a:gd name="connsiteX194" fmla="*/ 413835 w 12192000"/>
              <a:gd name="connsiteY194" fmla="*/ 2156783 h 2237474"/>
              <a:gd name="connsiteX195" fmla="*/ 376513 w 12192000"/>
              <a:gd name="connsiteY195" fmla="*/ 2154014 h 2237474"/>
              <a:gd name="connsiteX196" fmla="*/ 273386 w 12192000"/>
              <a:gd name="connsiteY196" fmla="*/ 2142551 h 2237474"/>
              <a:gd name="connsiteX197" fmla="*/ 169207 w 12192000"/>
              <a:gd name="connsiteY197" fmla="*/ 2128100 h 2237474"/>
              <a:gd name="connsiteX198" fmla="*/ 93149 w 12192000"/>
              <a:gd name="connsiteY198" fmla="*/ 2105324 h 2237474"/>
              <a:gd name="connsiteX199" fmla="*/ 88109 w 12192000"/>
              <a:gd name="connsiteY199" fmla="*/ 2106704 h 2237474"/>
              <a:gd name="connsiteX200" fmla="*/ 80022 w 12192000"/>
              <a:gd name="connsiteY200" fmla="*/ 2107254 h 2237474"/>
              <a:gd name="connsiteX201" fmla="*/ 79717 w 12192000"/>
              <a:gd name="connsiteY201" fmla="*/ 2107046 h 2237474"/>
              <a:gd name="connsiteX202" fmla="*/ 72352 w 12192000"/>
              <a:gd name="connsiteY202" fmla="*/ 2107991 h 2237474"/>
              <a:gd name="connsiteX203" fmla="*/ 37645 w 12192000"/>
              <a:gd name="connsiteY203" fmla="*/ 2115401 h 2237474"/>
              <a:gd name="connsiteX204" fmla="*/ 4572 w 12192000"/>
              <a:gd name="connsiteY204" fmla="*/ 2111091 h 2237474"/>
              <a:gd name="connsiteX205" fmla="*/ 0 w 12192000"/>
              <a:gd name="connsiteY205" fmla="*/ 2110468 h 2237474"/>
              <a:gd name="connsiteX206" fmla="*/ 0 w 12192000"/>
              <a:gd name="connsiteY20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67091 w 12192000"/>
              <a:gd name="connsiteY23" fmla="*/ 870550 h 2237474"/>
              <a:gd name="connsiteX24" fmla="*/ 9683005 w 12192000"/>
              <a:gd name="connsiteY24" fmla="*/ 894128 h 2237474"/>
              <a:gd name="connsiteX25" fmla="*/ 9594438 w 12192000"/>
              <a:gd name="connsiteY25" fmla="*/ 919051 h 2237474"/>
              <a:gd name="connsiteX26" fmla="*/ 9577033 w 12192000"/>
              <a:gd name="connsiteY26" fmla="*/ 922857 h 2237474"/>
              <a:gd name="connsiteX27" fmla="*/ 9544189 w 12192000"/>
              <a:gd name="connsiteY27" fmla="*/ 938966 h 2237474"/>
              <a:gd name="connsiteX28" fmla="*/ 9500499 w 12192000"/>
              <a:gd name="connsiteY28" fmla="*/ 954680 h 2237474"/>
              <a:gd name="connsiteX29" fmla="*/ 9428195 w 12192000"/>
              <a:gd name="connsiteY29" fmla="*/ 986225 h 2237474"/>
              <a:gd name="connsiteX30" fmla="*/ 9410017 w 12192000"/>
              <a:gd name="connsiteY30" fmla="*/ 993931 h 2237474"/>
              <a:gd name="connsiteX31" fmla="*/ 9392919 w 12192000"/>
              <a:gd name="connsiteY31" fmla="*/ 994656 h 2237474"/>
              <a:gd name="connsiteX32" fmla="*/ 9278619 w 12192000"/>
              <a:gd name="connsiteY32" fmla="*/ 1011878 h 2237474"/>
              <a:gd name="connsiteX33" fmla="*/ 9268019 w 12192000"/>
              <a:gd name="connsiteY33" fmla="*/ 1007442 h 2237474"/>
              <a:gd name="connsiteX34" fmla="*/ 9234662 w 12192000"/>
              <a:gd name="connsiteY34" fmla="*/ 1023056 h 2237474"/>
              <a:gd name="connsiteX35" fmla="*/ 9181033 w 12192000"/>
              <a:gd name="connsiteY35" fmla="*/ 1037921 h 2237474"/>
              <a:gd name="connsiteX36" fmla="*/ 9155969 w 12192000"/>
              <a:gd name="connsiteY36" fmla="*/ 1046804 h 2237474"/>
              <a:gd name="connsiteX37" fmla="*/ 9133985 w 12192000"/>
              <a:gd name="connsiteY37" fmla="*/ 1046450 h 2237474"/>
              <a:gd name="connsiteX38" fmla="*/ 9012987 w 12192000"/>
              <a:gd name="connsiteY38" fmla="*/ 1061986 h 2237474"/>
              <a:gd name="connsiteX39" fmla="*/ 8968445 w 12192000"/>
              <a:gd name="connsiteY39" fmla="*/ 1052169 h 2237474"/>
              <a:gd name="connsiteX40" fmla="*/ 8958984 w 12192000"/>
              <a:gd name="connsiteY40" fmla="*/ 1057212 h 2237474"/>
              <a:gd name="connsiteX41" fmla="*/ 8886001 w 12192000"/>
              <a:gd name="connsiteY41" fmla="*/ 1067468 h 2237474"/>
              <a:gd name="connsiteX42" fmla="*/ 8838610 w 12192000"/>
              <a:gd name="connsiteY42" fmla="*/ 1075091 h 2237474"/>
              <a:gd name="connsiteX43" fmla="*/ 8750383 w 12192000"/>
              <a:gd name="connsiteY43" fmla="*/ 1097387 h 2237474"/>
              <a:gd name="connsiteX44" fmla="*/ 8665605 w 12192000"/>
              <a:gd name="connsiteY44" fmla="*/ 1110791 h 2237474"/>
              <a:gd name="connsiteX45" fmla="*/ 8584946 w 12192000"/>
              <a:gd name="connsiteY45" fmla="*/ 1135226 h 2237474"/>
              <a:gd name="connsiteX46" fmla="*/ 8460755 w 12192000"/>
              <a:gd name="connsiteY46" fmla="*/ 1203427 h 2237474"/>
              <a:gd name="connsiteX47" fmla="*/ 8419755 w 12192000"/>
              <a:gd name="connsiteY47" fmla="*/ 1216260 h 2237474"/>
              <a:gd name="connsiteX48" fmla="*/ 8411626 w 12192000"/>
              <a:gd name="connsiteY48" fmla="*/ 1214397 h 2237474"/>
              <a:gd name="connsiteX49" fmla="*/ 8363469 w 12192000"/>
              <a:gd name="connsiteY49" fmla="*/ 1246658 h 2237474"/>
              <a:gd name="connsiteX50" fmla="*/ 8275497 w 12192000"/>
              <a:gd name="connsiteY50" fmla="*/ 1264396 h 2237474"/>
              <a:gd name="connsiteX51" fmla="*/ 8206287 w 12192000"/>
              <a:gd name="connsiteY51" fmla="*/ 1273060 h 2237474"/>
              <a:gd name="connsiteX52" fmla="*/ 8168705 w 12192000"/>
              <a:gd name="connsiteY52" fmla="*/ 1279956 h 2237474"/>
              <a:gd name="connsiteX53" fmla="*/ 8139997 w 12192000"/>
              <a:gd name="connsiteY53" fmla="*/ 1282713 h 2237474"/>
              <a:gd name="connsiteX54" fmla="*/ 8074238 w 12192000"/>
              <a:gd name="connsiteY54" fmla="*/ 1301895 h 2237474"/>
              <a:gd name="connsiteX55" fmla="*/ 7968292 w 12192000"/>
              <a:gd name="connsiteY55" fmla="*/ 1338779 h 2237474"/>
              <a:gd name="connsiteX56" fmla="*/ 7902328 w 12192000"/>
              <a:gd name="connsiteY56" fmla="*/ 1345865 h 2237474"/>
              <a:gd name="connsiteX57" fmla="*/ 7875879 w 12192000"/>
              <a:gd name="connsiteY57" fmla="*/ 1345646 h 2237474"/>
              <a:gd name="connsiteX58" fmla="*/ 7840612 w 12192000"/>
              <a:gd name="connsiteY58" fmla="*/ 1369373 h 2237474"/>
              <a:gd name="connsiteX59" fmla="*/ 7786819 w 12192000"/>
              <a:gd name="connsiteY59" fmla="*/ 1378970 h 2237474"/>
              <a:gd name="connsiteX60" fmla="*/ 7548172 w 12192000"/>
              <a:gd name="connsiteY60" fmla="*/ 1417460 h 2237474"/>
              <a:gd name="connsiteX61" fmla="*/ 7483437 w 12192000"/>
              <a:gd name="connsiteY61" fmla="*/ 1478152 h 2237474"/>
              <a:gd name="connsiteX62" fmla="*/ 7377870 w 12192000"/>
              <a:gd name="connsiteY62" fmla="*/ 1523319 h 2237474"/>
              <a:gd name="connsiteX63" fmla="*/ 7230737 w 12192000"/>
              <a:gd name="connsiteY63" fmla="*/ 1562633 h 2237474"/>
              <a:gd name="connsiteX64" fmla="*/ 7224458 w 12192000"/>
              <a:gd name="connsiteY64" fmla="*/ 1573008 h 2237474"/>
              <a:gd name="connsiteX65" fmla="*/ 7183121 w 12192000"/>
              <a:gd name="connsiteY65" fmla="*/ 1595162 h 2237474"/>
              <a:gd name="connsiteX66" fmla="*/ 7164601 w 12192000"/>
              <a:gd name="connsiteY66" fmla="*/ 1606490 h 2237474"/>
              <a:gd name="connsiteX67" fmla="*/ 7092727 w 12192000"/>
              <a:gd name="connsiteY67" fmla="*/ 1623628 h 2237474"/>
              <a:gd name="connsiteX68" fmla="*/ 7031309 w 12192000"/>
              <a:gd name="connsiteY68" fmla="*/ 1619451 h 2237474"/>
              <a:gd name="connsiteX69" fmla="*/ 6999084 w 12192000"/>
              <a:gd name="connsiteY69" fmla="*/ 1634317 h 2237474"/>
              <a:gd name="connsiteX70" fmla="*/ 6992107 w 12192000"/>
              <a:gd name="connsiteY70" fmla="*/ 1636860 h 2237474"/>
              <a:gd name="connsiteX71" fmla="*/ 6900177 w 12192000"/>
              <a:gd name="connsiteY71" fmla="*/ 1636016 h 2237474"/>
              <a:gd name="connsiteX72" fmla="*/ 6795372 w 12192000"/>
              <a:gd name="connsiteY72" fmla="*/ 1644845 h 2237474"/>
              <a:gd name="connsiteX73" fmla="*/ 6692251 w 12192000"/>
              <a:gd name="connsiteY73" fmla="*/ 1656357 h 2237474"/>
              <a:gd name="connsiteX74" fmla="*/ 6655235 w 12192000"/>
              <a:gd name="connsiteY74" fmla="*/ 1661869 h 2237474"/>
              <a:gd name="connsiteX75" fmla="*/ 6554894 w 12192000"/>
              <a:gd name="connsiteY75" fmla="*/ 1664428 h 2237474"/>
              <a:gd name="connsiteX76" fmla="*/ 6516595 w 12192000"/>
              <a:gd name="connsiteY76" fmla="*/ 1667475 h 2237474"/>
              <a:gd name="connsiteX77" fmla="*/ 6508541 w 12192000"/>
              <a:gd name="connsiteY77" fmla="*/ 1668757 h 2237474"/>
              <a:gd name="connsiteX78" fmla="*/ 6471012 w 12192000"/>
              <a:gd name="connsiteY78" fmla="*/ 1678604 h 2237474"/>
              <a:gd name="connsiteX79" fmla="*/ 6364035 w 12192000"/>
              <a:gd name="connsiteY79" fmla="*/ 1667683 h 2237474"/>
              <a:gd name="connsiteX80" fmla="*/ 6280959 w 12192000"/>
              <a:gd name="connsiteY80" fmla="*/ 1689329 h 2237474"/>
              <a:gd name="connsiteX81" fmla="*/ 6243319 w 12192000"/>
              <a:gd name="connsiteY81" fmla="*/ 1695560 h 2237474"/>
              <a:gd name="connsiteX82" fmla="*/ 6098321 w 12192000"/>
              <a:gd name="connsiteY82" fmla="*/ 1721646 h 2237474"/>
              <a:gd name="connsiteX83" fmla="*/ 5880652 w 12192000"/>
              <a:gd name="connsiteY83" fmla="*/ 1779643 h 2237474"/>
              <a:gd name="connsiteX84" fmla="*/ 5785959 w 12192000"/>
              <a:gd name="connsiteY84" fmla="*/ 1775307 h 2237474"/>
              <a:gd name="connsiteX85" fmla="*/ 5643534 w 12192000"/>
              <a:gd name="connsiteY85" fmla="*/ 1802919 h 2237474"/>
              <a:gd name="connsiteX86" fmla="*/ 5518799 w 12192000"/>
              <a:gd name="connsiteY86" fmla="*/ 1818312 h 2237474"/>
              <a:gd name="connsiteX87" fmla="*/ 5505014 w 12192000"/>
              <a:gd name="connsiteY87" fmla="*/ 1819259 h 2237474"/>
              <a:gd name="connsiteX88" fmla="*/ 5453307 w 12192000"/>
              <a:gd name="connsiteY88" fmla="*/ 1815450 h 2237474"/>
              <a:gd name="connsiteX89" fmla="*/ 5364192 w 12192000"/>
              <a:gd name="connsiteY89" fmla="*/ 1826074 h 2237474"/>
              <a:gd name="connsiteX90" fmla="*/ 5350380 w 12192000"/>
              <a:gd name="connsiteY90" fmla="*/ 1830891 h 2237474"/>
              <a:gd name="connsiteX91" fmla="*/ 5259633 w 12192000"/>
              <a:gd name="connsiteY91" fmla="*/ 1837160 h 2237474"/>
              <a:gd name="connsiteX92" fmla="*/ 5197513 w 12192000"/>
              <a:gd name="connsiteY92" fmla="*/ 1844718 h 2237474"/>
              <a:gd name="connsiteX93" fmla="*/ 5168852 w 12192000"/>
              <a:gd name="connsiteY93" fmla="*/ 1844846 h 2237474"/>
              <a:gd name="connsiteX94" fmla="*/ 5114927 w 12192000"/>
              <a:gd name="connsiteY94" fmla="*/ 1847827 h 2237474"/>
              <a:gd name="connsiteX95" fmla="*/ 5108970 w 12192000"/>
              <a:gd name="connsiteY95" fmla="*/ 1847935 h 2237474"/>
              <a:gd name="connsiteX96" fmla="*/ 5067961 w 12192000"/>
              <a:gd name="connsiteY96" fmla="*/ 1845917 h 2237474"/>
              <a:gd name="connsiteX97" fmla="*/ 5007075 w 12192000"/>
              <a:gd name="connsiteY97" fmla="*/ 1838626 h 2237474"/>
              <a:gd name="connsiteX98" fmla="*/ 4944087 w 12192000"/>
              <a:gd name="connsiteY98" fmla="*/ 1823332 h 2237474"/>
              <a:gd name="connsiteX99" fmla="*/ 4907662 w 12192000"/>
              <a:gd name="connsiteY99" fmla="*/ 1816900 h 2237474"/>
              <a:gd name="connsiteX100" fmla="*/ 4882386 w 12192000"/>
              <a:gd name="connsiteY100" fmla="*/ 1809844 h 2237474"/>
              <a:gd name="connsiteX101" fmla="*/ 4811440 w 12192000"/>
              <a:gd name="connsiteY101" fmla="*/ 1804655 h 2237474"/>
              <a:gd name="connsiteX102" fmla="*/ 4691075 w 12192000"/>
              <a:gd name="connsiteY102" fmla="*/ 1801389 h 2237474"/>
              <a:gd name="connsiteX103" fmla="*/ 4611738 w 12192000"/>
              <a:gd name="connsiteY103" fmla="*/ 1776964 h 2237474"/>
              <a:gd name="connsiteX104" fmla="*/ 4560070 w 12192000"/>
              <a:gd name="connsiteY104" fmla="*/ 1785640 h 2237474"/>
              <a:gd name="connsiteX105" fmla="*/ 4536503 w 12192000"/>
              <a:gd name="connsiteY105" fmla="*/ 1785334 h 2237474"/>
              <a:gd name="connsiteX106" fmla="*/ 4513724 w 12192000"/>
              <a:gd name="connsiteY106" fmla="*/ 1791996 h 2237474"/>
              <a:gd name="connsiteX107" fmla="*/ 4459810 w 12192000"/>
              <a:gd name="connsiteY107" fmla="*/ 1797886 h 2237474"/>
              <a:gd name="connsiteX108" fmla="*/ 4379064 w 12192000"/>
              <a:gd name="connsiteY108" fmla="*/ 1817177 h 2237474"/>
              <a:gd name="connsiteX109" fmla="*/ 4319209 w 12192000"/>
              <a:gd name="connsiteY109" fmla="*/ 1834833 h 2237474"/>
              <a:gd name="connsiteX110" fmla="*/ 4290981 w 12192000"/>
              <a:gd name="connsiteY110" fmla="*/ 1839677 h 2237474"/>
              <a:gd name="connsiteX111" fmla="*/ 4285792 w 12192000"/>
              <a:gd name="connsiteY111" fmla="*/ 1836231 h 2237474"/>
              <a:gd name="connsiteX112" fmla="*/ 4238372 w 12192000"/>
              <a:gd name="connsiteY112" fmla="*/ 1851480 h 2237474"/>
              <a:gd name="connsiteX113" fmla="*/ 4232517 w 12192000"/>
              <a:gd name="connsiteY113" fmla="*/ 1852567 h 2237474"/>
              <a:gd name="connsiteX114" fmla="*/ 4191732 w 12192000"/>
              <a:gd name="connsiteY114" fmla="*/ 1857328 h 2237474"/>
              <a:gd name="connsiteX115" fmla="*/ 4065532 w 12192000"/>
              <a:gd name="connsiteY115" fmla="*/ 1855477 h 2237474"/>
              <a:gd name="connsiteX116" fmla="*/ 4028460 w 12192000"/>
              <a:gd name="connsiteY116" fmla="*/ 1855137 h 2237474"/>
              <a:gd name="connsiteX117" fmla="*/ 4002267 w 12192000"/>
              <a:gd name="connsiteY117" fmla="*/ 1852352 h 2237474"/>
              <a:gd name="connsiteX118" fmla="*/ 3931396 w 12192000"/>
              <a:gd name="connsiteY118" fmla="*/ 1858915 h 2237474"/>
              <a:gd name="connsiteX119" fmla="*/ 3812162 w 12192000"/>
              <a:gd name="connsiteY119" fmla="*/ 1875501 h 2237474"/>
              <a:gd name="connsiteX120" fmla="*/ 3729530 w 12192000"/>
              <a:gd name="connsiteY120" fmla="*/ 1864513 h 2237474"/>
              <a:gd name="connsiteX121" fmla="*/ 3680177 w 12192000"/>
              <a:gd name="connsiteY121" fmla="*/ 1881552 h 2237474"/>
              <a:gd name="connsiteX122" fmla="*/ 3567259 w 12192000"/>
              <a:gd name="connsiteY122" fmla="*/ 1893482 h 2237474"/>
              <a:gd name="connsiteX123" fmla="*/ 3405770 w 12192000"/>
              <a:gd name="connsiteY123" fmla="*/ 1904591 h 2237474"/>
              <a:gd name="connsiteX124" fmla="*/ 3280097 w 12192000"/>
              <a:gd name="connsiteY124" fmla="*/ 1919610 h 2237474"/>
              <a:gd name="connsiteX125" fmla="*/ 3123424 w 12192000"/>
              <a:gd name="connsiteY125" fmla="*/ 1952930 h 2237474"/>
              <a:gd name="connsiteX126" fmla="*/ 3009910 w 12192000"/>
              <a:gd name="connsiteY126" fmla="*/ 1957866 h 2237474"/>
              <a:gd name="connsiteX127" fmla="*/ 2995934 w 12192000"/>
              <a:gd name="connsiteY127" fmla="*/ 1967085 h 2237474"/>
              <a:gd name="connsiteX128" fmla="*/ 2980071 w 12192000"/>
              <a:gd name="connsiteY128" fmla="*/ 1972988 h 2237474"/>
              <a:gd name="connsiteX129" fmla="*/ 2978094 w 12192000"/>
              <a:gd name="connsiteY129" fmla="*/ 1972369 h 2237474"/>
              <a:gd name="connsiteX130" fmla="*/ 2942858 w 12192000"/>
              <a:gd name="connsiteY130" fmla="*/ 1981367 h 2237474"/>
              <a:gd name="connsiteX131" fmla="*/ 2875436 w 12192000"/>
              <a:gd name="connsiteY131" fmla="*/ 1996977 h 2237474"/>
              <a:gd name="connsiteX132" fmla="*/ 2874892 w 12192000"/>
              <a:gd name="connsiteY132" fmla="*/ 1996085 h 2237474"/>
              <a:gd name="connsiteX133" fmla="*/ 2864145 w 12192000"/>
              <a:gd name="connsiteY133" fmla="*/ 1994061 h 2237474"/>
              <a:gd name="connsiteX134" fmla="*/ 2843662 w 12192000"/>
              <a:gd name="connsiteY134" fmla="*/ 1992498 h 2237474"/>
              <a:gd name="connsiteX135" fmla="*/ 2796128 w 12192000"/>
              <a:gd name="connsiteY135" fmla="*/ 1976403 h 2237474"/>
              <a:gd name="connsiteX136" fmla="*/ 2756784 w 12192000"/>
              <a:gd name="connsiteY136" fmla="*/ 1985116 h 2237474"/>
              <a:gd name="connsiteX137" fmla="*/ 2748833 w 12192000"/>
              <a:gd name="connsiteY137" fmla="*/ 1986323 h 2237474"/>
              <a:gd name="connsiteX138" fmla="*/ 2748661 w 12192000"/>
              <a:gd name="connsiteY138" fmla="*/ 1986122 h 2237474"/>
              <a:gd name="connsiteX139" fmla="*/ 2740251 w 12192000"/>
              <a:gd name="connsiteY139" fmla="*/ 1986946 h 2237474"/>
              <a:gd name="connsiteX140" fmla="*/ 2718916 w 12192000"/>
              <a:gd name="connsiteY140" fmla="*/ 1990867 h 2237474"/>
              <a:gd name="connsiteX141" fmla="*/ 2713522 w 12192000"/>
              <a:gd name="connsiteY141" fmla="*/ 1990173 h 2237474"/>
              <a:gd name="connsiteX142" fmla="*/ 2680597 w 12192000"/>
              <a:gd name="connsiteY142" fmla="*/ 1984996 h 2237474"/>
              <a:gd name="connsiteX143" fmla="*/ 2578178 w 12192000"/>
              <a:gd name="connsiteY143" fmla="*/ 1990531 h 2237474"/>
              <a:gd name="connsiteX144" fmla="*/ 2476147 w 12192000"/>
              <a:gd name="connsiteY144" fmla="*/ 1998305 h 2237474"/>
              <a:gd name="connsiteX145" fmla="*/ 2373568 w 12192000"/>
              <a:gd name="connsiteY145" fmla="*/ 2003219 h 2237474"/>
              <a:gd name="connsiteX146" fmla="*/ 2321399 w 12192000"/>
              <a:gd name="connsiteY146" fmla="*/ 1989467 h 2237474"/>
              <a:gd name="connsiteX147" fmla="*/ 2315525 w 12192000"/>
              <a:gd name="connsiteY147" fmla="*/ 1989708 h 2237474"/>
              <a:gd name="connsiteX148" fmla="*/ 2300792 w 12192000"/>
              <a:gd name="connsiteY148" fmla="*/ 1994290 h 2237474"/>
              <a:gd name="connsiteX149" fmla="*/ 2295469 w 12192000"/>
              <a:gd name="connsiteY149" fmla="*/ 1996659 h 2237474"/>
              <a:gd name="connsiteX150" fmla="*/ 2287219 w 12192000"/>
              <a:gd name="connsiteY150" fmla="*/ 1998750 h 2237474"/>
              <a:gd name="connsiteX151" fmla="*/ 2286948 w 12192000"/>
              <a:gd name="connsiteY151" fmla="*/ 1998596 h 2237474"/>
              <a:gd name="connsiteX152" fmla="*/ 2243069 w 12192000"/>
              <a:gd name="connsiteY152" fmla="*/ 2015111 h 2237474"/>
              <a:gd name="connsiteX153" fmla="*/ 2186609 w 12192000"/>
              <a:gd name="connsiteY153" fmla="*/ 2008263 h 2237474"/>
              <a:gd name="connsiteX154" fmla="*/ 2164831 w 12192000"/>
              <a:gd name="connsiteY154" fmla="*/ 2010143 h 2237474"/>
              <a:gd name="connsiteX155" fmla="*/ 2152836 w 12192000"/>
              <a:gd name="connsiteY155" fmla="*/ 2010048 h 2237474"/>
              <a:gd name="connsiteX156" fmla="*/ 2117102 w 12192000"/>
              <a:gd name="connsiteY156" fmla="*/ 2023004 h 2237474"/>
              <a:gd name="connsiteX157" fmla="*/ 2111935 w 12192000"/>
              <a:gd name="connsiteY157" fmla="*/ 2023163 h 2237474"/>
              <a:gd name="connsiteX158" fmla="*/ 2089991 w 12192000"/>
              <a:gd name="connsiteY158" fmla="*/ 2034193 h 2237474"/>
              <a:gd name="connsiteX159" fmla="*/ 2058061 w 12192000"/>
              <a:gd name="connsiteY159" fmla="*/ 2047942 h 2237474"/>
              <a:gd name="connsiteX160" fmla="*/ 2055737 w 12192000"/>
              <a:gd name="connsiteY160" fmla="*/ 2047704 h 2237474"/>
              <a:gd name="connsiteX161" fmla="*/ 2042244 w 12192000"/>
              <a:gd name="connsiteY161" fmla="*/ 2055560 h 2237474"/>
              <a:gd name="connsiteX162" fmla="*/ 1976224 w 12192000"/>
              <a:gd name="connsiteY162" fmla="*/ 2074257 h 2237474"/>
              <a:gd name="connsiteX163" fmla="*/ 1877728 w 12192000"/>
              <a:gd name="connsiteY163" fmla="*/ 2101004 h 2237474"/>
              <a:gd name="connsiteX164" fmla="*/ 1759056 w 12192000"/>
              <a:gd name="connsiteY164" fmla="*/ 2125608 h 2237474"/>
              <a:gd name="connsiteX165" fmla="*/ 1637948 w 12192000"/>
              <a:gd name="connsiteY165" fmla="*/ 2172597 h 2237474"/>
              <a:gd name="connsiteX166" fmla="*/ 1434549 w 12192000"/>
              <a:gd name="connsiteY166" fmla="*/ 2234522 h 2237474"/>
              <a:gd name="connsiteX167" fmla="*/ 1398481 w 12192000"/>
              <a:gd name="connsiteY167" fmla="*/ 2237074 h 2237474"/>
              <a:gd name="connsiteX168" fmla="*/ 1398407 w 12192000"/>
              <a:gd name="connsiteY168" fmla="*/ 2237095 h 2237474"/>
              <a:gd name="connsiteX169" fmla="*/ 1370962 w 12192000"/>
              <a:gd name="connsiteY169" fmla="*/ 2237474 h 2237474"/>
              <a:gd name="connsiteX170" fmla="*/ 1356367 w 12192000"/>
              <a:gd name="connsiteY170" fmla="*/ 2235089 h 2237474"/>
              <a:gd name="connsiteX171" fmla="*/ 1324828 w 12192000"/>
              <a:gd name="connsiteY171" fmla="*/ 2231968 h 2237474"/>
              <a:gd name="connsiteX172" fmla="*/ 1297744 w 12192000"/>
              <a:gd name="connsiteY172" fmla="*/ 2235849 h 2237474"/>
              <a:gd name="connsiteX173" fmla="*/ 1286236 w 12192000"/>
              <a:gd name="connsiteY173" fmla="*/ 2233135 h 2237474"/>
              <a:gd name="connsiteX174" fmla="*/ 1283504 w 12192000"/>
              <a:gd name="connsiteY174" fmla="*/ 2233797 h 2237474"/>
              <a:gd name="connsiteX175" fmla="*/ 1279765 w 12192000"/>
              <a:gd name="connsiteY175" fmla="*/ 2229639 h 2237474"/>
              <a:gd name="connsiteX176" fmla="*/ 1195347 w 12192000"/>
              <a:gd name="connsiteY176" fmla="*/ 2212354 h 2237474"/>
              <a:gd name="connsiteX177" fmla="*/ 970251 w 12192000"/>
              <a:gd name="connsiteY177" fmla="*/ 2221029 h 2237474"/>
              <a:gd name="connsiteX178" fmla="*/ 812914 w 12192000"/>
              <a:gd name="connsiteY178" fmla="*/ 2202752 h 2237474"/>
              <a:gd name="connsiteX179" fmla="*/ 800195 w 12192000"/>
              <a:gd name="connsiteY179" fmla="*/ 2209407 h 2237474"/>
              <a:gd name="connsiteX180" fmla="*/ 784978 w 12192000"/>
              <a:gd name="connsiteY180" fmla="*/ 2212360 h 2237474"/>
              <a:gd name="connsiteX181" fmla="*/ 681987 w 12192000"/>
              <a:gd name="connsiteY181" fmla="*/ 2216757 h 2237474"/>
              <a:gd name="connsiteX182" fmla="*/ 669923 w 12192000"/>
              <a:gd name="connsiteY182" fmla="*/ 2211682 h 2237474"/>
              <a:gd name="connsiteX183" fmla="*/ 648680 w 12192000"/>
              <a:gd name="connsiteY183" fmla="*/ 2206229 h 2237474"/>
              <a:gd name="connsiteX184" fmla="*/ 597225 w 12192000"/>
              <a:gd name="connsiteY184" fmla="*/ 2180999 h 2237474"/>
              <a:gd name="connsiteX185" fmla="*/ 558449 w 12192000"/>
              <a:gd name="connsiteY185" fmla="*/ 2182346 h 2237474"/>
              <a:gd name="connsiteX186" fmla="*/ 550517 w 12192000"/>
              <a:gd name="connsiteY186" fmla="*/ 2182060 h 2237474"/>
              <a:gd name="connsiteX187" fmla="*/ 550309 w 12192000"/>
              <a:gd name="connsiteY187" fmla="*/ 2181825 h 2237474"/>
              <a:gd name="connsiteX188" fmla="*/ 541836 w 12192000"/>
              <a:gd name="connsiteY188" fmla="*/ 2181063 h 2237474"/>
              <a:gd name="connsiteX189" fmla="*/ 536057 w 12192000"/>
              <a:gd name="connsiteY189" fmla="*/ 2181537 h 2237474"/>
              <a:gd name="connsiteX190" fmla="*/ 520671 w 12192000"/>
              <a:gd name="connsiteY190" fmla="*/ 2180980 h 2237474"/>
              <a:gd name="connsiteX191" fmla="*/ 515024 w 12192000"/>
              <a:gd name="connsiteY191" fmla="*/ 2179258 h 2237474"/>
              <a:gd name="connsiteX192" fmla="*/ 512278 w 12192000"/>
              <a:gd name="connsiteY192" fmla="*/ 2176369 h 2237474"/>
              <a:gd name="connsiteX193" fmla="*/ 480419 w 12192000"/>
              <a:gd name="connsiteY193" fmla="*/ 2167807 h 2237474"/>
              <a:gd name="connsiteX194" fmla="*/ 413835 w 12192000"/>
              <a:gd name="connsiteY194" fmla="*/ 2156783 h 2237474"/>
              <a:gd name="connsiteX195" fmla="*/ 376513 w 12192000"/>
              <a:gd name="connsiteY195" fmla="*/ 2154014 h 2237474"/>
              <a:gd name="connsiteX196" fmla="*/ 273386 w 12192000"/>
              <a:gd name="connsiteY196" fmla="*/ 2142551 h 2237474"/>
              <a:gd name="connsiteX197" fmla="*/ 169207 w 12192000"/>
              <a:gd name="connsiteY197" fmla="*/ 2128100 h 2237474"/>
              <a:gd name="connsiteX198" fmla="*/ 93149 w 12192000"/>
              <a:gd name="connsiteY198" fmla="*/ 2105324 h 2237474"/>
              <a:gd name="connsiteX199" fmla="*/ 88109 w 12192000"/>
              <a:gd name="connsiteY199" fmla="*/ 2106704 h 2237474"/>
              <a:gd name="connsiteX200" fmla="*/ 80022 w 12192000"/>
              <a:gd name="connsiteY200" fmla="*/ 2107254 h 2237474"/>
              <a:gd name="connsiteX201" fmla="*/ 79717 w 12192000"/>
              <a:gd name="connsiteY201" fmla="*/ 2107046 h 2237474"/>
              <a:gd name="connsiteX202" fmla="*/ 72352 w 12192000"/>
              <a:gd name="connsiteY202" fmla="*/ 2107991 h 2237474"/>
              <a:gd name="connsiteX203" fmla="*/ 37645 w 12192000"/>
              <a:gd name="connsiteY203" fmla="*/ 2115401 h 2237474"/>
              <a:gd name="connsiteX204" fmla="*/ 4572 w 12192000"/>
              <a:gd name="connsiteY204" fmla="*/ 2111091 h 2237474"/>
              <a:gd name="connsiteX205" fmla="*/ 0 w 12192000"/>
              <a:gd name="connsiteY205" fmla="*/ 2110468 h 2237474"/>
              <a:gd name="connsiteX206" fmla="*/ 0 w 12192000"/>
              <a:gd name="connsiteY20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34688 w 12192000"/>
              <a:gd name="connsiteY13" fmla="*/ 757726 h 2237474"/>
              <a:gd name="connsiteX14" fmla="*/ 10805004 w 12192000"/>
              <a:gd name="connsiteY14" fmla="*/ 757573 h 2237474"/>
              <a:gd name="connsiteX15" fmla="*/ 10739478 w 12192000"/>
              <a:gd name="connsiteY15" fmla="*/ 776841 h 2237474"/>
              <a:gd name="connsiteX16" fmla="*/ 10458762 w 12192000"/>
              <a:gd name="connsiteY16" fmla="*/ 755400 h 2237474"/>
              <a:gd name="connsiteX17" fmla="*/ 10211200 w 12192000"/>
              <a:gd name="connsiteY17" fmla="*/ 767513 h 2237474"/>
              <a:gd name="connsiteX18" fmla="*/ 10167995 w 12192000"/>
              <a:gd name="connsiteY18" fmla="*/ 760843 h 2237474"/>
              <a:gd name="connsiteX19" fmla="*/ 9997044 w 12192000"/>
              <a:gd name="connsiteY19" fmla="*/ 780129 h 2237474"/>
              <a:gd name="connsiteX20" fmla="*/ 9943887 w 12192000"/>
              <a:gd name="connsiteY20" fmla="*/ 804141 h 2237474"/>
              <a:gd name="connsiteX21" fmla="*/ 9918248 w 12192000"/>
              <a:gd name="connsiteY21" fmla="*/ 816628 h 2237474"/>
              <a:gd name="connsiteX22" fmla="*/ 9767091 w 12192000"/>
              <a:gd name="connsiteY22" fmla="*/ 870550 h 2237474"/>
              <a:gd name="connsiteX23" fmla="*/ 9683005 w 12192000"/>
              <a:gd name="connsiteY23" fmla="*/ 894128 h 2237474"/>
              <a:gd name="connsiteX24" fmla="*/ 9594438 w 12192000"/>
              <a:gd name="connsiteY24" fmla="*/ 919051 h 2237474"/>
              <a:gd name="connsiteX25" fmla="*/ 9577033 w 12192000"/>
              <a:gd name="connsiteY25" fmla="*/ 922857 h 2237474"/>
              <a:gd name="connsiteX26" fmla="*/ 9544189 w 12192000"/>
              <a:gd name="connsiteY26" fmla="*/ 938966 h 2237474"/>
              <a:gd name="connsiteX27" fmla="*/ 9500499 w 12192000"/>
              <a:gd name="connsiteY27" fmla="*/ 954680 h 2237474"/>
              <a:gd name="connsiteX28" fmla="*/ 9428195 w 12192000"/>
              <a:gd name="connsiteY28" fmla="*/ 986225 h 2237474"/>
              <a:gd name="connsiteX29" fmla="*/ 9410017 w 12192000"/>
              <a:gd name="connsiteY29" fmla="*/ 993931 h 2237474"/>
              <a:gd name="connsiteX30" fmla="*/ 9392919 w 12192000"/>
              <a:gd name="connsiteY30" fmla="*/ 994656 h 2237474"/>
              <a:gd name="connsiteX31" fmla="*/ 9278619 w 12192000"/>
              <a:gd name="connsiteY31" fmla="*/ 1011878 h 2237474"/>
              <a:gd name="connsiteX32" fmla="*/ 9268019 w 12192000"/>
              <a:gd name="connsiteY32" fmla="*/ 1007442 h 2237474"/>
              <a:gd name="connsiteX33" fmla="*/ 9234662 w 12192000"/>
              <a:gd name="connsiteY33" fmla="*/ 1023056 h 2237474"/>
              <a:gd name="connsiteX34" fmla="*/ 9181033 w 12192000"/>
              <a:gd name="connsiteY34" fmla="*/ 1037921 h 2237474"/>
              <a:gd name="connsiteX35" fmla="*/ 9155969 w 12192000"/>
              <a:gd name="connsiteY35" fmla="*/ 1046804 h 2237474"/>
              <a:gd name="connsiteX36" fmla="*/ 9133985 w 12192000"/>
              <a:gd name="connsiteY36" fmla="*/ 1046450 h 2237474"/>
              <a:gd name="connsiteX37" fmla="*/ 9012987 w 12192000"/>
              <a:gd name="connsiteY37" fmla="*/ 1061986 h 2237474"/>
              <a:gd name="connsiteX38" fmla="*/ 8968445 w 12192000"/>
              <a:gd name="connsiteY38" fmla="*/ 1052169 h 2237474"/>
              <a:gd name="connsiteX39" fmla="*/ 8958984 w 12192000"/>
              <a:gd name="connsiteY39" fmla="*/ 1057212 h 2237474"/>
              <a:gd name="connsiteX40" fmla="*/ 8886001 w 12192000"/>
              <a:gd name="connsiteY40" fmla="*/ 1067468 h 2237474"/>
              <a:gd name="connsiteX41" fmla="*/ 8838610 w 12192000"/>
              <a:gd name="connsiteY41" fmla="*/ 1075091 h 2237474"/>
              <a:gd name="connsiteX42" fmla="*/ 8750383 w 12192000"/>
              <a:gd name="connsiteY42" fmla="*/ 1097387 h 2237474"/>
              <a:gd name="connsiteX43" fmla="*/ 8665605 w 12192000"/>
              <a:gd name="connsiteY43" fmla="*/ 1110791 h 2237474"/>
              <a:gd name="connsiteX44" fmla="*/ 8584946 w 12192000"/>
              <a:gd name="connsiteY44" fmla="*/ 1135226 h 2237474"/>
              <a:gd name="connsiteX45" fmla="*/ 8460755 w 12192000"/>
              <a:gd name="connsiteY45" fmla="*/ 1203427 h 2237474"/>
              <a:gd name="connsiteX46" fmla="*/ 8419755 w 12192000"/>
              <a:gd name="connsiteY46" fmla="*/ 1216260 h 2237474"/>
              <a:gd name="connsiteX47" fmla="*/ 8411626 w 12192000"/>
              <a:gd name="connsiteY47" fmla="*/ 1214397 h 2237474"/>
              <a:gd name="connsiteX48" fmla="*/ 8363469 w 12192000"/>
              <a:gd name="connsiteY48" fmla="*/ 1246658 h 2237474"/>
              <a:gd name="connsiteX49" fmla="*/ 8275497 w 12192000"/>
              <a:gd name="connsiteY49" fmla="*/ 1264396 h 2237474"/>
              <a:gd name="connsiteX50" fmla="*/ 8206287 w 12192000"/>
              <a:gd name="connsiteY50" fmla="*/ 1273060 h 2237474"/>
              <a:gd name="connsiteX51" fmla="*/ 8168705 w 12192000"/>
              <a:gd name="connsiteY51" fmla="*/ 1279956 h 2237474"/>
              <a:gd name="connsiteX52" fmla="*/ 8139997 w 12192000"/>
              <a:gd name="connsiteY52" fmla="*/ 1282713 h 2237474"/>
              <a:gd name="connsiteX53" fmla="*/ 8074238 w 12192000"/>
              <a:gd name="connsiteY53" fmla="*/ 1301895 h 2237474"/>
              <a:gd name="connsiteX54" fmla="*/ 7968292 w 12192000"/>
              <a:gd name="connsiteY54" fmla="*/ 1338779 h 2237474"/>
              <a:gd name="connsiteX55" fmla="*/ 7902328 w 12192000"/>
              <a:gd name="connsiteY55" fmla="*/ 1345865 h 2237474"/>
              <a:gd name="connsiteX56" fmla="*/ 7875879 w 12192000"/>
              <a:gd name="connsiteY56" fmla="*/ 1345646 h 2237474"/>
              <a:gd name="connsiteX57" fmla="*/ 7840612 w 12192000"/>
              <a:gd name="connsiteY57" fmla="*/ 1369373 h 2237474"/>
              <a:gd name="connsiteX58" fmla="*/ 7786819 w 12192000"/>
              <a:gd name="connsiteY58" fmla="*/ 1378970 h 2237474"/>
              <a:gd name="connsiteX59" fmla="*/ 7548172 w 12192000"/>
              <a:gd name="connsiteY59" fmla="*/ 1417460 h 2237474"/>
              <a:gd name="connsiteX60" fmla="*/ 7483437 w 12192000"/>
              <a:gd name="connsiteY60" fmla="*/ 1478152 h 2237474"/>
              <a:gd name="connsiteX61" fmla="*/ 7377870 w 12192000"/>
              <a:gd name="connsiteY61" fmla="*/ 1523319 h 2237474"/>
              <a:gd name="connsiteX62" fmla="*/ 7230737 w 12192000"/>
              <a:gd name="connsiteY62" fmla="*/ 1562633 h 2237474"/>
              <a:gd name="connsiteX63" fmla="*/ 7224458 w 12192000"/>
              <a:gd name="connsiteY63" fmla="*/ 1573008 h 2237474"/>
              <a:gd name="connsiteX64" fmla="*/ 7183121 w 12192000"/>
              <a:gd name="connsiteY64" fmla="*/ 1595162 h 2237474"/>
              <a:gd name="connsiteX65" fmla="*/ 7164601 w 12192000"/>
              <a:gd name="connsiteY65" fmla="*/ 1606490 h 2237474"/>
              <a:gd name="connsiteX66" fmla="*/ 7092727 w 12192000"/>
              <a:gd name="connsiteY66" fmla="*/ 1623628 h 2237474"/>
              <a:gd name="connsiteX67" fmla="*/ 7031309 w 12192000"/>
              <a:gd name="connsiteY67" fmla="*/ 1619451 h 2237474"/>
              <a:gd name="connsiteX68" fmla="*/ 6999084 w 12192000"/>
              <a:gd name="connsiteY68" fmla="*/ 1634317 h 2237474"/>
              <a:gd name="connsiteX69" fmla="*/ 6992107 w 12192000"/>
              <a:gd name="connsiteY69" fmla="*/ 1636860 h 2237474"/>
              <a:gd name="connsiteX70" fmla="*/ 6900177 w 12192000"/>
              <a:gd name="connsiteY70" fmla="*/ 1636016 h 2237474"/>
              <a:gd name="connsiteX71" fmla="*/ 6795372 w 12192000"/>
              <a:gd name="connsiteY71" fmla="*/ 1644845 h 2237474"/>
              <a:gd name="connsiteX72" fmla="*/ 6692251 w 12192000"/>
              <a:gd name="connsiteY72" fmla="*/ 1656357 h 2237474"/>
              <a:gd name="connsiteX73" fmla="*/ 6655235 w 12192000"/>
              <a:gd name="connsiteY73" fmla="*/ 1661869 h 2237474"/>
              <a:gd name="connsiteX74" fmla="*/ 6554894 w 12192000"/>
              <a:gd name="connsiteY74" fmla="*/ 1664428 h 2237474"/>
              <a:gd name="connsiteX75" fmla="*/ 6516595 w 12192000"/>
              <a:gd name="connsiteY75" fmla="*/ 1667475 h 2237474"/>
              <a:gd name="connsiteX76" fmla="*/ 6508541 w 12192000"/>
              <a:gd name="connsiteY76" fmla="*/ 1668757 h 2237474"/>
              <a:gd name="connsiteX77" fmla="*/ 6471012 w 12192000"/>
              <a:gd name="connsiteY77" fmla="*/ 1678604 h 2237474"/>
              <a:gd name="connsiteX78" fmla="*/ 6364035 w 12192000"/>
              <a:gd name="connsiteY78" fmla="*/ 1667683 h 2237474"/>
              <a:gd name="connsiteX79" fmla="*/ 6280959 w 12192000"/>
              <a:gd name="connsiteY79" fmla="*/ 1689329 h 2237474"/>
              <a:gd name="connsiteX80" fmla="*/ 6243319 w 12192000"/>
              <a:gd name="connsiteY80" fmla="*/ 1695560 h 2237474"/>
              <a:gd name="connsiteX81" fmla="*/ 6098321 w 12192000"/>
              <a:gd name="connsiteY81" fmla="*/ 1721646 h 2237474"/>
              <a:gd name="connsiteX82" fmla="*/ 5880652 w 12192000"/>
              <a:gd name="connsiteY82" fmla="*/ 1779643 h 2237474"/>
              <a:gd name="connsiteX83" fmla="*/ 5785959 w 12192000"/>
              <a:gd name="connsiteY83" fmla="*/ 1775307 h 2237474"/>
              <a:gd name="connsiteX84" fmla="*/ 5643534 w 12192000"/>
              <a:gd name="connsiteY84" fmla="*/ 1802919 h 2237474"/>
              <a:gd name="connsiteX85" fmla="*/ 5518799 w 12192000"/>
              <a:gd name="connsiteY85" fmla="*/ 1818312 h 2237474"/>
              <a:gd name="connsiteX86" fmla="*/ 5505014 w 12192000"/>
              <a:gd name="connsiteY86" fmla="*/ 1819259 h 2237474"/>
              <a:gd name="connsiteX87" fmla="*/ 5453307 w 12192000"/>
              <a:gd name="connsiteY87" fmla="*/ 1815450 h 2237474"/>
              <a:gd name="connsiteX88" fmla="*/ 5364192 w 12192000"/>
              <a:gd name="connsiteY88" fmla="*/ 1826074 h 2237474"/>
              <a:gd name="connsiteX89" fmla="*/ 5350380 w 12192000"/>
              <a:gd name="connsiteY89" fmla="*/ 1830891 h 2237474"/>
              <a:gd name="connsiteX90" fmla="*/ 5259633 w 12192000"/>
              <a:gd name="connsiteY90" fmla="*/ 1837160 h 2237474"/>
              <a:gd name="connsiteX91" fmla="*/ 5197513 w 12192000"/>
              <a:gd name="connsiteY91" fmla="*/ 1844718 h 2237474"/>
              <a:gd name="connsiteX92" fmla="*/ 5168852 w 12192000"/>
              <a:gd name="connsiteY92" fmla="*/ 1844846 h 2237474"/>
              <a:gd name="connsiteX93" fmla="*/ 5114927 w 12192000"/>
              <a:gd name="connsiteY93" fmla="*/ 1847827 h 2237474"/>
              <a:gd name="connsiteX94" fmla="*/ 5108970 w 12192000"/>
              <a:gd name="connsiteY94" fmla="*/ 1847935 h 2237474"/>
              <a:gd name="connsiteX95" fmla="*/ 5067961 w 12192000"/>
              <a:gd name="connsiteY95" fmla="*/ 1845917 h 2237474"/>
              <a:gd name="connsiteX96" fmla="*/ 5007075 w 12192000"/>
              <a:gd name="connsiteY96" fmla="*/ 1838626 h 2237474"/>
              <a:gd name="connsiteX97" fmla="*/ 4944087 w 12192000"/>
              <a:gd name="connsiteY97" fmla="*/ 1823332 h 2237474"/>
              <a:gd name="connsiteX98" fmla="*/ 4907662 w 12192000"/>
              <a:gd name="connsiteY98" fmla="*/ 1816900 h 2237474"/>
              <a:gd name="connsiteX99" fmla="*/ 4882386 w 12192000"/>
              <a:gd name="connsiteY99" fmla="*/ 1809844 h 2237474"/>
              <a:gd name="connsiteX100" fmla="*/ 4811440 w 12192000"/>
              <a:gd name="connsiteY100" fmla="*/ 1804655 h 2237474"/>
              <a:gd name="connsiteX101" fmla="*/ 4691075 w 12192000"/>
              <a:gd name="connsiteY101" fmla="*/ 1801389 h 2237474"/>
              <a:gd name="connsiteX102" fmla="*/ 4611738 w 12192000"/>
              <a:gd name="connsiteY102" fmla="*/ 1776964 h 2237474"/>
              <a:gd name="connsiteX103" fmla="*/ 4560070 w 12192000"/>
              <a:gd name="connsiteY103" fmla="*/ 1785640 h 2237474"/>
              <a:gd name="connsiteX104" fmla="*/ 4536503 w 12192000"/>
              <a:gd name="connsiteY104" fmla="*/ 1785334 h 2237474"/>
              <a:gd name="connsiteX105" fmla="*/ 4513724 w 12192000"/>
              <a:gd name="connsiteY105" fmla="*/ 1791996 h 2237474"/>
              <a:gd name="connsiteX106" fmla="*/ 4459810 w 12192000"/>
              <a:gd name="connsiteY106" fmla="*/ 1797886 h 2237474"/>
              <a:gd name="connsiteX107" fmla="*/ 4379064 w 12192000"/>
              <a:gd name="connsiteY107" fmla="*/ 1817177 h 2237474"/>
              <a:gd name="connsiteX108" fmla="*/ 4319209 w 12192000"/>
              <a:gd name="connsiteY108" fmla="*/ 1834833 h 2237474"/>
              <a:gd name="connsiteX109" fmla="*/ 4290981 w 12192000"/>
              <a:gd name="connsiteY109" fmla="*/ 1839677 h 2237474"/>
              <a:gd name="connsiteX110" fmla="*/ 4285792 w 12192000"/>
              <a:gd name="connsiteY110" fmla="*/ 1836231 h 2237474"/>
              <a:gd name="connsiteX111" fmla="*/ 4238372 w 12192000"/>
              <a:gd name="connsiteY111" fmla="*/ 1851480 h 2237474"/>
              <a:gd name="connsiteX112" fmla="*/ 4232517 w 12192000"/>
              <a:gd name="connsiteY112" fmla="*/ 1852567 h 2237474"/>
              <a:gd name="connsiteX113" fmla="*/ 4191732 w 12192000"/>
              <a:gd name="connsiteY113" fmla="*/ 1857328 h 2237474"/>
              <a:gd name="connsiteX114" fmla="*/ 4065532 w 12192000"/>
              <a:gd name="connsiteY114" fmla="*/ 1855477 h 2237474"/>
              <a:gd name="connsiteX115" fmla="*/ 4028460 w 12192000"/>
              <a:gd name="connsiteY115" fmla="*/ 1855137 h 2237474"/>
              <a:gd name="connsiteX116" fmla="*/ 4002267 w 12192000"/>
              <a:gd name="connsiteY116" fmla="*/ 1852352 h 2237474"/>
              <a:gd name="connsiteX117" fmla="*/ 3931396 w 12192000"/>
              <a:gd name="connsiteY117" fmla="*/ 1858915 h 2237474"/>
              <a:gd name="connsiteX118" fmla="*/ 3812162 w 12192000"/>
              <a:gd name="connsiteY118" fmla="*/ 1875501 h 2237474"/>
              <a:gd name="connsiteX119" fmla="*/ 3729530 w 12192000"/>
              <a:gd name="connsiteY119" fmla="*/ 1864513 h 2237474"/>
              <a:gd name="connsiteX120" fmla="*/ 3680177 w 12192000"/>
              <a:gd name="connsiteY120" fmla="*/ 1881552 h 2237474"/>
              <a:gd name="connsiteX121" fmla="*/ 3567259 w 12192000"/>
              <a:gd name="connsiteY121" fmla="*/ 1893482 h 2237474"/>
              <a:gd name="connsiteX122" fmla="*/ 3405770 w 12192000"/>
              <a:gd name="connsiteY122" fmla="*/ 1904591 h 2237474"/>
              <a:gd name="connsiteX123" fmla="*/ 3280097 w 12192000"/>
              <a:gd name="connsiteY123" fmla="*/ 1919610 h 2237474"/>
              <a:gd name="connsiteX124" fmla="*/ 3123424 w 12192000"/>
              <a:gd name="connsiteY124" fmla="*/ 1952930 h 2237474"/>
              <a:gd name="connsiteX125" fmla="*/ 3009910 w 12192000"/>
              <a:gd name="connsiteY125" fmla="*/ 1957866 h 2237474"/>
              <a:gd name="connsiteX126" fmla="*/ 2995934 w 12192000"/>
              <a:gd name="connsiteY126" fmla="*/ 1967085 h 2237474"/>
              <a:gd name="connsiteX127" fmla="*/ 2980071 w 12192000"/>
              <a:gd name="connsiteY127" fmla="*/ 1972988 h 2237474"/>
              <a:gd name="connsiteX128" fmla="*/ 2978094 w 12192000"/>
              <a:gd name="connsiteY128" fmla="*/ 1972369 h 2237474"/>
              <a:gd name="connsiteX129" fmla="*/ 2942858 w 12192000"/>
              <a:gd name="connsiteY129" fmla="*/ 1981367 h 2237474"/>
              <a:gd name="connsiteX130" fmla="*/ 2875436 w 12192000"/>
              <a:gd name="connsiteY130" fmla="*/ 1996977 h 2237474"/>
              <a:gd name="connsiteX131" fmla="*/ 2874892 w 12192000"/>
              <a:gd name="connsiteY131" fmla="*/ 1996085 h 2237474"/>
              <a:gd name="connsiteX132" fmla="*/ 2864145 w 12192000"/>
              <a:gd name="connsiteY132" fmla="*/ 1994061 h 2237474"/>
              <a:gd name="connsiteX133" fmla="*/ 2843662 w 12192000"/>
              <a:gd name="connsiteY133" fmla="*/ 1992498 h 2237474"/>
              <a:gd name="connsiteX134" fmla="*/ 2796128 w 12192000"/>
              <a:gd name="connsiteY134" fmla="*/ 1976403 h 2237474"/>
              <a:gd name="connsiteX135" fmla="*/ 2756784 w 12192000"/>
              <a:gd name="connsiteY135" fmla="*/ 1985116 h 2237474"/>
              <a:gd name="connsiteX136" fmla="*/ 2748833 w 12192000"/>
              <a:gd name="connsiteY136" fmla="*/ 1986323 h 2237474"/>
              <a:gd name="connsiteX137" fmla="*/ 2748661 w 12192000"/>
              <a:gd name="connsiteY137" fmla="*/ 1986122 h 2237474"/>
              <a:gd name="connsiteX138" fmla="*/ 2740251 w 12192000"/>
              <a:gd name="connsiteY138" fmla="*/ 1986946 h 2237474"/>
              <a:gd name="connsiteX139" fmla="*/ 2718916 w 12192000"/>
              <a:gd name="connsiteY139" fmla="*/ 1990867 h 2237474"/>
              <a:gd name="connsiteX140" fmla="*/ 2713522 w 12192000"/>
              <a:gd name="connsiteY140" fmla="*/ 1990173 h 2237474"/>
              <a:gd name="connsiteX141" fmla="*/ 2680597 w 12192000"/>
              <a:gd name="connsiteY141" fmla="*/ 1984996 h 2237474"/>
              <a:gd name="connsiteX142" fmla="*/ 2578178 w 12192000"/>
              <a:gd name="connsiteY142" fmla="*/ 1990531 h 2237474"/>
              <a:gd name="connsiteX143" fmla="*/ 2476147 w 12192000"/>
              <a:gd name="connsiteY143" fmla="*/ 1998305 h 2237474"/>
              <a:gd name="connsiteX144" fmla="*/ 2373568 w 12192000"/>
              <a:gd name="connsiteY144" fmla="*/ 2003219 h 2237474"/>
              <a:gd name="connsiteX145" fmla="*/ 2321399 w 12192000"/>
              <a:gd name="connsiteY145" fmla="*/ 1989467 h 2237474"/>
              <a:gd name="connsiteX146" fmla="*/ 2315525 w 12192000"/>
              <a:gd name="connsiteY146" fmla="*/ 1989708 h 2237474"/>
              <a:gd name="connsiteX147" fmla="*/ 2300792 w 12192000"/>
              <a:gd name="connsiteY147" fmla="*/ 1994290 h 2237474"/>
              <a:gd name="connsiteX148" fmla="*/ 2295469 w 12192000"/>
              <a:gd name="connsiteY148" fmla="*/ 1996659 h 2237474"/>
              <a:gd name="connsiteX149" fmla="*/ 2287219 w 12192000"/>
              <a:gd name="connsiteY149" fmla="*/ 1998750 h 2237474"/>
              <a:gd name="connsiteX150" fmla="*/ 2286948 w 12192000"/>
              <a:gd name="connsiteY150" fmla="*/ 1998596 h 2237474"/>
              <a:gd name="connsiteX151" fmla="*/ 2243069 w 12192000"/>
              <a:gd name="connsiteY151" fmla="*/ 2015111 h 2237474"/>
              <a:gd name="connsiteX152" fmla="*/ 2186609 w 12192000"/>
              <a:gd name="connsiteY152" fmla="*/ 2008263 h 2237474"/>
              <a:gd name="connsiteX153" fmla="*/ 2164831 w 12192000"/>
              <a:gd name="connsiteY153" fmla="*/ 2010143 h 2237474"/>
              <a:gd name="connsiteX154" fmla="*/ 2152836 w 12192000"/>
              <a:gd name="connsiteY154" fmla="*/ 2010048 h 2237474"/>
              <a:gd name="connsiteX155" fmla="*/ 2117102 w 12192000"/>
              <a:gd name="connsiteY155" fmla="*/ 2023004 h 2237474"/>
              <a:gd name="connsiteX156" fmla="*/ 2111935 w 12192000"/>
              <a:gd name="connsiteY156" fmla="*/ 2023163 h 2237474"/>
              <a:gd name="connsiteX157" fmla="*/ 2089991 w 12192000"/>
              <a:gd name="connsiteY157" fmla="*/ 2034193 h 2237474"/>
              <a:gd name="connsiteX158" fmla="*/ 2058061 w 12192000"/>
              <a:gd name="connsiteY158" fmla="*/ 2047942 h 2237474"/>
              <a:gd name="connsiteX159" fmla="*/ 2055737 w 12192000"/>
              <a:gd name="connsiteY159" fmla="*/ 2047704 h 2237474"/>
              <a:gd name="connsiteX160" fmla="*/ 2042244 w 12192000"/>
              <a:gd name="connsiteY160" fmla="*/ 2055560 h 2237474"/>
              <a:gd name="connsiteX161" fmla="*/ 1976224 w 12192000"/>
              <a:gd name="connsiteY161" fmla="*/ 2074257 h 2237474"/>
              <a:gd name="connsiteX162" fmla="*/ 1877728 w 12192000"/>
              <a:gd name="connsiteY162" fmla="*/ 2101004 h 2237474"/>
              <a:gd name="connsiteX163" fmla="*/ 1759056 w 12192000"/>
              <a:gd name="connsiteY163" fmla="*/ 2125608 h 2237474"/>
              <a:gd name="connsiteX164" fmla="*/ 1637948 w 12192000"/>
              <a:gd name="connsiteY164" fmla="*/ 2172597 h 2237474"/>
              <a:gd name="connsiteX165" fmla="*/ 1434549 w 12192000"/>
              <a:gd name="connsiteY165" fmla="*/ 2234522 h 2237474"/>
              <a:gd name="connsiteX166" fmla="*/ 1398481 w 12192000"/>
              <a:gd name="connsiteY166" fmla="*/ 2237074 h 2237474"/>
              <a:gd name="connsiteX167" fmla="*/ 1398407 w 12192000"/>
              <a:gd name="connsiteY167" fmla="*/ 2237095 h 2237474"/>
              <a:gd name="connsiteX168" fmla="*/ 1370962 w 12192000"/>
              <a:gd name="connsiteY168" fmla="*/ 2237474 h 2237474"/>
              <a:gd name="connsiteX169" fmla="*/ 1356367 w 12192000"/>
              <a:gd name="connsiteY169" fmla="*/ 2235089 h 2237474"/>
              <a:gd name="connsiteX170" fmla="*/ 1324828 w 12192000"/>
              <a:gd name="connsiteY170" fmla="*/ 2231968 h 2237474"/>
              <a:gd name="connsiteX171" fmla="*/ 1297744 w 12192000"/>
              <a:gd name="connsiteY171" fmla="*/ 2235849 h 2237474"/>
              <a:gd name="connsiteX172" fmla="*/ 1286236 w 12192000"/>
              <a:gd name="connsiteY172" fmla="*/ 2233135 h 2237474"/>
              <a:gd name="connsiteX173" fmla="*/ 1283504 w 12192000"/>
              <a:gd name="connsiteY173" fmla="*/ 2233797 h 2237474"/>
              <a:gd name="connsiteX174" fmla="*/ 1279765 w 12192000"/>
              <a:gd name="connsiteY174" fmla="*/ 2229639 h 2237474"/>
              <a:gd name="connsiteX175" fmla="*/ 1195347 w 12192000"/>
              <a:gd name="connsiteY175" fmla="*/ 2212354 h 2237474"/>
              <a:gd name="connsiteX176" fmla="*/ 970251 w 12192000"/>
              <a:gd name="connsiteY176" fmla="*/ 2221029 h 2237474"/>
              <a:gd name="connsiteX177" fmla="*/ 812914 w 12192000"/>
              <a:gd name="connsiteY177" fmla="*/ 2202752 h 2237474"/>
              <a:gd name="connsiteX178" fmla="*/ 800195 w 12192000"/>
              <a:gd name="connsiteY178" fmla="*/ 2209407 h 2237474"/>
              <a:gd name="connsiteX179" fmla="*/ 784978 w 12192000"/>
              <a:gd name="connsiteY179" fmla="*/ 2212360 h 2237474"/>
              <a:gd name="connsiteX180" fmla="*/ 681987 w 12192000"/>
              <a:gd name="connsiteY180" fmla="*/ 2216757 h 2237474"/>
              <a:gd name="connsiteX181" fmla="*/ 669923 w 12192000"/>
              <a:gd name="connsiteY181" fmla="*/ 2211682 h 2237474"/>
              <a:gd name="connsiteX182" fmla="*/ 648680 w 12192000"/>
              <a:gd name="connsiteY182" fmla="*/ 2206229 h 2237474"/>
              <a:gd name="connsiteX183" fmla="*/ 597225 w 12192000"/>
              <a:gd name="connsiteY183" fmla="*/ 2180999 h 2237474"/>
              <a:gd name="connsiteX184" fmla="*/ 558449 w 12192000"/>
              <a:gd name="connsiteY184" fmla="*/ 2182346 h 2237474"/>
              <a:gd name="connsiteX185" fmla="*/ 550517 w 12192000"/>
              <a:gd name="connsiteY185" fmla="*/ 2182060 h 2237474"/>
              <a:gd name="connsiteX186" fmla="*/ 550309 w 12192000"/>
              <a:gd name="connsiteY186" fmla="*/ 2181825 h 2237474"/>
              <a:gd name="connsiteX187" fmla="*/ 541836 w 12192000"/>
              <a:gd name="connsiteY187" fmla="*/ 2181063 h 2237474"/>
              <a:gd name="connsiteX188" fmla="*/ 536057 w 12192000"/>
              <a:gd name="connsiteY188" fmla="*/ 2181537 h 2237474"/>
              <a:gd name="connsiteX189" fmla="*/ 520671 w 12192000"/>
              <a:gd name="connsiteY189" fmla="*/ 2180980 h 2237474"/>
              <a:gd name="connsiteX190" fmla="*/ 515024 w 12192000"/>
              <a:gd name="connsiteY190" fmla="*/ 2179258 h 2237474"/>
              <a:gd name="connsiteX191" fmla="*/ 512278 w 12192000"/>
              <a:gd name="connsiteY191" fmla="*/ 2176369 h 2237474"/>
              <a:gd name="connsiteX192" fmla="*/ 480419 w 12192000"/>
              <a:gd name="connsiteY192" fmla="*/ 2167807 h 2237474"/>
              <a:gd name="connsiteX193" fmla="*/ 413835 w 12192000"/>
              <a:gd name="connsiteY193" fmla="*/ 2156783 h 2237474"/>
              <a:gd name="connsiteX194" fmla="*/ 376513 w 12192000"/>
              <a:gd name="connsiteY194" fmla="*/ 2154014 h 2237474"/>
              <a:gd name="connsiteX195" fmla="*/ 273386 w 12192000"/>
              <a:gd name="connsiteY195" fmla="*/ 2142551 h 2237474"/>
              <a:gd name="connsiteX196" fmla="*/ 169207 w 12192000"/>
              <a:gd name="connsiteY196" fmla="*/ 2128100 h 2237474"/>
              <a:gd name="connsiteX197" fmla="*/ 93149 w 12192000"/>
              <a:gd name="connsiteY197" fmla="*/ 2105324 h 2237474"/>
              <a:gd name="connsiteX198" fmla="*/ 88109 w 12192000"/>
              <a:gd name="connsiteY198" fmla="*/ 2106704 h 2237474"/>
              <a:gd name="connsiteX199" fmla="*/ 80022 w 12192000"/>
              <a:gd name="connsiteY199" fmla="*/ 2107254 h 2237474"/>
              <a:gd name="connsiteX200" fmla="*/ 79717 w 12192000"/>
              <a:gd name="connsiteY200" fmla="*/ 2107046 h 2237474"/>
              <a:gd name="connsiteX201" fmla="*/ 72352 w 12192000"/>
              <a:gd name="connsiteY201" fmla="*/ 2107991 h 2237474"/>
              <a:gd name="connsiteX202" fmla="*/ 37645 w 12192000"/>
              <a:gd name="connsiteY202" fmla="*/ 2115401 h 2237474"/>
              <a:gd name="connsiteX203" fmla="*/ 4572 w 12192000"/>
              <a:gd name="connsiteY203" fmla="*/ 2111091 h 2237474"/>
              <a:gd name="connsiteX204" fmla="*/ 0 w 12192000"/>
              <a:gd name="connsiteY204" fmla="*/ 2110468 h 2237474"/>
              <a:gd name="connsiteX205" fmla="*/ 0 w 12192000"/>
              <a:gd name="connsiteY20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34688 w 12192000"/>
              <a:gd name="connsiteY13" fmla="*/ 757726 h 2237474"/>
              <a:gd name="connsiteX14" fmla="*/ 10805004 w 12192000"/>
              <a:gd name="connsiteY14" fmla="*/ 757573 h 2237474"/>
              <a:gd name="connsiteX15" fmla="*/ 10739478 w 12192000"/>
              <a:gd name="connsiteY15" fmla="*/ 776841 h 2237474"/>
              <a:gd name="connsiteX16" fmla="*/ 10458762 w 12192000"/>
              <a:gd name="connsiteY16" fmla="*/ 755400 h 2237474"/>
              <a:gd name="connsiteX17" fmla="*/ 10211200 w 12192000"/>
              <a:gd name="connsiteY17" fmla="*/ 767513 h 2237474"/>
              <a:gd name="connsiteX18" fmla="*/ 10167995 w 12192000"/>
              <a:gd name="connsiteY18" fmla="*/ 760843 h 2237474"/>
              <a:gd name="connsiteX19" fmla="*/ 9997044 w 12192000"/>
              <a:gd name="connsiteY19" fmla="*/ 780129 h 2237474"/>
              <a:gd name="connsiteX20" fmla="*/ 9943887 w 12192000"/>
              <a:gd name="connsiteY20" fmla="*/ 804141 h 2237474"/>
              <a:gd name="connsiteX21" fmla="*/ 9918248 w 12192000"/>
              <a:gd name="connsiteY21" fmla="*/ 816628 h 2237474"/>
              <a:gd name="connsiteX22" fmla="*/ 9767091 w 12192000"/>
              <a:gd name="connsiteY22" fmla="*/ 870550 h 2237474"/>
              <a:gd name="connsiteX23" fmla="*/ 9683005 w 12192000"/>
              <a:gd name="connsiteY23" fmla="*/ 894128 h 2237474"/>
              <a:gd name="connsiteX24" fmla="*/ 9594438 w 12192000"/>
              <a:gd name="connsiteY24" fmla="*/ 919051 h 2237474"/>
              <a:gd name="connsiteX25" fmla="*/ 9577033 w 12192000"/>
              <a:gd name="connsiteY25" fmla="*/ 922857 h 2237474"/>
              <a:gd name="connsiteX26" fmla="*/ 9544189 w 12192000"/>
              <a:gd name="connsiteY26" fmla="*/ 938966 h 2237474"/>
              <a:gd name="connsiteX27" fmla="*/ 9500499 w 12192000"/>
              <a:gd name="connsiteY27" fmla="*/ 954680 h 2237474"/>
              <a:gd name="connsiteX28" fmla="*/ 9428195 w 12192000"/>
              <a:gd name="connsiteY28" fmla="*/ 986225 h 2237474"/>
              <a:gd name="connsiteX29" fmla="*/ 9410017 w 12192000"/>
              <a:gd name="connsiteY29" fmla="*/ 993931 h 2237474"/>
              <a:gd name="connsiteX30" fmla="*/ 9392919 w 12192000"/>
              <a:gd name="connsiteY30" fmla="*/ 994656 h 2237474"/>
              <a:gd name="connsiteX31" fmla="*/ 9278619 w 12192000"/>
              <a:gd name="connsiteY31" fmla="*/ 1011878 h 2237474"/>
              <a:gd name="connsiteX32" fmla="*/ 9268019 w 12192000"/>
              <a:gd name="connsiteY32" fmla="*/ 1007442 h 2237474"/>
              <a:gd name="connsiteX33" fmla="*/ 9234662 w 12192000"/>
              <a:gd name="connsiteY33" fmla="*/ 1023056 h 2237474"/>
              <a:gd name="connsiteX34" fmla="*/ 9181033 w 12192000"/>
              <a:gd name="connsiteY34" fmla="*/ 1037921 h 2237474"/>
              <a:gd name="connsiteX35" fmla="*/ 9155969 w 12192000"/>
              <a:gd name="connsiteY35" fmla="*/ 1046804 h 2237474"/>
              <a:gd name="connsiteX36" fmla="*/ 9133985 w 12192000"/>
              <a:gd name="connsiteY36" fmla="*/ 1046450 h 2237474"/>
              <a:gd name="connsiteX37" fmla="*/ 9012987 w 12192000"/>
              <a:gd name="connsiteY37" fmla="*/ 1061986 h 2237474"/>
              <a:gd name="connsiteX38" fmla="*/ 8968445 w 12192000"/>
              <a:gd name="connsiteY38" fmla="*/ 1052169 h 2237474"/>
              <a:gd name="connsiteX39" fmla="*/ 8958984 w 12192000"/>
              <a:gd name="connsiteY39" fmla="*/ 1057212 h 2237474"/>
              <a:gd name="connsiteX40" fmla="*/ 8886001 w 12192000"/>
              <a:gd name="connsiteY40" fmla="*/ 1067468 h 2237474"/>
              <a:gd name="connsiteX41" fmla="*/ 8838610 w 12192000"/>
              <a:gd name="connsiteY41" fmla="*/ 1075091 h 2237474"/>
              <a:gd name="connsiteX42" fmla="*/ 8750383 w 12192000"/>
              <a:gd name="connsiteY42" fmla="*/ 1097387 h 2237474"/>
              <a:gd name="connsiteX43" fmla="*/ 8665605 w 12192000"/>
              <a:gd name="connsiteY43" fmla="*/ 1110791 h 2237474"/>
              <a:gd name="connsiteX44" fmla="*/ 8584946 w 12192000"/>
              <a:gd name="connsiteY44" fmla="*/ 1135226 h 2237474"/>
              <a:gd name="connsiteX45" fmla="*/ 8460755 w 12192000"/>
              <a:gd name="connsiteY45" fmla="*/ 1203427 h 2237474"/>
              <a:gd name="connsiteX46" fmla="*/ 8419755 w 12192000"/>
              <a:gd name="connsiteY46" fmla="*/ 1216260 h 2237474"/>
              <a:gd name="connsiteX47" fmla="*/ 8411626 w 12192000"/>
              <a:gd name="connsiteY47" fmla="*/ 1214397 h 2237474"/>
              <a:gd name="connsiteX48" fmla="*/ 8363469 w 12192000"/>
              <a:gd name="connsiteY48" fmla="*/ 1246658 h 2237474"/>
              <a:gd name="connsiteX49" fmla="*/ 8275497 w 12192000"/>
              <a:gd name="connsiteY49" fmla="*/ 1264396 h 2237474"/>
              <a:gd name="connsiteX50" fmla="*/ 8206287 w 12192000"/>
              <a:gd name="connsiteY50" fmla="*/ 1273060 h 2237474"/>
              <a:gd name="connsiteX51" fmla="*/ 8168705 w 12192000"/>
              <a:gd name="connsiteY51" fmla="*/ 1279956 h 2237474"/>
              <a:gd name="connsiteX52" fmla="*/ 8139997 w 12192000"/>
              <a:gd name="connsiteY52" fmla="*/ 1282713 h 2237474"/>
              <a:gd name="connsiteX53" fmla="*/ 8074238 w 12192000"/>
              <a:gd name="connsiteY53" fmla="*/ 1301895 h 2237474"/>
              <a:gd name="connsiteX54" fmla="*/ 7968292 w 12192000"/>
              <a:gd name="connsiteY54" fmla="*/ 1338779 h 2237474"/>
              <a:gd name="connsiteX55" fmla="*/ 7902328 w 12192000"/>
              <a:gd name="connsiteY55" fmla="*/ 1345865 h 2237474"/>
              <a:gd name="connsiteX56" fmla="*/ 7875879 w 12192000"/>
              <a:gd name="connsiteY56" fmla="*/ 1345646 h 2237474"/>
              <a:gd name="connsiteX57" fmla="*/ 7840612 w 12192000"/>
              <a:gd name="connsiteY57" fmla="*/ 1369373 h 2237474"/>
              <a:gd name="connsiteX58" fmla="*/ 7786819 w 12192000"/>
              <a:gd name="connsiteY58" fmla="*/ 1378970 h 2237474"/>
              <a:gd name="connsiteX59" fmla="*/ 7548172 w 12192000"/>
              <a:gd name="connsiteY59" fmla="*/ 1417460 h 2237474"/>
              <a:gd name="connsiteX60" fmla="*/ 7483437 w 12192000"/>
              <a:gd name="connsiteY60" fmla="*/ 1478152 h 2237474"/>
              <a:gd name="connsiteX61" fmla="*/ 7377870 w 12192000"/>
              <a:gd name="connsiteY61" fmla="*/ 1523319 h 2237474"/>
              <a:gd name="connsiteX62" fmla="*/ 7230737 w 12192000"/>
              <a:gd name="connsiteY62" fmla="*/ 1562633 h 2237474"/>
              <a:gd name="connsiteX63" fmla="*/ 7224458 w 12192000"/>
              <a:gd name="connsiteY63" fmla="*/ 1573008 h 2237474"/>
              <a:gd name="connsiteX64" fmla="*/ 7183121 w 12192000"/>
              <a:gd name="connsiteY64" fmla="*/ 1595162 h 2237474"/>
              <a:gd name="connsiteX65" fmla="*/ 7164601 w 12192000"/>
              <a:gd name="connsiteY65" fmla="*/ 1606490 h 2237474"/>
              <a:gd name="connsiteX66" fmla="*/ 7092727 w 12192000"/>
              <a:gd name="connsiteY66" fmla="*/ 1623628 h 2237474"/>
              <a:gd name="connsiteX67" fmla="*/ 7031309 w 12192000"/>
              <a:gd name="connsiteY67" fmla="*/ 1619451 h 2237474"/>
              <a:gd name="connsiteX68" fmla="*/ 6999084 w 12192000"/>
              <a:gd name="connsiteY68" fmla="*/ 1634317 h 2237474"/>
              <a:gd name="connsiteX69" fmla="*/ 6992107 w 12192000"/>
              <a:gd name="connsiteY69" fmla="*/ 1636860 h 2237474"/>
              <a:gd name="connsiteX70" fmla="*/ 6900177 w 12192000"/>
              <a:gd name="connsiteY70" fmla="*/ 1636016 h 2237474"/>
              <a:gd name="connsiteX71" fmla="*/ 6795372 w 12192000"/>
              <a:gd name="connsiteY71" fmla="*/ 1644845 h 2237474"/>
              <a:gd name="connsiteX72" fmla="*/ 6692251 w 12192000"/>
              <a:gd name="connsiteY72" fmla="*/ 1656357 h 2237474"/>
              <a:gd name="connsiteX73" fmla="*/ 6655235 w 12192000"/>
              <a:gd name="connsiteY73" fmla="*/ 1661869 h 2237474"/>
              <a:gd name="connsiteX74" fmla="*/ 6554894 w 12192000"/>
              <a:gd name="connsiteY74" fmla="*/ 1664428 h 2237474"/>
              <a:gd name="connsiteX75" fmla="*/ 6516595 w 12192000"/>
              <a:gd name="connsiteY75" fmla="*/ 1667475 h 2237474"/>
              <a:gd name="connsiteX76" fmla="*/ 6508541 w 12192000"/>
              <a:gd name="connsiteY76" fmla="*/ 1668757 h 2237474"/>
              <a:gd name="connsiteX77" fmla="*/ 6471012 w 12192000"/>
              <a:gd name="connsiteY77" fmla="*/ 1678604 h 2237474"/>
              <a:gd name="connsiteX78" fmla="*/ 6364035 w 12192000"/>
              <a:gd name="connsiteY78" fmla="*/ 1667683 h 2237474"/>
              <a:gd name="connsiteX79" fmla="*/ 6280959 w 12192000"/>
              <a:gd name="connsiteY79" fmla="*/ 1689329 h 2237474"/>
              <a:gd name="connsiteX80" fmla="*/ 6243319 w 12192000"/>
              <a:gd name="connsiteY80" fmla="*/ 1695560 h 2237474"/>
              <a:gd name="connsiteX81" fmla="*/ 6098321 w 12192000"/>
              <a:gd name="connsiteY81" fmla="*/ 1721646 h 2237474"/>
              <a:gd name="connsiteX82" fmla="*/ 5880652 w 12192000"/>
              <a:gd name="connsiteY82" fmla="*/ 1779643 h 2237474"/>
              <a:gd name="connsiteX83" fmla="*/ 5785959 w 12192000"/>
              <a:gd name="connsiteY83" fmla="*/ 1775307 h 2237474"/>
              <a:gd name="connsiteX84" fmla="*/ 5643534 w 12192000"/>
              <a:gd name="connsiteY84" fmla="*/ 1802919 h 2237474"/>
              <a:gd name="connsiteX85" fmla="*/ 5518799 w 12192000"/>
              <a:gd name="connsiteY85" fmla="*/ 1818312 h 2237474"/>
              <a:gd name="connsiteX86" fmla="*/ 5505014 w 12192000"/>
              <a:gd name="connsiteY86" fmla="*/ 1819259 h 2237474"/>
              <a:gd name="connsiteX87" fmla="*/ 5453307 w 12192000"/>
              <a:gd name="connsiteY87" fmla="*/ 1815450 h 2237474"/>
              <a:gd name="connsiteX88" fmla="*/ 5364192 w 12192000"/>
              <a:gd name="connsiteY88" fmla="*/ 1826074 h 2237474"/>
              <a:gd name="connsiteX89" fmla="*/ 5350380 w 12192000"/>
              <a:gd name="connsiteY89" fmla="*/ 1830891 h 2237474"/>
              <a:gd name="connsiteX90" fmla="*/ 5259633 w 12192000"/>
              <a:gd name="connsiteY90" fmla="*/ 1837160 h 2237474"/>
              <a:gd name="connsiteX91" fmla="*/ 5197513 w 12192000"/>
              <a:gd name="connsiteY91" fmla="*/ 1844718 h 2237474"/>
              <a:gd name="connsiteX92" fmla="*/ 5168852 w 12192000"/>
              <a:gd name="connsiteY92" fmla="*/ 1844846 h 2237474"/>
              <a:gd name="connsiteX93" fmla="*/ 5114927 w 12192000"/>
              <a:gd name="connsiteY93" fmla="*/ 1847827 h 2237474"/>
              <a:gd name="connsiteX94" fmla="*/ 5108970 w 12192000"/>
              <a:gd name="connsiteY94" fmla="*/ 1847935 h 2237474"/>
              <a:gd name="connsiteX95" fmla="*/ 5067961 w 12192000"/>
              <a:gd name="connsiteY95" fmla="*/ 1845917 h 2237474"/>
              <a:gd name="connsiteX96" fmla="*/ 5007075 w 12192000"/>
              <a:gd name="connsiteY96" fmla="*/ 1838626 h 2237474"/>
              <a:gd name="connsiteX97" fmla="*/ 4944087 w 12192000"/>
              <a:gd name="connsiteY97" fmla="*/ 1823332 h 2237474"/>
              <a:gd name="connsiteX98" fmla="*/ 4907662 w 12192000"/>
              <a:gd name="connsiteY98" fmla="*/ 1816900 h 2237474"/>
              <a:gd name="connsiteX99" fmla="*/ 4882386 w 12192000"/>
              <a:gd name="connsiteY99" fmla="*/ 1809844 h 2237474"/>
              <a:gd name="connsiteX100" fmla="*/ 4811440 w 12192000"/>
              <a:gd name="connsiteY100" fmla="*/ 1804655 h 2237474"/>
              <a:gd name="connsiteX101" fmla="*/ 4691075 w 12192000"/>
              <a:gd name="connsiteY101" fmla="*/ 1801389 h 2237474"/>
              <a:gd name="connsiteX102" fmla="*/ 4611738 w 12192000"/>
              <a:gd name="connsiteY102" fmla="*/ 1776964 h 2237474"/>
              <a:gd name="connsiteX103" fmla="*/ 4560070 w 12192000"/>
              <a:gd name="connsiteY103" fmla="*/ 1785640 h 2237474"/>
              <a:gd name="connsiteX104" fmla="*/ 4536503 w 12192000"/>
              <a:gd name="connsiteY104" fmla="*/ 1785334 h 2237474"/>
              <a:gd name="connsiteX105" fmla="*/ 4513724 w 12192000"/>
              <a:gd name="connsiteY105" fmla="*/ 1791996 h 2237474"/>
              <a:gd name="connsiteX106" fmla="*/ 4459810 w 12192000"/>
              <a:gd name="connsiteY106" fmla="*/ 1797886 h 2237474"/>
              <a:gd name="connsiteX107" fmla="*/ 4379064 w 12192000"/>
              <a:gd name="connsiteY107" fmla="*/ 1817177 h 2237474"/>
              <a:gd name="connsiteX108" fmla="*/ 4319209 w 12192000"/>
              <a:gd name="connsiteY108" fmla="*/ 1834833 h 2237474"/>
              <a:gd name="connsiteX109" fmla="*/ 4290981 w 12192000"/>
              <a:gd name="connsiteY109" fmla="*/ 1839677 h 2237474"/>
              <a:gd name="connsiteX110" fmla="*/ 4285792 w 12192000"/>
              <a:gd name="connsiteY110" fmla="*/ 1836231 h 2237474"/>
              <a:gd name="connsiteX111" fmla="*/ 4238372 w 12192000"/>
              <a:gd name="connsiteY111" fmla="*/ 1851480 h 2237474"/>
              <a:gd name="connsiteX112" fmla="*/ 4232517 w 12192000"/>
              <a:gd name="connsiteY112" fmla="*/ 1852567 h 2237474"/>
              <a:gd name="connsiteX113" fmla="*/ 4191732 w 12192000"/>
              <a:gd name="connsiteY113" fmla="*/ 1857328 h 2237474"/>
              <a:gd name="connsiteX114" fmla="*/ 4065532 w 12192000"/>
              <a:gd name="connsiteY114" fmla="*/ 1855477 h 2237474"/>
              <a:gd name="connsiteX115" fmla="*/ 4028460 w 12192000"/>
              <a:gd name="connsiteY115" fmla="*/ 1855137 h 2237474"/>
              <a:gd name="connsiteX116" fmla="*/ 4002267 w 12192000"/>
              <a:gd name="connsiteY116" fmla="*/ 1852352 h 2237474"/>
              <a:gd name="connsiteX117" fmla="*/ 3931396 w 12192000"/>
              <a:gd name="connsiteY117" fmla="*/ 1858915 h 2237474"/>
              <a:gd name="connsiteX118" fmla="*/ 3812162 w 12192000"/>
              <a:gd name="connsiteY118" fmla="*/ 1875501 h 2237474"/>
              <a:gd name="connsiteX119" fmla="*/ 3729530 w 12192000"/>
              <a:gd name="connsiteY119" fmla="*/ 1864513 h 2237474"/>
              <a:gd name="connsiteX120" fmla="*/ 3680177 w 12192000"/>
              <a:gd name="connsiteY120" fmla="*/ 1881552 h 2237474"/>
              <a:gd name="connsiteX121" fmla="*/ 3567259 w 12192000"/>
              <a:gd name="connsiteY121" fmla="*/ 1893482 h 2237474"/>
              <a:gd name="connsiteX122" fmla="*/ 3405770 w 12192000"/>
              <a:gd name="connsiteY122" fmla="*/ 1904591 h 2237474"/>
              <a:gd name="connsiteX123" fmla="*/ 3280097 w 12192000"/>
              <a:gd name="connsiteY123" fmla="*/ 1919610 h 2237474"/>
              <a:gd name="connsiteX124" fmla="*/ 3123424 w 12192000"/>
              <a:gd name="connsiteY124" fmla="*/ 1952930 h 2237474"/>
              <a:gd name="connsiteX125" fmla="*/ 3009910 w 12192000"/>
              <a:gd name="connsiteY125" fmla="*/ 1957866 h 2237474"/>
              <a:gd name="connsiteX126" fmla="*/ 2995934 w 12192000"/>
              <a:gd name="connsiteY126" fmla="*/ 1967085 h 2237474"/>
              <a:gd name="connsiteX127" fmla="*/ 2980071 w 12192000"/>
              <a:gd name="connsiteY127" fmla="*/ 1972988 h 2237474"/>
              <a:gd name="connsiteX128" fmla="*/ 2978094 w 12192000"/>
              <a:gd name="connsiteY128" fmla="*/ 1972369 h 2237474"/>
              <a:gd name="connsiteX129" fmla="*/ 2942858 w 12192000"/>
              <a:gd name="connsiteY129" fmla="*/ 1981367 h 2237474"/>
              <a:gd name="connsiteX130" fmla="*/ 2875436 w 12192000"/>
              <a:gd name="connsiteY130" fmla="*/ 1996977 h 2237474"/>
              <a:gd name="connsiteX131" fmla="*/ 2874892 w 12192000"/>
              <a:gd name="connsiteY131" fmla="*/ 1996085 h 2237474"/>
              <a:gd name="connsiteX132" fmla="*/ 2864145 w 12192000"/>
              <a:gd name="connsiteY132" fmla="*/ 1994061 h 2237474"/>
              <a:gd name="connsiteX133" fmla="*/ 2843662 w 12192000"/>
              <a:gd name="connsiteY133" fmla="*/ 1992498 h 2237474"/>
              <a:gd name="connsiteX134" fmla="*/ 2796128 w 12192000"/>
              <a:gd name="connsiteY134" fmla="*/ 1976403 h 2237474"/>
              <a:gd name="connsiteX135" fmla="*/ 2756784 w 12192000"/>
              <a:gd name="connsiteY135" fmla="*/ 1985116 h 2237474"/>
              <a:gd name="connsiteX136" fmla="*/ 2748833 w 12192000"/>
              <a:gd name="connsiteY136" fmla="*/ 1986323 h 2237474"/>
              <a:gd name="connsiteX137" fmla="*/ 2748661 w 12192000"/>
              <a:gd name="connsiteY137" fmla="*/ 1986122 h 2237474"/>
              <a:gd name="connsiteX138" fmla="*/ 2740251 w 12192000"/>
              <a:gd name="connsiteY138" fmla="*/ 1986946 h 2237474"/>
              <a:gd name="connsiteX139" fmla="*/ 2718916 w 12192000"/>
              <a:gd name="connsiteY139" fmla="*/ 1990867 h 2237474"/>
              <a:gd name="connsiteX140" fmla="*/ 2713522 w 12192000"/>
              <a:gd name="connsiteY140" fmla="*/ 1990173 h 2237474"/>
              <a:gd name="connsiteX141" fmla="*/ 2680597 w 12192000"/>
              <a:gd name="connsiteY141" fmla="*/ 1984996 h 2237474"/>
              <a:gd name="connsiteX142" fmla="*/ 2578178 w 12192000"/>
              <a:gd name="connsiteY142" fmla="*/ 1990531 h 2237474"/>
              <a:gd name="connsiteX143" fmla="*/ 2476147 w 12192000"/>
              <a:gd name="connsiteY143" fmla="*/ 1998305 h 2237474"/>
              <a:gd name="connsiteX144" fmla="*/ 2373568 w 12192000"/>
              <a:gd name="connsiteY144" fmla="*/ 2003219 h 2237474"/>
              <a:gd name="connsiteX145" fmla="*/ 2321399 w 12192000"/>
              <a:gd name="connsiteY145" fmla="*/ 1989467 h 2237474"/>
              <a:gd name="connsiteX146" fmla="*/ 2315525 w 12192000"/>
              <a:gd name="connsiteY146" fmla="*/ 1989708 h 2237474"/>
              <a:gd name="connsiteX147" fmla="*/ 2300792 w 12192000"/>
              <a:gd name="connsiteY147" fmla="*/ 1994290 h 2237474"/>
              <a:gd name="connsiteX148" fmla="*/ 2295469 w 12192000"/>
              <a:gd name="connsiteY148" fmla="*/ 1996659 h 2237474"/>
              <a:gd name="connsiteX149" fmla="*/ 2287219 w 12192000"/>
              <a:gd name="connsiteY149" fmla="*/ 1998750 h 2237474"/>
              <a:gd name="connsiteX150" fmla="*/ 2286948 w 12192000"/>
              <a:gd name="connsiteY150" fmla="*/ 1998596 h 2237474"/>
              <a:gd name="connsiteX151" fmla="*/ 2243069 w 12192000"/>
              <a:gd name="connsiteY151" fmla="*/ 2015111 h 2237474"/>
              <a:gd name="connsiteX152" fmla="*/ 2186609 w 12192000"/>
              <a:gd name="connsiteY152" fmla="*/ 2008263 h 2237474"/>
              <a:gd name="connsiteX153" fmla="*/ 2164831 w 12192000"/>
              <a:gd name="connsiteY153" fmla="*/ 2010143 h 2237474"/>
              <a:gd name="connsiteX154" fmla="*/ 2152836 w 12192000"/>
              <a:gd name="connsiteY154" fmla="*/ 2010048 h 2237474"/>
              <a:gd name="connsiteX155" fmla="*/ 2117102 w 12192000"/>
              <a:gd name="connsiteY155" fmla="*/ 2023004 h 2237474"/>
              <a:gd name="connsiteX156" fmla="*/ 2111935 w 12192000"/>
              <a:gd name="connsiteY156" fmla="*/ 2023163 h 2237474"/>
              <a:gd name="connsiteX157" fmla="*/ 2089991 w 12192000"/>
              <a:gd name="connsiteY157" fmla="*/ 2034193 h 2237474"/>
              <a:gd name="connsiteX158" fmla="*/ 2058061 w 12192000"/>
              <a:gd name="connsiteY158" fmla="*/ 2047942 h 2237474"/>
              <a:gd name="connsiteX159" fmla="*/ 2055737 w 12192000"/>
              <a:gd name="connsiteY159" fmla="*/ 2047704 h 2237474"/>
              <a:gd name="connsiteX160" fmla="*/ 2042244 w 12192000"/>
              <a:gd name="connsiteY160" fmla="*/ 2055560 h 2237474"/>
              <a:gd name="connsiteX161" fmla="*/ 1976224 w 12192000"/>
              <a:gd name="connsiteY161" fmla="*/ 2074257 h 2237474"/>
              <a:gd name="connsiteX162" fmla="*/ 1877728 w 12192000"/>
              <a:gd name="connsiteY162" fmla="*/ 2101004 h 2237474"/>
              <a:gd name="connsiteX163" fmla="*/ 1759056 w 12192000"/>
              <a:gd name="connsiteY163" fmla="*/ 2125608 h 2237474"/>
              <a:gd name="connsiteX164" fmla="*/ 1637948 w 12192000"/>
              <a:gd name="connsiteY164" fmla="*/ 2172597 h 2237474"/>
              <a:gd name="connsiteX165" fmla="*/ 1434549 w 12192000"/>
              <a:gd name="connsiteY165" fmla="*/ 2234522 h 2237474"/>
              <a:gd name="connsiteX166" fmla="*/ 1398481 w 12192000"/>
              <a:gd name="connsiteY166" fmla="*/ 2237074 h 2237474"/>
              <a:gd name="connsiteX167" fmla="*/ 1398407 w 12192000"/>
              <a:gd name="connsiteY167" fmla="*/ 2237095 h 2237474"/>
              <a:gd name="connsiteX168" fmla="*/ 1370962 w 12192000"/>
              <a:gd name="connsiteY168" fmla="*/ 2237474 h 2237474"/>
              <a:gd name="connsiteX169" fmla="*/ 1356367 w 12192000"/>
              <a:gd name="connsiteY169" fmla="*/ 2235089 h 2237474"/>
              <a:gd name="connsiteX170" fmla="*/ 1324828 w 12192000"/>
              <a:gd name="connsiteY170" fmla="*/ 2231968 h 2237474"/>
              <a:gd name="connsiteX171" fmla="*/ 1297744 w 12192000"/>
              <a:gd name="connsiteY171" fmla="*/ 2235849 h 2237474"/>
              <a:gd name="connsiteX172" fmla="*/ 1286236 w 12192000"/>
              <a:gd name="connsiteY172" fmla="*/ 2233135 h 2237474"/>
              <a:gd name="connsiteX173" fmla="*/ 1283504 w 12192000"/>
              <a:gd name="connsiteY173" fmla="*/ 2233797 h 2237474"/>
              <a:gd name="connsiteX174" fmla="*/ 1279765 w 12192000"/>
              <a:gd name="connsiteY174" fmla="*/ 2229639 h 2237474"/>
              <a:gd name="connsiteX175" fmla="*/ 1195347 w 12192000"/>
              <a:gd name="connsiteY175" fmla="*/ 2212354 h 2237474"/>
              <a:gd name="connsiteX176" fmla="*/ 970251 w 12192000"/>
              <a:gd name="connsiteY176" fmla="*/ 2221029 h 2237474"/>
              <a:gd name="connsiteX177" fmla="*/ 812914 w 12192000"/>
              <a:gd name="connsiteY177" fmla="*/ 2202752 h 2237474"/>
              <a:gd name="connsiteX178" fmla="*/ 800195 w 12192000"/>
              <a:gd name="connsiteY178" fmla="*/ 2209407 h 2237474"/>
              <a:gd name="connsiteX179" fmla="*/ 784978 w 12192000"/>
              <a:gd name="connsiteY179" fmla="*/ 2212360 h 2237474"/>
              <a:gd name="connsiteX180" fmla="*/ 681987 w 12192000"/>
              <a:gd name="connsiteY180" fmla="*/ 2216757 h 2237474"/>
              <a:gd name="connsiteX181" fmla="*/ 669923 w 12192000"/>
              <a:gd name="connsiteY181" fmla="*/ 2211682 h 2237474"/>
              <a:gd name="connsiteX182" fmla="*/ 648680 w 12192000"/>
              <a:gd name="connsiteY182" fmla="*/ 2206229 h 2237474"/>
              <a:gd name="connsiteX183" fmla="*/ 597225 w 12192000"/>
              <a:gd name="connsiteY183" fmla="*/ 2180999 h 2237474"/>
              <a:gd name="connsiteX184" fmla="*/ 558449 w 12192000"/>
              <a:gd name="connsiteY184" fmla="*/ 2182346 h 2237474"/>
              <a:gd name="connsiteX185" fmla="*/ 550517 w 12192000"/>
              <a:gd name="connsiteY185" fmla="*/ 2182060 h 2237474"/>
              <a:gd name="connsiteX186" fmla="*/ 550309 w 12192000"/>
              <a:gd name="connsiteY186" fmla="*/ 2181825 h 2237474"/>
              <a:gd name="connsiteX187" fmla="*/ 541836 w 12192000"/>
              <a:gd name="connsiteY187" fmla="*/ 2181063 h 2237474"/>
              <a:gd name="connsiteX188" fmla="*/ 536057 w 12192000"/>
              <a:gd name="connsiteY188" fmla="*/ 2181537 h 2237474"/>
              <a:gd name="connsiteX189" fmla="*/ 520671 w 12192000"/>
              <a:gd name="connsiteY189" fmla="*/ 2180980 h 2237474"/>
              <a:gd name="connsiteX190" fmla="*/ 515024 w 12192000"/>
              <a:gd name="connsiteY190" fmla="*/ 2179258 h 2237474"/>
              <a:gd name="connsiteX191" fmla="*/ 512278 w 12192000"/>
              <a:gd name="connsiteY191" fmla="*/ 2176369 h 2237474"/>
              <a:gd name="connsiteX192" fmla="*/ 480419 w 12192000"/>
              <a:gd name="connsiteY192" fmla="*/ 2167807 h 2237474"/>
              <a:gd name="connsiteX193" fmla="*/ 413835 w 12192000"/>
              <a:gd name="connsiteY193" fmla="*/ 2156783 h 2237474"/>
              <a:gd name="connsiteX194" fmla="*/ 376513 w 12192000"/>
              <a:gd name="connsiteY194" fmla="*/ 2154014 h 2237474"/>
              <a:gd name="connsiteX195" fmla="*/ 273386 w 12192000"/>
              <a:gd name="connsiteY195" fmla="*/ 2142551 h 2237474"/>
              <a:gd name="connsiteX196" fmla="*/ 169207 w 12192000"/>
              <a:gd name="connsiteY196" fmla="*/ 2128100 h 2237474"/>
              <a:gd name="connsiteX197" fmla="*/ 93149 w 12192000"/>
              <a:gd name="connsiteY197" fmla="*/ 2105324 h 2237474"/>
              <a:gd name="connsiteX198" fmla="*/ 88109 w 12192000"/>
              <a:gd name="connsiteY198" fmla="*/ 2106704 h 2237474"/>
              <a:gd name="connsiteX199" fmla="*/ 80022 w 12192000"/>
              <a:gd name="connsiteY199" fmla="*/ 2107254 h 2237474"/>
              <a:gd name="connsiteX200" fmla="*/ 79717 w 12192000"/>
              <a:gd name="connsiteY200" fmla="*/ 2107046 h 2237474"/>
              <a:gd name="connsiteX201" fmla="*/ 72352 w 12192000"/>
              <a:gd name="connsiteY201" fmla="*/ 2107991 h 2237474"/>
              <a:gd name="connsiteX202" fmla="*/ 37645 w 12192000"/>
              <a:gd name="connsiteY202" fmla="*/ 2115401 h 2237474"/>
              <a:gd name="connsiteX203" fmla="*/ 4572 w 12192000"/>
              <a:gd name="connsiteY203" fmla="*/ 2111091 h 2237474"/>
              <a:gd name="connsiteX204" fmla="*/ 0 w 12192000"/>
              <a:gd name="connsiteY204" fmla="*/ 2110468 h 2237474"/>
              <a:gd name="connsiteX205" fmla="*/ 0 w 12192000"/>
              <a:gd name="connsiteY20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834800 w 12192000"/>
              <a:gd name="connsiteY7" fmla="*/ 747840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34688 w 12192000"/>
              <a:gd name="connsiteY13" fmla="*/ 757726 h 2237474"/>
              <a:gd name="connsiteX14" fmla="*/ 10805004 w 12192000"/>
              <a:gd name="connsiteY14" fmla="*/ 757573 h 2237474"/>
              <a:gd name="connsiteX15" fmla="*/ 10739478 w 12192000"/>
              <a:gd name="connsiteY15" fmla="*/ 776841 h 2237474"/>
              <a:gd name="connsiteX16" fmla="*/ 10458762 w 12192000"/>
              <a:gd name="connsiteY16" fmla="*/ 755400 h 2237474"/>
              <a:gd name="connsiteX17" fmla="*/ 10211200 w 12192000"/>
              <a:gd name="connsiteY17" fmla="*/ 767513 h 2237474"/>
              <a:gd name="connsiteX18" fmla="*/ 10167995 w 12192000"/>
              <a:gd name="connsiteY18" fmla="*/ 760843 h 2237474"/>
              <a:gd name="connsiteX19" fmla="*/ 9997044 w 12192000"/>
              <a:gd name="connsiteY19" fmla="*/ 780129 h 2237474"/>
              <a:gd name="connsiteX20" fmla="*/ 9943887 w 12192000"/>
              <a:gd name="connsiteY20" fmla="*/ 804141 h 2237474"/>
              <a:gd name="connsiteX21" fmla="*/ 9918248 w 12192000"/>
              <a:gd name="connsiteY21" fmla="*/ 816628 h 2237474"/>
              <a:gd name="connsiteX22" fmla="*/ 9767091 w 12192000"/>
              <a:gd name="connsiteY22" fmla="*/ 870550 h 2237474"/>
              <a:gd name="connsiteX23" fmla="*/ 9683005 w 12192000"/>
              <a:gd name="connsiteY23" fmla="*/ 894128 h 2237474"/>
              <a:gd name="connsiteX24" fmla="*/ 9594438 w 12192000"/>
              <a:gd name="connsiteY24" fmla="*/ 919051 h 2237474"/>
              <a:gd name="connsiteX25" fmla="*/ 9577033 w 12192000"/>
              <a:gd name="connsiteY25" fmla="*/ 922857 h 2237474"/>
              <a:gd name="connsiteX26" fmla="*/ 9544189 w 12192000"/>
              <a:gd name="connsiteY26" fmla="*/ 938966 h 2237474"/>
              <a:gd name="connsiteX27" fmla="*/ 9500499 w 12192000"/>
              <a:gd name="connsiteY27" fmla="*/ 954680 h 2237474"/>
              <a:gd name="connsiteX28" fmla="*/ 9428195 w 12192000"/>
              <a:gd name="connsiteY28" fmla="*/ 986225 h 2237474"/>
              <a:gd name="connsiteX29" fmla="*/ 9410017 w 12192000"/>
              <a:gd name="connsiteY29" fmla="*/ 993931 h 2237474"/>
              <a:gd name="connsiteX30" fmla="*/ 9392919 w 12192000"/>
              <a:gd name="connsiteY30" fmla="*/ 994656 h 2237474"/>
              <a:gd name="connsiteX31" fmla="*/ 9278619 w 12192000"/>
              <a:gd name="connsiteY31" fmla="*/ 1011878 h 2237474"/>
              <a:gd name="connsiteX32" fmla="*/ 9268019 w 12192000"/>
              <a:gd name="connsiteY32" fmla="*/ 1007442 h 2237474"/>
              <a:gd name="connsiteX33" fmla="*/ 9234662 w 12192000"/>
              <a:gd name="connsiteY33" fmla="*/ 1023056 h 2237474"/>
              <a:gd name="connsiteX34" fmla="*/ 9181033 w 12192000"/>
              <a:gd name="connsiteY34" fmla="*/ 1037921 h 2237474"/>
              <a:gd name="connsiteX35" fmla="*/ 9155969 w 12192000"/>
              <a:gd name="connsiteY35" fmla="*/ 1046804 h 2237474"/>
              <a:gd name="connsiteX36" fmla="*/ 9133985 w 12192000"/>
              <a:gd name="connsiteY36" fmla="*/ 1046450 h 2237474"/>
              <a:gd name="connsiteX37" fmla="*/ 9012987 w 12192000"/>
              <a:gd name="connsiteY37" fmla="*/ 1061986 h 2237474"/>
              <a:gd name="connsiteX38" fmla="*/ 8968445 w 12192000"/>
              <a:gd name="connsiteY38" fmla="*/ 1052169 h 2237474"/>
              <a:gd name="connsiteX39" fmla="*/ 8958984 w 12192000"/>
              <a:gd name="connsiteY39" fmla="*/ 1057212 h 2237474"/>
              <a:gd name="connsiteX40" fmla="*/ 8886001 w 12192000"/>
              <a:gd name="connsiteY40" fmla="*/ 1067468 h 2237474"/>
              <a:gd name="connsiteX41" fmla="*/ 8838610 w 12192000"/>
              <a:gd name="connsiteY41" fmla="*/ 1075091 h 2237474"/>
              <a:gd name="connsiteX42" fmla="*/ 8750383 w 12192000"/>
              <a:gd name="connsiteY42" fmla="*/ 1097387 h 2237474"/>
              <a:gd name="connsiteX43" fmla="*/ 8665605 w 12192000"/>
              <a:gd name="connsiteY43" fmla="*/ 1110791 h 2237474"/>
              <a:gd name="connsiteX44" fmla="*/ 8584946 w 12192000"/>
              <a:gd name="connsiteY44" fmla="*/ 1135226 h 2237474"/>
              <a:gd name="connsiteX45" fmla="*/ 8460755 w 12192000"/>
              <a:gd name="connsiteY45" fmla="*/ 1203427 h 2237474"/>
              <a:gd name="connsiteX46" fmla="*/ 8419755 w 12192000"/>
              <a:gd name="connsiteY46" fmla="*/ 1216260 h 2237474"/>
              <a:gd name="connsiteX47" fmla="*/ 8411626 w 12192000"/>
              <a:gd name="connsiteY47" fmla="*/ 1214397 h 2237474"/>
              <a:gd name="connsiteX48" fmla="*/ 8363469 w 12192000"/>
              <a:gd name="connsiteY48" fmla="*/ 1246658 h 2237474"/>
              <a:gd name="connsiteX49" fmla="*/ 8275497 w 12192000"/>
              <a:gd name="connsiteY49" fmla="*/ 1264396 h 2237474"/>
              <a:gd name="connsiteX50" fmla="*/ 8206287 w 12192000"/>
              <a:gd name="connsiteY50" fmla="*/ 1273060 h 2237474"/>
              <a:gd name="connsiteX51" fmla="*/ 8168705 w 12192000"/>
              <a:gd name="connsiteY51" fmla="*/ 1279956 h 2237474"/>
              <a:gd name="connsiteX52" fmla="*/ 8139997 w 12192000"/>
              <a:gd name="connsiteY52" fmla="*/ 1282713 h 2237474"/>
              <a:gd name="connsiteX53" fmla="*/ 8074238 w 12192000"/>
              <a:gd name="connsiteY53" fmla="*/ 1301895 h 2237474"/>
              <a:gd name="connsiteX54" fmla="*/ 7968292 w 12192000"/>
              <a:gd name="connsiteY54" fmla="*/ 1338779 h 2237474"/>
              <a:gd name="connsiteX55" fmla="*/ 7902328 w 12192000"/>
              <a:gd name="connsiteY55" fmla="*/ 1345865 h 2237474"/>
              <a:gd name="connsiteX56" fmla="*/ 7875879 w 12192000"/>
              <a:gd name="connsiteY56" fmla="*/ 1345646 h 2237474"/>
              <a:gd name="connsiteX57" fmla="*/ 7840612 w 12192000"/>
              <a:gd name="connsiteY57" fmla="*/ 1369373 h 2237474"/>
              <a:gd name="connsiteX58" fmla="*/ 7786819 w 12192000"/>
              <a:gd name="connsiteY58" fmla="*/ 1378970 h 2237474"/>
              <a:gd name="connsiteX59" fmla="*/ 7548172 w 12192000"/>
              <a:gd name="connsiteY59" fmla="*/ 1417460 h 2237474"/>
              <a:gd name="connsiteX60" fmla="*/ 7483437 w 12192000"/>
              <a:gd name="connsiteY60" fmla="*/ 1478152 h 2237474"/>
              <a:gd name="connsiteX61" fmla="*/ 7377870 w 12192000"/>
              <a:gd name="connsiteY61" fmla="*/ 1523319 h 2237474"/>
              <a:gd name="connsiteX62" fmla="*/ 7230737 w 12192000"/>
              <a:gd name="connsiteY62" fmla="*/ 1562633 h 2237474"/>
              <a:gd name="connsiteX63" fmla="*/ 7224458 w 12192000"/>
              <a:gd name="connsiteY63" fmla="*/ 1573008 h 2237474"/>
              <a:gd name="connsiteX64" fmla="*/ 7183121 w 12192000"/>
              <a:gd name="connsiteY64" fmla="*/ 1595162 h 2237474"/>
              <a:gd name="connsiteX65" fmla="*/ 7164601 w 12192000"/>
              <a:gd name="connsiteY65" fmla="*/ 1606490 h 2237474"/>
              <a:gd name="connsiteX66" fmla="*/ 7092727 w 12192000"/>
              <a:gd name="connsiteY66" fmla="*/ 1623628 h 2237474"/>
              <a:gd name="connsiteX67" fmla="*/ 7031309 w 12192000"/>
              <a:gd name="connsiteY67" fmla="*/ 1619451 h 2237474"/>
              <a:gd name="connsiteX68" fmla="*/ 6999084 w 12192000"/>
              <a:gd name="connsiteY68" fmla="*/ 1634317 h 2237474"/>
              <a:gd name="connsiteX69" fmla="*/ 6992107 w 12192000"/>
              <a:gd name="connsiteY69" fmla="*/ 1636860 h 2237474"/>
              <a:gd name="connsiteX70" fmla="*/ 6900177 w 12192000"/>
              <a:gd name="connsiteY70" fmla="*/ 1636016 h 2237474"/>
              <a:gd name="connsiteX71" fmla="*/ 6795372 w 12192000"/>
              <a:gd name="connsiteY71" fmla="*/ 1644845 h 2237474"/>
              <a:gd name="connsiteX72" fmla="*/ 6692251 w 12192000"/>
              <a:gd name="connsiteY72" fmla="*/ 1656357 h 2237474"/>
              <a:gd name="connsiteX73" fmla="*/ 6655235 w 12192000"/>
              <a:gd name="connsiteY73" fmla="*/ 1661869 h 2237474"/>
              <a:gd name="connsiteX74" fmla="*/ 6554894 w 12192000"/>
              <a:gd name="connsiteY74" fmla="*/ 1664428 h 2237474"/>
              <a:gd name="connsiteX75" fmla="*/ 6516595 w 12192000"/>
              <a:gd name="connsiteY75" fmla="*/ 1667475 h 2237474"/>
              <a:gd name="connsiteX76" fmla="*/ 6508541 w 12192000"/>
              <a:gd name="connsiteY76" fmla="*/ 1668757 h 2237474"/>
              <a:gd name="connsiteX77" fmla="*/ 6471012 w 12192000"/>
              <a:gd name="connsiteY77" fmla="*/ 1678604 h 2237474"/>
              <a:gd name="connsiteX78" fmla="*/ 6364035 w 12192000"/>
              <a:gd name="connsiteY78" fmla="*/ 1667683 h 2237474"/>
              <a:gd name="connsiteX79" fmla="*/ 6280959 w 12192000"/>
              <a:gd name="connsiteY79" fmla="*/ 1689329 h 2237474"/>
              <a:gd name="connsiteX80" fmla="*/ 6243319 w 12192000"/>
              <a:gd name="connsiteY80" fmla="*/ 1695560 h 2237474"/>
              <a:gd name="connsiteX81" fmla="*/ 6098321 w 12192000"/>
              <a:gd name="connsiteY81" fmla="*/ 1721646 h 2237474"/>
              <a:gd name="connsiteX82" fmla="*/ 5880652 w 12192000"/>
              <a:gd name="connsiteY82" fmla="*/ 1779643 h 2237474"/>
              <a:gd name="connsiteX83" fmla="*/ 5785959 w 12192000"/>
              <a:gd name="connsiteY83" fmla="*/ 1775307 h 2237474"/>
              <a:gd name="connsiteX84" fmla="*/ 5643534 w 12192000"/>
              <a:gd name="connsiteY84" fmla="*/ 1802919 h 2237474"/>
              <a:gd name="connsiteX85" fmla="*/ 5518799 w 12192000"/>
              <a:gd name="connsiteY85" fmla="*/ 1818312 h 2237474"/>
              <a:gd name="connsiteX86" fmla="*/ 5505014 w 12192000"/>
              <a:gd name="connsiteY86" fmla="*/ 1819259 h 2237474"/>
              <a:gd name="connsiteX87" fmla="*/ 5453307 w 12192000"/>
              <a:gd name="connsiteY87" fmla="*/ 1815450 h 2237474"/>
              <a:gd name="connsiteX88" fmla="*/ 5364192 w 12192000"/>
              <a:gd name="connsiteY88" fmla="*/ 1826074 h 2237474"/>
              <a:gd name="connsiteX89" fmla="*/ 5350380 w 12192000"/>
              <a:gd name="connsiteY89" fmla="*/ 1830891 h 2237474"/>
              <a:gd name="connsiteX90" fmla="*/ 5259633 w 12192000"/>
              <a:gd name="connsiteY90" fmla="*/ 1837160 h 2237474"/>
              <a:gd name="connsiteX91" fmla="*/ 5197513 w 12192000"/>
              <a:gd name="connsiteY91" fmla="*/ 1844718 h 2237474"/>
              <a:gd name="connsiteX92" fmla="*/ 5168852 w 12192000"/>
              <a:gd name="connsiteY92" fmla="*/ 1844846 h 2237474"/>
              <a:gd name="connsiteX93" fmla="*/ 5114927 w 12192000"/>
              <a:gd name="connsiteY93" fmla="*/ 1847827 h 2237474"/>
              <a:gd name="connsiteX94" fmla="*/ 5108970 w 12192000"/>
              <a:gd name="connsiteY94" fmla="*/ 1847935 h 2237474"/>
              <a:gd name="connsiteX95" fmla="*/ 5067961 w 12192000"/>
              <a:gd name="connsiteY95" fmla="*/ 1845917 h 2237474"/>
              <a:gd name="connsiteX96" fmla="*/ 5007075 w 12192000"/>
              <a:gd name="connsiteY96" fmla="*/ 1838626 h 2237474"/>
              <a:gd name="connsiteX97" fmla="*/ 4944087 w 12192000"/>
              <a:gd name="connsiteY97" fmla="*/ 1823332 h 2237474"/>
              <a:gd name="connsiteX98" fmla="*/ 4907662 w 12192000"/>
              <a:gd name="connsiteY98" fmla="*/ 1816900 h 2237474"/>
              <a:gd name="connsiteX99" fmla="*/ 4882386 w 12192000"/>
              <a:gd name="connsiteY99" fmla="*/ 1809844 h 2237474"/>
              <a:gd name="connsiteX100" fmla="*/ 4811440 w 12192000"/>
              <a:gd name="connsiteY100" fmla="*/ 1804655 h 2237474"/>
              <a:gd name="connsiteX101" fmla="*/ 4691075 w 12192000"/>
              <a:gd name="connsiteY101" fmla="*/ 1801389 h 2237474"/>
              <a:gd name="connsiteX102" fmla="*/ 4611738 w 12192000"/>
              <a:gd name="connsiteY102" fmla="*/ 1776964 h 2237474"/>
              <a:gd name="connsiteX103" fmla="*/ 4560070 w 12192000"/>
              <a:gd name="connsiteY103" fmla="*/ 1785640 h 2237474"/>
              <a:gd name="connsiteX104" fmla="*/ 4536503 w 12192000"/>
              <a:gd name="connsiteY104" fmla="*/ 1785334 h 2237474"/>
              <a:gd name="connsiteX105" fmla="*/ 4513724 w 12192000"/>
              <a:gd name="connsiteY105" fmla="*/ 1791996 h 2237474"/>
              <a:gd name="connsiteX106" fmla="*/ 4459810 w 12192000"/>
              <a:gd name="connsiteY106" fmla="*/ 1797886 h 2237474"/>
              <a:gd name="connsiteX107" fmla="*/ 4379064 w 12192000"/>
              <a:gd name="connsiteY107" fmla="*/ 1817177 h 2237474"/>
              <a:gd name="connsiteX108" fmla="*/ 4319209 w 12192000"/>
              <a:gd name="connsiteY108" fmla="*/ 1834833 h 2237474"/>
              <a:gd name="connsiteX109" fmla="*/ 4290981 w 12192000"/>
              <a:gd name="connsiteY109" fmla="*/ 1839677 h 2237474"/>
              <a:gd name="connsiteX110" fmla="*/ 4285792 w 12192000"/>
              <a:gd name="connsiteY110" fmla="*/ 1836231 h 2237474"/>
              <a:gd name="connsiteX111" fmla="*/ 4238372 w 12192000"/>
              <a:gd name="connsiteY111" fmla="*/ 1851480 h 2237474"/>
              <a:gd name="connsiteX112" fmla="*/ 4232517 w 12192000"/>
              <a:gd name="connsiteY112" fmla="*/ 1852567 h 2237474"/>
              <a:gd name="connsiteX113" fmla="*/ 4191732 w 12192000"/>
              <a:gd name="connsiteY113" fmla="*/ 1857328 h 2237474"/>
              <a:gd name="connsiteX114" fmla="*/ 4065532 w 12192000"/>
              <a:gd name="connsiteY114" fmla="*/ 1855477 h 2237474"/>
              <a:gd name="connsiteX115" fmla="*/ 4028460 w 12192000"/>
              <a:gd name="connsiteY115" fmla="*/ 1855137 h 2237474"/>
              <a:gd name="connsiteX116" fmla="*/ 4002267 w 12192000"/>
              <a:gd name="connsiteY116" fmla="*/ 1852352 h 2237474"/>
              <a:gd name="connsiteX117" fmla="*/ 3931396 w 12192000"/>
              <a:gd name="connsiteY117" fmla="*/ 1858915 h 2237474"/>
              <a:gd name="connsiteX118" fmla="*/ 3812162 w 12192000"/>
              <a:gd name="connsiteY118" fmla="*/ 1875501 h 2237474"/>
              <a:gd name="connsiteX119" fmla="*/ 3729530 w 12192000"/>
              <a:gd name="connsiteY119" fmla="*/ 1864513 h 2237474"/>
              <a:gd name="connsiteX120" fmla="*/ 3680177 w 12192000"/>
              <a:gd name="connsiteY120" fmla="*/ 1881552 h 2237474"/>
              <a:gd name="connsiteX121" fmla="*/ 3567259 w 12192000"/>
              <a:gd name="connsiteY121" fmla="*/ 1893482 h 2237474"/>
              <a:gd name="connsiteX122" fmla="*/ 3405770 w 12192000"/>
              <a:gd name="connsiteY122" fmla="*/ 1904591 h 2237474"/>
              <a:gd name="connsiteX123" fmla="*/ 3280097 w 12192000"/>
              <a:gd name="connsiteY123" fmla="*/ 1919610 h 2237474"/>
              <a:gd name="connsiteX124" fmla="*/ 3123424 w 12192000"/>
              <a:gd name="connsiteY124" fmla="*/ 1952930 h 2237474"/>
              <a:gd name="connsiteX125" fmla="*/ 3009910 w 12192000"/>
              <a:gd name="connsiteY125" fmla="*/ 1957866 h 2237474"/>
              <a:gd name="connsiteX126" fmla="*/ 2995934 w 12192000"/>
              <a:gd name="connsiteY126" fmla="*/ 1967085 h 2237474"/>
              <a:gd name="connsiteX127" fmla="*/ 2980071 w 12192000"/>
              <a:gd name="connsiteY127" fmla="*/ 1972988 h 2237474"/>
              <a:gd name="connsiteX128" fmla="*/ 2978094 w 12192000"/>
              <a:gd name="connsiteY128" fmla="*/ 1972369 h 2237474"/>
              <a:gd name="connsiteX129" fmla="*/ 2942858 w 12192000"/>
              <a:gd name="connsiteY129" fmla="*/ 1981367 h 2237474"/>
              <a:gd name="connsiteX130" fmla="*/ 2875436 w 12192000"/>
              <a:gd name="connsiteY130" fmla="*/ 1996977 h 2237474"/>
              <a:gd name="connsiteX131" fmla="*/ 2874892 w 12192000"/>
              <a:gd name="connsiteY131" fmla="*/ 1996085 h 2237474"/>
              <a:gd name="connsiteX132" fmla="*/ 2864145 w 12192000"/>
              <a:gd name="connsiteY132" fmla="*/ 1994061 h 2237474"/>
              <a:gd name="connsiteX133" fmla="*/ 2843662 w 12192000"/>
              <a:gd name="connsiteY133" fmla="*/ 1992498 h 2237474"/>
              <a:gd name="connsiteX134" fmla="*/ 2796128 w 12192000"/>
              <a:gd name="connsiteY134" fmla="*/ 1976403 h 2237474"/>
              <a:gd name="connsiteX135" fmla="*/ 2756784 w 12192000"/>
              <a:gd name="connsiteY135" fmla="*/ 1985116 h 2237474"/>
              <a:gd name="connsiteX136" fmla="*/ 2748833 w 12192000"/>
              <a:gd name="connsiteY136" fmla="*/ 1986323 h 2237474"/>
              <a:gd name="connsiteX137" fmla="*/ 2748661 w 12192000"/>
              <a:gd name="connsiteY137" fmla="*/ 1986122 h 2237474"/>
              <a:gd name="connsiteX138" fmla="*/ 2740251 w 12192000"/>
              <a:gd name="connsiteY138" fmla="*/ 1986946 h 2237474"/>
              <a:gd name="connsiteX139" fmla="*/ 2718916 w 12192000"/>
              <a:gd name="connsiteY139" fmla="*/ 1990867 h 2237474"/>
              <a:gd name="connsiteX140" fmla="*/ 2713522 w 12192000"/>
              <a:gd name="connsiteY140" fmla="*/ 1990173 h 2237474"/>
              <a:gd name="connsiteX141" fmla="*/ 2680597 w 12192000"/>
              <a:gd name="connsiteY141" fmla="*/ 1984996 h 2237474"/>
              <a:gd name="connsiteX142" fmla="*/ 2578178 w 12192000"/>
              <a:gd name="connsiteY142" fmla="*/ 1990531 h 2237474"/>
              <a:gd name="connsiteX143" fmla="*/ 2476147 w 12192000"/>
              <a:gd name="connsiteY143" fmla="*/ 1998305 h 2237474"/>
              <a:gd name="connsiteX144" fmla="*/ 2373568 w 12192000"/>
              <a:gd name="connsiteY144" fmla="*/ 2003219 h 2237474"/>
              <a:gd name="connsiteX145" fmla="*/ 2321399 w 12192000"/>
              <a:gd name="connsiteY145" fmla="*/ 1989467 h 2237474"/>
              <a:gd name="connsiteX146" fmla="*/ 2315525 w 12192000"/>
              <a:gd name="connsiteY146" fmla="*/ 1989708 h 2237474"/>
              <a:gd name="connsiteX147" fmla="*/ 2300792 w 12192000"/>
              <a:gd name="connsiteY147" fmla="*/ 1994290 h 2237474"/>
              <a:gd name="connsiteX148" fmla="*/ 2295469 w 12192000"/>
              <a:gd name="connsiteY148" fmla="*/ 1996659 h 2237474"/>
              <a:gd name="connsiteX149" fmla="*/ 2287219 w 12192000"/>
              <a:gd name="connsiteY149" fmla="*/ 1998750 h 2237474"/>
              <a:gd name="connsiteX150" fmla="*/ 2286948 w 12192000"/>
              <a:gd name="connsiteY150" fmla="*/ 1998596 h 2237474"/>
              <a:gd name="connsiteX151" fmla="*/ 2243069 w 12192000"/>
              <a:gd name="connsiteY151" fmla="*/ 2015111 h 2237474"/>
              <a:gd name="connsiteX152" fmla="*/ 2186609 w 12192000"/>
              <a:gd name="connsiteY152" fmla="*/ 2008263 h 2237474"/>
              <a:gd name="connsiteX153" fmla="*/ 2164831 w 12192000"/>
              <a:gd name="connsiteY153" fmla="*/ 2010143 h 2237474"/>
              <a:gd name="connsiteX154" fmla="*/ 2152836 w 12192000"/>
              <a:gd name="connsiteY154" fmla="*/ 2010048 h 2237474"/>
              <a:gd name="connsiteX155" fmla="*/ 2117102 w 12192000"/>
              <a:gd name="connsiteY155" fmla="*/ 2023004 h 2237474"/>
              <a:gd name="connsiteX156" fmla="*/ 2111935 w 12192000"/>
              <a:gd name="connsiteY156" fmla="*/ 2023163 h 2237474"/>
              <a:gd name="connsiteX157" fmla="*/ 2089991 w 12192000"/>
              <a:gd name="connsiteY157" fmla="*/ 2034193 h 2237474"/>
              <a:gd name="connsiteX158" fmla="*/ 2058061 w 12192000"/>
              <a:gd name="connsiteY158" fmla="*/ 2047942 h 2237474"/>
              <a:gd name="connsiteX159" fmla="*/ 2055737 w 12192000"/>
              <a:gd name="connsiteY159" fmla="*/ 2047704 h 2237474"/>
              <a:gd name="connsiteX160" fmla="*/ 2042244 w 12192000"/>
              <a:gd name="connsiteY160" fmla="*/ 2055560 h 2237474"/>
              <a:gd name="connsiteX161" fmla="*/ 1976224 w 12192000"/>
              <a:gd name="connsiteY161" fmla="*/ 2074257 h 2237474"/>
              <a:gd name="connsiteX162" fmla="*/ 1877728 w 12192000"/>
              <a:gd name="connsiteY162" fmla="*/ 2101004 h 2237474"/>
              <a:gd name="connsiteX163" fmla="*/ 1759056 w 12192000"/>
              <a:gd name="connsiteY163" fmla="*/ 2125608 h 2237474"/>
              <a:gd name="connsiteX164" fmla="*/ 1637948 w 12192000"/>
              <a:gd name="connsiteY164" fmla="*/ 2172597 h 2237474"/>
              <a:gd name="connsiteX165" fmla="*/ 1434549 w 12192000"/>
              <a:gd name="connsiteY165" fmla="*/ 2234522 h 2237474"/>
              <a:gd name="connsiteX166" fmla="*/ 1398481 w 12192000"/>
              <a:gd name="connsiteY166" fmla="*/ 2237074 h 2237474"/>
              <a:gd name="connsiteX167" fmla="*/ 1398407 w 12192000"/>
              <a:gd name="connsiteY167" fmla="*/ 2237095 h 2237474"/>
              <a:gd name="connsiteX168" fmla="*/ 1370962 w 12192000"/>
              <a:gd name="connsiteY168" fmla="*/ 2237474 h 2237474"/>
              <a:gd name="connsiteX169" fmla="*/ 1356367 w 12192000"/>
              <a:gd name="connsiteY169" fmla="*/ 2235089 h 2237474"/>
              <a:gd name="connsiteX170" fmla="*/ 1324828 w 12192000"/>
              <a:gd name="connsiteY170" fmla="*/ 2231968 h 2237474"/>
              <a:gd name="connsiteX171" fmla="*/ 1297744 w 12192000"/>
              <a:gd name="connsiteY171" fmla="*/ 2235849 h 2237474"/>
              <a:gd name="connsiteX172" fmla="*/ 1286236 w 12192000"/>
              <a:gd name="connsiteY172" fmla="*/ 2233135 h 2237474"/>
              <a:gd name="connsiteX173" fmla="*/ 1283504 w 12192000"/>
              <a:gd name="connsiteY173" fmla="*/ 2233797 h 2237474"/>
              <a:gd name="connsiteX174" fmla="*/ 1279765 w 12192000"/>
              <a:gd name="connsiteY174" fmla="*/ 2229639 h 2237474"/>
              <a:gd name="connsiteX175" fmla="*/ 1195347 w 12192000"/>
              <a:gd name="connsiteY175" fmla="*/ 2212354 h 2237474"/>
              <a:gd name="connsiteX176" fmla="*/ 970251 w 12192000"/>
              <a:gd name="connsiteY176" fmla="*/ 2221029 h 2237474"/>
              <a:gd name="connsiteX177" fmla="*/ 812914 w 12192000"/>
              <a:gd name="connsiteY177" fmla="*/ 2202752 h 2237474"/>
              <a:gd name="connsiteX178" fmla="*/ 800195 w 12192000"/>
              <a:gd name="connsiteY178" fmla="*/ 2209407 h 2237474"/>
              <a:gd name="connsiteX179" fmla="*/ 784978 w 12192000"/>
              <a:gd name="connsiteY179" fmla="*/ 2212360 h 2237474"/>
              <a:gd name="connsiteX180" fmla="*/ 681987 w 12192000"/>
              <a:gd name="connsiteY180" fmla="*/ 2216757 h 2237474"/>
              <a:gd name="connsiteX181" fmla="*/ 669923 w 12192000"/>
              <a:gd name="connsiteY181" fmla="*/ 2211682 h 2237474"/>
              <a:gd name="connsiteX182" fmla="*/ 648680 w 12192000"/>
              <a:gd name="connsiteY182" fmla="*/ 2206229 h 2237474"/>
              <a:gd name="connsiteX183" fmla="*/ 597225 w 12192000"/>
              <a:gd name="connsiteY183" fmla="*/ 2180999 h 2237474"/>
              <a:gd name="connsiteX184" fmla="*/ 558449 w 12192000"/>
              <a:gd name="connsiteY184" fmla="*/ 2182346 h 2237474"/>
              <a:gd name="connsiteX185" fmla="*/ 550517 w 12192000"/>
              <a:gd name="connsiteY185" fmla="*/ 2182060 h 2237474"/>
              <a:gd name="connsiteX186" fmla="*/ 550309 w 12192000"/>
              <a:gd name="connsiteY186" fmla="*/ 2181825 h 2237474"/>
              <a:gd name="connsiteX187" fmla="*/ 541836 w 12192000"/>
              <a:gd name="connsiteY187" fmla="*/ 2181063 h 2237474"/>
              <a:gd name="connsiteX188" fmla="*/ 536057 w 12192000"/>
              <a:gd name="connsiteY188" fmla="*/ 2181537 h 2237474"/>
              <a:gd name="connsiteX189" fmla="*/ 520671 w 12192000"/>
              <a:gd name="connsiteY189" fmla="*/ 2180980 h 2237474"/>
              <a:gd name="connsiteX190" fmla="*/ 515024 w 12192000"/>
              <a:gd name="connsiteY190" fmla="*/ 2179258 h 2237474"/>
              <a:gd name="connsiteX191" fmla="*/ 512278 w 12192000"/>
              <a:gd name="connsiteY191" fmla="*/ 2176369 h 2237474"/>
              <a:gd name="connsiteX192" fmla="*/ 480419 w 12192000"/>
              <a:gd name="connsiteY192" fmla="*/ 2167807 h 2237474"/>
              <a:gd name="connsiteX193" fmla="*/ 413835 w 12192000"/>
              <a:gd name="connsiteY193" fmla="*/ 2156783 h 2237474"/>
              <a:gd name="connsiteX194" fmla="*/ 376513 w 12192000"/>
              <a:gd name="connsiteY194" fmla="*/ 2154014 h 2237474"/>
              <a:gd name="connsiteX195" fmla="*/ 273386 w 12192000"/>
              <a:gd name="connsiteY195" fmla="*/ 2142551 h 2237474"/>
              <a:gd name="connsiteX196" fmla="*/ 169207 w 12192000"/>
              <a:gd name="connsiteY196" fmla="*/ 2128100 h 2237474"/>
              <a:gd name="connsiteX197" fmla="*/ 93149 w 12192000"/>
              <a:gd name="connsiteY197" fmla="*/ 2105324 h 2237474"/>
              <a:gd name="connsiteX198" fmla="*/ 88109 w 12192000"/>
              <a:gd name="connsiteY198" fmla="*/ 2106704 h 2237474"/>
              <a:gd name="connsiteX199" fmla="*/ 80022 w 12192000"/>
              <a:gd name="connsiteY199" fmla="*/ 2107254 h 2237474"/>
              <a:gd name="connsiteX200" fmla="*/ 79717 w 12192000"/>
              <a:gd name="connsiteY200" fmla="*/ 2107046 h 2237474"/>
              <a:gd name="connsiteX201" fmla="*/ 72352 w 12192000"/>
              <a:gd name="connsiteY201" fmla="*/ 2107991 h 2237474"/>
              <a:gd name="connsiteX202" fmla="*/ 37645 w 12192000"/>
              <a:gd name="connsiteY202" fmla="*/ 2115401 h 2237474"/>
              <a:gd name="connsiteX203" fmla="*/ 4572 w 12192000"/>
              <a:gd name="connsiteY203" fmla="*/ 2111091 h 2237474"/>
              <a:gd name="connsiteX204" fmla="*/ 0 w 12192000"/>
              <a:gd name="connsiteY204" fmla="*/ 2110468 h 2237474"/>
              <a:gd name="connsiteX205" fmla="*/ 0 w 12192000"/>
              <a:gd name="connsiteY20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99084 w 12192000"/>
              <a:gd name="connsiteY67" fmla="*/ 1634317 h 2237474"/>
              <a:gd name="connsiteX68" fmla="*/ 6992107 w 12192000"/>
              <a:gd name="connsiteY68" fmla="*/ 1636860 h 2237474"/>
              <a:gd name="connsiteX69" fmla="*/ 6900177 w 12192000"/>
              <a:gd name="connsiteY69" fmla="*/ 1636016 h 2237474"/>
              <a:gd name="connsiteX70" fmla="*/ 6795372 w 12192000"/>
              <a:gd name="connsiteY70" fmla="*/ 1644845 h 2237474"/>
              <a:gd name="connsiteX71" fmla="*/ 6692251 w 12192000"/>
              <a:gd name="connsiteY71" fmla="*/ 1656357 h 2237474"/>
              <a:gd name="connsiteX72" fmla="*/ 6655235 w 12192000"/>
              <a:gd name="connsiteY72" fmla="*/ 1661869 h 2237474"/>
              <a:gd name="connsiteX73" fmla="*/ 6554894 w 12192000"/>
              <a:gd name="connsiteY73" fmla="*/ 1664428 h 2237474"/>
              <a:gd name="connsiteX74" fmla="*/ 6516595 w 12192000"/>
              <a:gd name="connsiteY74" fmla="*/ 1667475 h 2237474"/>
              <a:gd name="connsiteX75" fmla="*/ 6508541 w 12192000"/>
              <a:gd name="connsiteY75" fmla="*/ 1668757 h 2237474"/>
              <a:gd name="connsiteX76" fmla="*/ 6471012 w 12192000"/>
              <a:gd name="connsiteY76" fmla="*/ 1678604 h 2237474"/>
              <a:gd name="connsiteX77" fmla="*/ 6364035 w 12192000"/>
              <a:gd name="connsiteY77" fmla="*/ 1667683 h 2237474"/>
              <a:gd name="connsiteX78" fmla="*/ 6280959 w 12192000"/>
              <a:gd name="connsiteY78" fmla="*/ 1689329 h 2237474"/>
              <a:gd name="connsiteX79" fmla="*/ 6243319 w 12192000"/>
              <a:gd name="connsiteY79" fmla="*/ 1695560 h 2237474"/>
              <a:gd name="connsiteX80" fmla="*/ 6098321 w 12192000"/>
              <a:gd name="connsiteY80" fmla="*/ 1721646 h 2237474"/>
              <a:gd name="connsiteX81" fmla="*/ 5880652 w 12192000"/>
              <a:gd name="connsiteY81" fmla="*/ 1779643 h 2237474"/>
              <a:gd name="connsiteX82" fmla="*/ 5785959 w 12192000"/>
              <a:gd name="connsiteY82" fmla="*/ 1775307 h 2237474"/>
              <a:gd name="connsiteX83" fmla="*/ 5643534 w 12192000"/>
              <a:gd name="connsiteY83" fmla="*/ 1802919 h 2237474"/>
              <a:gd name="connsiteX84" fmla="*/ 5518799 w 12192000"/>
              <a:gd name="connsiteY84" fmla="*/ 1818312 h 2237474"/>
              <a:gd name="connsiteX85" fmla="*/ 5505014 w 12192000"/>
              <a:gd name="connsiteY85" fmla="*/ 1819259 h 2237474"/>
              <a:gd name="connsiteX86" fmla="*/ 5453307 w 12192000"/>
              <a:gd name="connsiteY86" fmla="*/ 1815450 h 2237474"/>
              <a:gd name="connsiteX87" fmla="*/ 5364192 w 12192000"/>
              <a:gd name="connsiteY87" fmla="*/ 1826074 h 2237474"/>
              <a:gd name="connsiteX88" fmla="*/ 5350380 w 12192000"/>
              <a:gd name="connsiteY88" fmla="*/ 1830891 h 2237474"/>
              <a:gd name="connsiteX89" fmla="*/ 5259633 w 12192000"/>
              <a:gd name="connsiteY89" fmla="*/ 1837160 h 2237474"/>
              <a:gd name="connsiteX90" fmla="*/ 5197513 w 12192000"/>
              <a:gd name="connsiteY90" fmla="*/ 1844718 h 2237474"/>
              <a:gd name="connsiteX91" fmla="*/ 5168852 w 12192000"/>
              <a:gd name="connsiteY91" fmla="*/ 1844846 h 2237474"/>
              <a:gd name="connsiteX92" fmla="*/ 5114927 w 12192000"/>
              <a:gd name="connsiteY92" fmla="*/ 1847827 h 2237474"/>
              <a:gd name="connsiteX93" fmla="*/ 5108970 w 12192000"/>
              <a:gd name="connsiteY93" fmla="*/ 1847935 h 2237474"/>
              <a:gd name="connsiteX94" fmla="*/ 5067961 w 12192000"/>
              <a:gd name="connsiteY94" fmla="*/ 1845917 h 2237474"/>
              <a:gd name="connsiteX95" fmla="*/ 5007075 w 12192000"/>
              <a:gd name="connsiteY95" fmla="*/ 1838626 h 2237474"/>
              <a:gd name="connsiteX96" fmla="*/ 4944087 w 12192000"/>
              <a:gd name="connsiteY96" fmla="*/ 1823332 h 2237474"/>
              <a:gd name="connsiteX97" fmla="*/ 4907662 w 12192000"/>
              <a:gd name="connsiteY97" fmla="*/ 1816900 h 2237474"/>
              <a:gd name="connsiteX98" fmla="*/ 4882386 w 12192000"/>
              <a:gd name="connsiteY98" fmla="*/ 1809844 h 2237474"/>
              <a:gd name="connsiteX99" fmla="*/ 4811440 w 12192000"/>
              <a:gd name="connsiteY99" fmla="*/ 1804655 h 2237474"/>
              <a:gd name="connsiteX100" fmla="*/ 4691075 w 12192000"/>
              <a:gd name="connsiteY100" fmla="*/ 1801389 h 2237474"/>
              <a:gd name="connsiteX101" fmla="*/ 4611738 w 12192000"/>
              <a:gd name="connsiteY101" fmla="*/ 1776964 h 2237474"/>
              <a:gd name="connsiteX102" fmla="*/ 4560070 w 12192000"/>
              <a:gd name="connsiteY102" fmla="*/ 1785640 h 2237474"/>
              <a:gd name="connsiteX103" fmla="*/ 4536503 w 12192000"/>
              <a:gd name="connsiteY103" fmla="*/ 1785334 h 2237474"/>
              <a:gd name="connsiteX104" fmla="*/ 4513724 w 12192000"/>
              <a:gd name="connsiteY104" fmla="*/ 1791996 h 2237474"/>
              <a:gd name="connsiteX105" fmla="*/ 4459810 w 12192000"/>
              <a:gd name="connsiteY105" fmla="*/ 1797886 h 2237474"/>
              <a:gd name="connsiteX106" fmla="*/ 4379064 w 12192000"/>
              <a:gd name="connsiteY106" fmla="*/ 1817177 h 2237474"/>
              <a:gd name="connsiteX107" fmla="*/ 4319209 w 12192000"/>
              <a:gd name="connsiteY107" fmla="*/ 1834833 h 2237474"/>
              <a:gd name="connsiteX108" fmla="*/ 4290981 w 12192000"/>
              <a:gd name="connsiteY108" fmla="*/ 1839677 h 2237474"/>
              <a:gd name="connsiteX109" fmla="*/ 4285792 w 12192000"/>
              <a:gd name="connsiteY109" fmla="*/ 1836231 h 2237474"/>
              <a:gd name="connsiteX110" fmla="*/ 4238372 w 12192000"/>
              <a:gd name="connsiteY110" fmla="*/ 1851480 h 2237474"/>
              <a:gd name="connsiteX111" fmla="*/ 4232517 w 12192000"/>
              <a:gd name="connsiteY111" fmla="*/ 1852567 h 2237474"/>
              <a:gd name="connsiteX112" fmla="*/ 4191732 w 12192000"/>
              <a:gd name="connsiteY112" fmla="*/ 1857328 h 2237474"/>
              <a:gd name="connsiteX113" fmla="*/ 4065532 w 12192000"/>
              <a:gd name="connsiteY113" fmla="*/ 1855477 h 2237474"/>
              <a:gd name="connsiteX114" fmla="*/ 4028460 w 12192000"/>
              <a:gd name="connsiteY114" fmla="*/ 1855137 h 2237474"/>
              <a:gd name="connsiteX115" fmla="*/ 4002267 w 12192000"/>
              <a:gd name="connsiteY115" fmla="*/ 1852352 h 2237474"/>
              <a:gd name="connsiteX116" fmla="*/ 3931396 w 12192000"/>
              <a:gd name="connsiteY116" fmla="*/ 1858915 h 2237474"/>
              <a:gd name="connsiteX117" fmla="*/ 3812162 w 12192000"/>
              <a:gd name="connsiteY117" fmla="*/ 1875501 h 2237474"/>
              <a:gd name="connsiteX118" fmla="*/ 3729530 w 12192000"/>
              <a:gd name="connsiteY118" fmla="*/ 1864513 h 2237474"/>
              <a:gd name="connsiteX119" fmla="*/ 3680177 w 12192000"/>
              <a:gd name="connsiteY119" fmla="*/ 1881552 h 2237474"/>
              <a:gd name="connsiteX120" fmla="*/ 3567259 w 12192000"/>
              <a:gd name="connsiteY120" fmla="*/ 1893482 h 2237474"/>
              <a:gd name="connsiteX121" fmla="*/ 3405770 w 12192000"/>
              <a:gd name="connsiteY121" fmla="*/ 1904591 h 2237474"/>
              <a:gd name="connsiteX122" fmla="*/ 3280097 w 12192000"/>
              <a:gd name="connsiteY122" fmla="*/ 1919610 h 2237474"/>
              <a:gd name="connsiteX123" fmla="*/ 3123424 w 12192000"/>
              <a:gd name="connsiteY123" fmla="*/ 1952930 h 2237474"/>
              <a:gd name="connsiteX124" fmla="*/ 3009910 w 12192000"/>
              <a:gd name="connsiteY124" fmla="*/ 1957866 h 2237474"/>
              <a:gd name="connsiteX125" fmla="*/ 2995934 w 12192000"/>
              <a:gd name="connsiteY125" fmla="*/ 1967085 h 2237474"/>
              <a:gd name="connsiteX126" fmla="*/ 2980071 w 12192000"/>
              <a:gd name="connsiteY126" fmla="*/ 1972988 h 2237474"/>
              <a:gd name="connsiteX127" fmla="*/ 2978094 w 12192000"/>
              <a:gd name="connsiteY127" fmla="*/ 1972369 h 2237474"/>
              <a:gd name="connsiteX128" fmla="*/ 2942858 w 12192000"/>
              <a:gd name="connsiteY128" fmla="*/ 1981367 h 2237474"/>
              <a:gd name="connsiteX129" fmla="*/ 2875436 w 12192000"/>
              <a:gd name="connsiteY129" fmla="*/ 1996977 h 2237474"/>
              <a:gd name="connsiteX130" fmla="*/ 2874892 w 12192000"/>
              <a:gd name="connsiteY130" fmla="*/ 1996085 h 2237474"/>
              <a:gd name="connsiteX131" fmla="*/ 2864145 w 12192000"/>
              <a:gd name="connsiteY131" fmla="*/ 1994061 h 2237474"/>
              <a:gd name="connsiteX132" fmla="*/ 2843662 w 12192000"/>
              <a:gd name="connsiteY132" fmla="*/ 1992498 h 2237474"/>
              <a:gd name="connsiteX133" fmla="*/ 2796128 w 12192000"/>
              <a:gd name="connsiteY133" fmla="*/ 1976403 h 2237474"/>
              <a:gd name="connsiteX134" fmla="*/ 2756784 w 12192000"/>
              <a:gd name="connsiteY134" fmla="*/ 1985116 h 2237474"/>
              <a:gd name="connsiteX135" fmla="*/ 2748833 w 12192000"/>
              <a:gd name="connsiteY135" fmla="*/ 1986323 h 2237474"/>
              <a:gd name="connsiteX136" fmla="*/ 2748661 w 12192000"/>
              <a:gd name="connsiteY136" fmla="*/ 1986122 h 2237474"/>
              <a:gd name="connsiteX137" fmla="*/ 2740251 w 12192000"/>
              <a:gd name="connsiteY137" fmla="*/ 1986946 h 2237474"/>
              <a:gd name="connsiteX138" fmla="*/ 2718916 w 12192000"/>
              <a:gd name="connsiteY138" fmla="*/ 1990867 h 2237474"/>
              <a:gd name="connsiteX139" fmla="*/ 2713522 w 12192000"/>
              <a:gd name="connsiteY139" fmla="*/ 1990173 h 2237474"/>
              <a:gd name="connsiteX140" fmla="*/ 2680597 w 12192000"/>
              <a:gd name="connsiteY140" fmla="*/ 1984996 h 2237474"/>
              <a:gd name="connsiteX141" fmla="*/ 2578178 w 12192000"/>
              <a:gd name="connsiteY141" fmla="*/ 1990531 h 2237474"/>
              <a:gd name="connsiteX142" fmla="*/ 2476147 w 12192000"/>
              <a:gd name="connsiteY142" fmla="*/ 1998305 h 2237474"/>
              <a:gd name="connsiteX143" fmla="*/ 2373568 w 12192000"/>
              <a:gd name="connsiteY143" fmla="*/ 2003219 h 2237474"/>
              <a:gd name="connsiteX144" fmla="*/ 2321399 w 12192000"/>
              <a:gd name="connsiteY144" fmla="*/ 1989467 h 2237474"/>
              <a:gd name="connsiteX145" fmla="*/ 2315525 w 12192000"/>
              <a:gd name="connsiteY145" fmla="*/ 1989708 h 2237474"/>
              <a:gd name="connsiteX146" fmla="*/ 2300792 w 12192000"/>
              <a:gd name="connsiteY146" fmla="*/ 1994290 h 2237474"/>
              <a:gd name="connsiteX147" fmla="*/ 2295469 w 12192000"/>
              <a:gd name="connsiteY147" fmla="*/ 1996659 h 2237474"/>
              <a:gd name="connsiteX148" fmla="*/ 2287219 w 12192000"/>
              <a:gd name="connsiteY148" fmla="*/ 1998750 h 2237474"/>
              <a:gd name="connsiteX149" fmla="*/ 2286948 w 12192000"/>
              <a:gd name="connsiteY149" fmla="*/ 1998596 h 2237474"/>
              <a:gd name="connsiteX150" fmla="*/ 2243069 w 12192000"/>
              <a:gd name="connsiteY150" fmla="*/ 2015111 h 2237474"/>
              <a:gd name="connsiteX151" fmla="*/ 2186609 w 12192000"/>
              <a:gd name="connsiteY151" fmla="*/ 2008263 h 2237474"/>
              <a:gd name="connsiteX152" fmla="*/ 2164831 w 12192000"/>
              <a:gd name="connsiteY152" fmla="*/ 2010143 h 2237474"/>
              <a:gd name="connsiteX153" fmla="*/ 2152836 w 12192000"/>
              <a:gd name="connsiteY153" fmla="*/ 2010048 h 2237474"/>
              <a:gd name="connsiteX154" fmla="*/ 2117102 w 12192000"/>
              <a:gd name="connsiteY154" fmla="*/ 2023004 h 2237474"/>
              <a:gd name="connsiteX155" fmla="*/ 2111935 w 12192000"/>
              <a:gd name="connsiteY155" fmla="*/ 2023163 h 2237474"/>
              <a:gd name="connsiteX156" fmla="*/ 2089991 w 12192000"/>
              <a:gd name="connsiteY156" fmla="*/ 2034193 h 2237474"/>
              <a:gd name="connsiteX157" fmla="*/ 2058061 w 12192000"/>
              <a:gd name="connsiteY157" fmla="*/ 2047942 h 2237474"/>
              <a:gd name="connsiteX158" fmla="*/ 2055737 w 12192000"/>
              <a:gd name="connsiteY158" fmla="*/ 2047704 h 2237474"/>
              <a:gd name="connsiteX159" fmla="*/ 2042244 w 12192000"/>
              <a:gd name="connsiteY159" fmla="*/ 2055560 h 2237474"/>
              <a:gd name="connsiteX160" fmla="*/ 1976224 w 12192000"/>
              <a:gd name="connsiteY160" fmla="*/ 2074257 h 2237474"/>
              <a:gd name="connsiteX161" fmla="*/ 1877728 w 12192000"/>
              <a:gd name="connsiteY161" fmla="*/ 2101004 h 2237474"/>
              <a:gd name="connsiteX162" fmla="*/ 1759056 w 12192000"/>
              <a:gd name="connsiteY162" fmla="*/ 2125608 h 2237474"/>
              <a:gd name="connsiteX163" fmla="*/ 1637948 w 12192000"/>
              <a:gd name="connsiteY163" fmla="*/ 2172597 h 2237474"/>
              <a:gd name="connsiteX164" fmla="*/ 1434549 w 12192000"/>
              <a:gd name="connsiteY164" fmla="*/ 2234522 h 2237474"/>
              <a:gd name="connsiteX165" fmla="*/ 1398481 w 12192000"/>
              <a:gd name="connsiteY165" fmla="*/ 2237074 h 2237474"/>
              <a:gd name="connsiteX166" fmla="*/ 1398407 w 12192000"/>
              <a:gd name="connsiteY166" fmla="*/ 2237095 h 2237474"/>
              <a:gd name="connsiteX167" fmla="*/ 1370962 w 12192000"/>
              <a:gd name="connsiteY167" fmla="*/ 2237474 h 2237474"/>
              <a:gd name="connsiteX168" fmla="*/ 1356367 w 12192000"/>
              <a:gd name="connsiteY168" fmla="*/ 2235089 h 2237474"/>
              <a:gd name="connsiteX169" fmla="*/ 1324828 w 12192000"/>
              <a:gd name="connsiteY169" fmla="*/ 2231968 h 2237474"/>
              <a:gd name="connsiteX170" fmla="*/ 1297744 w 12192000"/>
              <a:gd name="connsiteY170" fmla="*/ 2235849 h 2237474"/>
              <a:gd name="connsiteX171" fmla="*/ 1286236 w 12192000"/>
              <a:gd name="connsiteY171" fmla="*/ 2233135 h 2237474"/>
              <a:gd name="connsiteX172" fmla="*/ 1283504 w 12192000"/>
              <a:gd name="connsiteY172" fmla="*/ 2233797 h 2237474"/>
              <a:gd name="connsiteX173" fmla="*/ 1279765 w 12192000"/>
              <a:gd name="connsiteY173" fmla="*/ 2229639 h 2237474"/>
              <a:gd name="connsiteX174" fmla="*/ 1195347 w 12192000"/>
              <a:gd name="connsiteY174" fmla="*/ 2212354 h 2237474"/>
              <a:gd name="connsiteX175" fmla="*/ 970251 w 12192000"/>
              <a:gd name="connsiteY175" fmla="*/ 2221029 h 2237474"/>
              <a:gd name="connsiteX176" fmla="*/ 812914 w 12192000"/>
              <a:gd name="connsiteY176" fmla="*/ 2202752 h 2237474"/>
              <a:gd name="connsiteX177" fmla="*/ 800195 w 12192000"/>
              <a:gd name="connsiteY177" fmla="*/ 2209407 h 2237474"/>
              <a:gd name="connsiteX178" fmla="*/ 784978 w 12192000"/>
              <a:gd name="connsiteY178" fmla="*/ 2212360 h 2237474"/>
              <a:gd name="connsiteX179" fmla="*/ 681987 w 12192000"/>
              <a:gd name="connsiteY179" fmla="*/ 2216757 h 2237474"/>
              <a:gd name="connsiteX180" fmla="*/ 669923 w 12192000"/>
              <a:gd name="connsiteY180" fmla="*/ 2211682 h 2237474"/>
              <a:gd name="connsiteX181" fmla="*/ 648680 w 12192000"/>
              <a:gd name="connsiteY181" fmla="*/ 2206229 h 2237474"/>
              <a:gd name="connsiteX182" fmla="*/ 597225 w 12192000"/>
              <a:gd name="connsiteY182" fmla="*/ 2180999 h 2237474"/>
              <a:gd name="connsiteX183" fmla="*/ 558449 w 12192000"/>
              <a:gd name="connsiteY183" fmla="*/ 2182346 h 2237474"/>
              <a:gd name="connsiteX184" fmla="*/ 550517 w 12192000"/>
              <a:gd name="connsiteY184" fmla="*/ 2182060 h 2237474"/>
              <a:gd name="connsiteX185" fmla="*/ 550309 w 12192000"/>
              <a:gd name="connsiteY185" fmla="*/ 2181825 h 2237474"/>
              <a:gd name="connsiteX186" fmla="*/ 541836 w 12192000"/>
              <a:gd name="connsiteY186" fmla="*/ 2181063 h 2237474"/>
              <a:gd name="connsiteX187" fmla="*/ 536057 w 12192000"/>
              <a:gd name="connsiteY187" fmla="*/ 2181537 h 2237474"/>
              <a:gd name="connsiteX188" fmla="*/ 520671 w 12192000"/>
              <a:gd name="connsiteY188" fmla="*/ 2180980 h 2237474"/>
              <a:gd name="connsiteX189" fmla="*/ 515024 w 12192000"/>
              <a:gd name="connsiteY189" fmla="*/ 2179258 h 2237474"/>
              <a:gd name="connsiteX190" fmla="*/ 512278 w 12192000"/>
              <a:gd name="connsiteY190" fmla="*/ 2176369 h 2237474"/>
              <a:gd name="connsiteX191" fmla="*/ 480419 w 12192000"/>
              <a:gd name="connsiteY191" fmla="*/ 2167807 h 2237474"/>
              <a:gd name="connsiteX192" fmla="*/ 413835 w 12192000"/>
              <a:gd name="connsiteY192" fmla="*/ 2156783 h 2237474"/>
              <a:gd name="connsiteX193" fmla="*/ 376513 w 12192000"/>
              <a:gd name="connsiteY193" fmla="*/ 2154014 h 2237474"/>
              <a:gd name="connsiteX194" fmla="*/ 273386 w 12192000"/>
              <a:gd name="connsiteY194" fmla="*/ 2142551 h 2237474"/>
              <a:gd name="connsiteX195" fmla="*/ 169207 w 12192000"/>
              <a:gd name="connsiteY195" fmla="*/ 2128100 h 2237474"/>
              <a:gd name="connsiteX196" fmla="*/ 93149 w 12192000"/>
              <a:gd name="connsiteY196" fmla="*/ 2105324 h 2237474"/>
              <a:gd name="connsiteX197" fmla="*/ 88109 w 12192000"/>
              <a:gd name="connsiteY197" fmla="*/ 2106704 h 2237474"/>
              <a:gd name="connsiteX198" fmla="*/ 80022 w 12192000"/>
              <a:gd name="connsiteY198" fmla="*/ 2107254 h 2237474"/>
              <a:gd name="connsiteX199" fmla="*/ 79717 w 12192000"/>
              <a:gd name="connsiteY199" fmla="*/ 2107046 h 2237474"/>
              <a:gd name="connsiteX200" fmla="*/ 72352 w 12192000"/>
              <a:gd name="connsiteY200" fmla="*/ 2107991 h 2237474"/>
              <a:gd name="connsiteX201" fmla="*/ 37645 w 12192000"/>
              <a:gd name="connsiteY201" fmla="*/ 2115401 h 2237474"/>
              <a:gd name="connsiteX202" fmla="*/ 4572 w 12192000"/>
              <a:gd name="connsiteY202" fmla="*/ 2111091 h 2237474"/>
              <a:gd name="connsiteX203" fmla="*/ 0 w 12192000"/>
              <a:gd name="connsiteY203" fmla="*/ 2110468 h 2237474"/>
              <a:gd name="connsiteX204" fmla="*/ 0 w 12192000"/>
              <a:gd name="connsiteY20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99084 w 12192000"/>
              <a:gd name="connsiteY67" fmla="*/ 1634317 h 2237474"/>
              <a:gd name="connsiteX68" fmla="*/ 6900177 w 12192000"/>
              <a:gd name="connsiteY68" fmla="*/ 1636016 h 2237474"/>
              <a:gd name="connsiteX69" fmla="*/ 6795372 w 12192000"/>
              <a:gd name="connsiteY69" fmla="*/ 1644845 h 2237474"/>
              <a:gd name="connsiteX70" fmla="*/ 6692251 w 12192000"/>
              <a:gd name="connsiteY70" fmla="*/ 1656357 h 2237474"/>
              <a:gd name="connsiteX71" fmla="*/ 6655235 w 12192000"/>
              <a:gd name="connsiteY71" fmla="*/ 1661869 h 2237474"/>
              <a:gd name="connsiteX72" fmla="*/ 6554894 w 12192000"/>
              <a:gd name="connsiteY72" fmla="*/ 1664428 h 2237474"/>
              <a:gd name="connsiteX73" fmla="*/ 6516595 w 12192000"/>
              <a:gd name="connsiteY73" fmla="*/ 1667475 h 2237474"/>
              <a:gd name="connsiteX74" fmla="*/ 6508541 w 12192000"/>
              <a:gd name="connsiteY74" fmla="*/ 1668757 h 2237474"/>
              <a:gd name="connsiteX75" fmla="*/ 6471012 w 12192000"/>
              <a:gd name="connsiteY75" fmla="*/ 1678604 h 2237474"/>
              <a:gd name="connsiteX76" fmla="*/ 6364035 w 12192000"/>
              <a:gd name="connsiteY76" fmla="*/ 1667683 h 2237474"/>
              <a:gd name="connsiteX77" fmla="*/ 6280959 w 12192000"/>
              <a:gd name="connsiteY77" fmla="*/ 1689329 h 2237474"/>
              <a:gd name="connsiteX78" fmla="*/ 6243319 w 12192000"/>
              <a:gd name="connsiteY78" fmla="*/ 1695560 h 2237474"/>
              <a:gd name="connsiteX79" fmla="*/ 6098321 w 12192000"/>
              <a:gd name="connsiteY79" fmla="*/ 1721646 h 2237474"/>
              <a:gd name="connsiteX80" fmla="*/ 5880652 w 12192000"/>
              <a:gd name="connsiteY80" fmla="*/ 1779643 h 2237474"/>
              <a:gd name="connsiteX81" fmla="*/ 5785959 w 12192000"/>
              <a:gd name="connsiteY81" fmla="*/ 1775307 h 2237474"/>
              <a:gd name="connsiteX82" fmla="*/ 5643534 w 12192000"/>
              <a:gd name="connsiteY82" fmla="*/ 1802919 h 2237474"/>
              <a:gd name="connsiteX83" fmla="*/ 5518799 w 12192000"/>
              <a:gd name="connsiteY83" fmla="*/ 1818312 h 2237474"/>
              <a:gd name="connsiteX84" fmla="*/ 5505014 w 12192000"/>
              <a:gd name="connsiteY84" fmla="*/ 1819259 h 2237474"/>
              <a:gd name="connsiteX85" fmla="*/ 5453307 w 12192000"/>
              <a:gd name="connsiteY85" fmla="*/ 1815450 h 2237474"/>
              <a:gd name="connsiteX86" fmla="*/ 5364192 w 12192000"/>
              <a:gd name="connsiteY86" fmla="*/ 1826074 h 2237474"/>
              <a:gd name="connsiteX87" fmla="*/ 5350380 w 12192000"/>
              <a:gd name="connsiteY87" fmla="*/ 1830891 h 2237474"/>
              <a:gd name="connsiteX88" fmla="*/ 5259633 w 12192000"/>
              <a:gd name="connsiteY88" fmla="*/ 1837160 h 2237474"/>
              <a:gd name="connsiteX89" fmla="*/ 5197513 w 12192000"/>
              <a:gd name="connsiteY89" fmla="*/ 1844718 h 2237474"/>
              <a:gd name="connsiteX90" fmla="*/ 5168852 w 12192000"/>
              <a:gd name="connsiteY90" fmla="*/ 1844846 h 2237474"/>
              <a:gd name="connsiteX91" fmla="*/ 5114927 w 12192000"/>
              <a:gd name="connsiteY91" fmla="*/ 1847827 h 2237474"/>
              <a:gd name="connsiteX92" fmla="*/ 5108970 w 12192000"/>
              <a:gd name="connsiteY92" fmla="*/ 1847935 h 2237474"/>
              <a:gd name="connsiteX93" fmla="*/ 5067961 w 12192000"/>
              <a:gd name="connsiteY93" fmla="*/ 1845917 h 2237474"/>
              <a:gd name="connsiteX94" fmla="*/ 5007075 w 12192000"/>
              <a:gd name="connsiteY94" fmla="*/ 1838626 h 2237474"/>
              <a:gd name="connsiteX95" fmla="*/ 4944087 w 12192000"/>
              <a:gd name="connsiteY95" fmla="*/ 1823332 h 2237474"/>
              <a:gd name="connsiteX96" fmla="*/ 4907662 w 12192000"/>
              <a:gd name="connsiteY96" fmla="*/ 1816900 h 2237474"/>
              <a:gd name="connsiteX97" fmla="*/ 4882386 w 12192000"/>
              <a:gd name="connsiteY97" fmla="*/ 1809844 h 2237474"/>
              <a:gd name="connsiteX98" fmla="*/ 4811440 w 12192000"/>
              <a:gd name="connsiteY98" fmla="*/ 1804655 h 2237474"/>
              <a:gd name="connsiteX99" fmla="*/ 4691075 w 12192000"/>
              <a:gd name="connsiteY99" fmla="*/ 1801389 h 2237474"/>
              <a:gd name="connsiteX100" fmla="*/ 4611738 w 12192000"/>
              <a:gd name="connsiteY100" fmla="*/ 1776964 h 2237474"/>
              <a:gd name="connsiteX101" fmla="*/ 4560070 w 12192000"/>
              <a:gd name="connsiteY101" fmla="*/ 1785640 h 2237474"/>
              <a:gd name="connsiteX102" fmla="*/ 4536503 w 12192000"/>
              <a:gd name="connsiteY102" fmla="*/ 1785334 h 2237474"/>
              <a:gd name="connsiteX103" fmla="*/ 4513724 w 12192000"/>
              <a:gd name="connsiteY103" fmla="*/ 1791996 h 2237474"/>
              <a:gd name="connsiteX104" fmla="*/ 4459810 w 12192000"/>
              <a:gd name="connsiteY104" fmla="*/ 1797886 h 2237474"/>
              <a:gd name="connsiteX105" fmla="*/ 4379064 w 12192000"/>
              <a:gd name="connsiteY105" fmla="*/ 1817177 h 2237474"/>
              <a:gd name="connsiteX106" fmla="*/ 4319209 w 12192000"/>
              <a:gd name="connsiteY106" fmla="*/ 1834833 h 2237474"/>
              <a:gd name="connsiteX107" fmla="*/ 4290981 w 12192000"/>
              <a:gd name="connsiteY107" fmla="*/ 1839677 h 2237474"/>
              <a:gd name="connsiteX108" fmla="*/ 4285792 w 12192000"/>
              <a:gd name="connsiteY108" fmla="*/ 1836231 h 2237474"/>
              <a:gd name="connsiteX109" fmla="*/ 4238372 w 12192000"/>
              <a:gd name="connsiteY109" fmla="*/ 1851480 h 2237474"/>
              <a:gd name="connsiteX110" fmla="*/ 4232517 w 12192000"/>
              <a:gd name="connsiteY110" fmla="*/ 1852567 h 2237474"/>
              <a:gd name="connsiteX111" fmla="*/ 4191732 w 12192000"/>
              <a:gd name="connsiteY111" fmla="*/ 1857328 h 2237474"/>
              <a:gd name="connsiteX112" fmla="*/ 4065532 w 12192000"/>
              <a:gd name="connsiteY112" fmla="*/ 1855477 h 2237474"/>
              <a:gd name="connsiteX113" fmla="*/ 4028460 w 12192000"/>
              <a:gd name="connsiteY113" fmla="*/ 1855137 h 2237474"/>
              <a:gd name="connsiteX114" fmla="*/ 4002267 w 12192000"/>
              <a:gd name="connsiteY114" fmla="*/ 1852352 h 2237474"/>
              <a:gd name="connsiteX115" fmla="*/ 3931396 w 12192000"/>
              <a:gd name="connsiteY115" fmla="*/ 1858915 h 2237474"/>
              <a:gd name="connsiteX116" fmla="*/ 3812162 w 12192000"/>
              <a:gd name="connsiteY116" fmla="*/ 1875501 h 2237474"/>
              <a:gd name="connsiteX117" fmla="*/ 3729530 w 12192000"/>
              <a:gd name="connsiteY117" fmla="*/ 1864513 h 2237474"/>
              <a:gd name="connsiteX118" fmla="*/ 3680177 w 12192000"/>
              <a:gd name="connsiteY118" fmla="*/ 1881552 h 2237474"/>
              <a:gd name="connsiteX119" fmla="*/ 3567259 w 12192000"/>
              <a:gd name="connsiteY119" fmla="*/ 1893482 h 2237474"/>
              <a:gd name="connsiteX120" fmla="*/ 3405770 w 12192000"/>
              <a:gd name="connsiteY120" fmla="*/ 1904591 h 2237474"/>
              <a:gd name="connsiteX121" fmla="*/ 3280097 w 12192000"/>
              <a:gd name="connsiteY121" fmla="*/ 1919610 h 2237474"/>
              <a:gd name="connsiteX122" fmla="*/ 3123424 w 12192000"/>
              <a:gd name="connsiteY122" fmla="*/ 1952930 h 2237474"/>
              <a:gd name="connsiteX123" fmla="*/ 3009910 w 12192000"/>
              <a:gd name="connsiteY123" fmla="*/ 1957866 h 2237474"/>
              <a:gd name="connsiteX124" fmla="*/ 2995934 w 12192000"/>
              <a:gd name="connsiteY124" fmla="*/ 1967085 h 2237474"/>
              <a:gd name="connsiteX125" fmla="*/ 2980071 w 12192000"/>
              <a:gd name="connsiteY125" fmla="*/ 1972988 h 2237474"/>
              <a:gd name="connsiteX126" fmla="*/ 2978094 w 12192000"/>
              <a:gd name="connsiteY126" fmla="*/ 1972369 h 2237474"/>
              <a:gd name="connsiteX127" fmla="*/ 2942858 w 12192000"/>
              <a:gd name="connsiteY127" fmla="*/ 1981367 h 2237474"/>
              <a:gd name="connsiteX128" fmla="*/ 2875436 w 12192000"/>
              <a:gd name="connsiteY128" fmla="*/ 1996977 h 2237474"/>
              <a:gd name="connsiteX129" fmla="*/ 2874892 w 12192000"/>
              <a:gd name="connsiteY129" fmla="*/ 1996085 h 2237474"/>
              <a:gd name="connsiteX130" fmla="*/ 2864145 w 12192000"/>
              <a:gd name="connsiteY130" fmla="*/ 1994061 h 2237474"/>
              <a:gd name="connsiteX131" fmla="*/ 2843662 w 12192000"/>
              <a:gd name="connsiteY131" fmla="*/ 1992498 h 2237474"/>
              <a:gd name="connsiteX132" fmla="*/ 2796128 w 12192000"/>
              <a:gd name="connsiteY132" fmla="*/ 1976403 h 2237474"/>
              <a:gd name="connsiteX133" fmla="*/ 2756784 w 12192000"/>
              <a:gd name="connsiteY133" fmla="*/ 1985116 h 2237474"/>
              <a:gd name="connsiteX134" fmla="*/ 2748833 w 12192000"/>
              <a:gd name="connsiteY134" fmla="*/ 1986323 h 2237474"/>
              <a:gd name="connsiteX135" fmla="*/ 2748661 w 12192000"/>
              <a:gd name="connsiteY135" fmla="*/ 1986122 h 2237474"/>
              <a:gd name="connsiteX136" fmla="*/ 2740251 w 12192000"/>
              <a:gd name="connsiteY136" fmla="*/ 1986946 h 2237474"/>
              <a:gd name="connsiteX137" fmla="*/ 2718916 w 12192000"/>
              <a:gd name="connsiteY137" fmla="*/ 1990867 h 2237474"/>
              <a:gd name="connsiteX138" fmla="*/ 2713522 w 12192000"/>
              <a:gd name="connsiteY138" fmla="*/ 1990173 h 2237474"/>
              <a:gd name="connsiteX139" fmla="*/ 2680597 w 12192000"/>
              <a:gd name="connsiteY139" fmla="*/ 1984996 h 2237474"/>
              <a:gd name="connsiteX140" fmla="*/ 2578178 w 12192000"/>
              <a:gd name="connsiteY140" fmla="*/ 1990531 h 2237474"/>
              <a:gd name="connsiteX141" fmla="*/ 2476147 w 12192000"/>
              <a:gd name="connsiteY141" fmla="*/ 1998305 h 2237474"/>
              <a:gd name="connsiteX142" fmla="*/ 2373568 w 12192000"/>
              <a:gd name="connsiteY142" fmla="*/ 2003219 h 2237474"/>
              <a:gd name="connsiteX143" fmla="*/ 2321399 w 12192000"/>
              <a:gd name="connsiteY143" fmla="*/ 1989467 h 2237474"/>
              <a:gd name="connsiteX144" fmla="*/ 2315525 w 12192000"/>
              <a:gd name="connsiteY144" fmla="*/ 1989708 h 2237474"/>
              <a:gd name="connsiteX145" fmla="*/ 2300792 w 12192000"/>
              <a:gd name="connsiteY145" fmla="*/ 1994290 h 2237474"/>
              <a:gd name="connsiteX146" fmla="*/ 2295469 w 12192000"/>
              <a:gd name="connsiteY146" fmla="*/ 1996659 h 2237474"/>
              <a:gd name="connsiteX147" fmla="*/ 2287219 w 12192000"/>
              <a:gd name="connsiteY147" fmla="*/ 1998750 h 2237474"/>
              <a:gd name="connsiteX148" fmla="*/ 2286948 w 12192000"/>
              <a:gd name="connsiteY148" fmla="*/ 1998596 h 2237474"/>
              <a:gd name="connsiteX149" fmla="*/ 2243069 w 12192000"/>
              <a:gd name="connsiteY149" fmla="*/ 2015111 h 2237474"/>
              <a:gd name="connsiteX150" fmla="*/ 2186609 w 12192000"/>
              <a:gd name="connsiteY150" fmla="*/ 2008263 h 2237474"/>
              <a:gd name="connsiteX151" fmla="*/ 2164831 w 12192000"/>
              <a:gd name="connsiteY151" fmla="*/ 2010143 h 2237474"/>
              <a:gd name="connsiteX152" fmla="*/ 2152836 w 12192000"/>
              <a:gd name="connsiteY152" fmla="*/ 2010048 h 2237474"/>
              <a:gd name="connsiteX153" fmla="*/ 2117102 w 12192000"/>
              <a:gd name="connsiteY153" fmla="*/ 2023004 h 2237474"/>
              <a:gd name="connsiteX154" fmla="*/ 2111935 w 12192000"/>
              <a:gd name="connsiteY154" fmla="*/ 2023163 h 2237474"/>
              <a:gd name="connsiteX155" fmla="*/ 2089991 w 12192000"/>
              <a:gd name="connsiteY155" fmla="*/ 2034193 h 2237474"/>
              <a:gd name="connsiteX156" fmla="*/ 2058061 w 12192000"/>
              <a:gd name="connsiteY156" fmla="*/ 2047942 h 2237474"/>
              <a:gd name="connsiteX157" fmla="*/ 2055737 w 12192000"/>
              <a:gd name="connsiteY157" fmla="*/ 2047704 h 2237474"/>
              <a:gd name="connsiteX158" fmla="*/ 2042244 w 12192000"/>
              <a:gd name="connsiteY158" fmla="*/ 2055560 h 2237474"/>
              <a:gd name="connsiteX159" fmla="*/ 1976224 w 12192000"/>
              <a:gd name="connsiteY159" fmla="*/ 2074257 h 2237474"/>
              <a:gd name="connsiteX160" fmla="*/ 1877728 w 12192000"/>
              <a:gd name="connsiteY160" fmla="*/ 2101004 h 2237474"/>
              <a:gd name="connsiteX161" fmla="*/ 1759056 w 12192000"/>
              <a:gd name="connsiteY161" fmla="*/ 2125608 h 2237474"/>
              <a:gd name="connsiteX162" fmla="*/ 1637948 w 12192000"/>
              <a:gd name="connsiteY162" fmla="*/ 2172597 h 2237474"/>
              <a:gd name="connsiteX163" fmla="*/ 1434549 w 12192000"/>
              <a:gd name="connsiteY163" fmla="*/ 2234522 h 2237474"/>
              <a:gd name="connsiteX164" fmla="*/ 1398481 w 12192000"/>
              <a:gd name="connsiteY164" fmla="*/ 2237074 h 2237474"/>
              <a:gd name="connsiteX165" fmla="*/ 1398407 w 12192000"/>
              <a:gd name="connsiteY165" fmla="*/ 2237095 h 2237474"/>
              <a:gd name="connsiteX166" fmla="*/ 1370962 w 12192000"/>
              <a:gd name="connsiteY166" fmla="*/ 2237474 h 2237474"/>
              <a:gd name="connsiteX167" fmla="*/ 1356367 w 12192000"/>
              <a:gd name="connsiteY167" fmla="*/ 2235089 h 2237474"/>
              <a:gd name="connsiteX168" fmla="*/ 1324828 w 12192000"/>
              <a:gd name="connsiteY168" fmla="*/ 2231968 h 2237474"/>
              <a:gd name="connsiteX169" fmla="*/ 1297744 w 12192000"/>
              <a:gd name="connsiteY169" fmla="*/ 2235849 h 2237474"/>
              <a:gd name="connsiteX170" fmla="*/ 1286236 w 12192000"/>
              <a:gd name="connsiteY170" fmla="*/ 2233135 h 2237474"/>
              <a:gd name="connsiteX171" fmla="*/ 1283504 w 12192000"/>
              <a:gd name="connsiteY171" fmla="*/ 2233797 h 2237474"/>
              <a:gd name="connsiteX172" fmla="*/ 1279765 w 12192000"/>
              <a:gd name="connsiteY172" fmla="*/ 2229639 h 2237474"/>
              <a:gd name="connsiteX173" fmla="*/ 1195347 w 12192000"/>
              <a:gd name="connsiteY173" fmla="*/ 2212354 h 2237474"/>
              <a:gd name="connsiteX174" fmla="*/ 970251 w 12192000"/>
              <a:gd name="connsiteY174" fmla="*/ 2221029 h 2237474"/>
              <a:gd name="connsiteX175" fmla="*/ 812914 w 12192000"/>
              <a:gd name="connsiteY175" fmla="*/ 2202752 h 2237474"/>
              <a:gd name="connsiteX176" fmla="*/ 800195 w 12192000"/>
              <a:gd name="connsiteY176" fmla="*/ 2209407 h 2237474"/>
              <a:gd name="connsiteX177" fmla="*/ 784978 w 12192000"/>
              <a:gd name="connsiteY177" fmla="*/ 2212360 h 2237474"/>
              <a:gd name="connsiteX178" fmla="*/ 681987 w 12192000"/>
              <a:gd name="connsiteY178" fmla="*/ 2216757 h 2237474"/>
              <a:gd name="connsiteX179" fmla="*/ 669923 w 12192000"/>
              <a:gd name="connsiteY179" fmla="*/ 2211682 h 2237474"/>
              <a:gd name="connsiteX180" fmla="*/ 648680 w 12192000"/>
              <a:gd name="connsiteY180" fmla="*/ 2206229 h 2237474"/>
              <a:gd name="connsiteX181" fmla="*/ 597225 w 12192000"/>
              <a:gd name="connsiteY181" fmla="*/ 2180999 h 2237474"/>
              <a:gd name="connsiteX182" fmla="*/ 558449 w 12192000"/>
              <a:gd name="connsiteY182" fmla="*/ 2182346 h 2237474"/>
              <a:gd name="connsiteX183" fmla="*/ 550517 w 12192000"/>
              <a:gd name="connsiteY183" fmla="*/ 2182060 h 2237474"/>
              <a:gd name="connsiteX184" fmla="*/ 550309 w 12192000"/>
              <a:gd name="connsiteY184" fmla="*/ 2181825 h 2237474"/>
              <a:gd name="connsiteX185" fmla="*/ 541836 w 12192000"/>
              <a:gd name="connsiteY185" fmla="*/ 2181063 h 2237474"/>
              <a:gd name="connsiteX186" fmla="*/ 536057 w 12192000"/>
              <a:gd name="connsiteY186" fmla="*/ 2181537 h 2237474"/>
              <a:gd name="connsiteX187" fmla="*/ 520671 w 12192000"/>
              <a:gd name="connsiteY187" fmla="*/ 2180980 h 2237474"/>
              <a:gd name="connsiteX188" fmla="*/ 515024 w 12192000"/>
              <a:gd name="connsiteY188" fmla="*/ 2179258 h 2237474"/>
              <a:gd name="connsiteX189" fmla="*/ 512278 w 12192000"/>
              <a:gd name="connsiteY189" fmla="*/ 2176369 h 2237474"/>
              <a:gd name="connsiteX190" fmla="*/ 480419 w 12192000"/>
              <a:gd name="connsiteY190" fmla="*/ 2167807 h 2237474"/>
              <a:gd name="connsiteX191" fmla="*/ 413835 w 12192000"/>
              <a:gd name="connsiteY191" fmla="*/ 2156783 h 2237474"/>
              <a:gd name="connsiteX192" fmla="*/ 376513 w 12192000"/>
              <a:gd name="connsiteY192" fmla="*/ 2154014 h 2237474"/>
              <a:gd name="connsiteX193" fmla="*/ 273386 w 12192000"/>
              <a:gd name="connsiteY193" fmla="*/ 2142551 h 2237474"/>
              <a:gd name="connsiteX194" fmla="*/ 169207 w 12192000"/>
              <a:gd name="connsiteY194" fmla="*/ 2128100 h 2237474"/>
              <a:gd name="connsiteX195" fmla="*/ 93149 w 12192000"/>
              <a:gd name="connsiteY195" fmla="*/ 2105324 h 2237474"/>
              <a:gd name="connsiteX196" fmla="*/ 88109 w 12192000"/>
              <a:gd name="connsiteY196" fmla="*/ 2106704 h 2237474"/>
              <a:gd name="connsiteX197" fmla="*/ 80022 w 12192000"/>
              <a:gd name="connsiteY197" fmla="*/ 2107254 h 2237474"/>
              <a:gd name="connsiteX198" fmla="*/ 79717 w 12192000"/>
              <a:gd name="connsiteY198" fmla="*/ 2107046 h 2237474"/>
              <a:gd name="connsiteX199" fmla="*/ 72352 w 12192000"/>
              <a:gd name="connsiteY199" fmla="*/ 2107991 h 2237474"/>
              <a:gd name="connsiteX200" fmla="*/ 37645 w 12192000"/>
              <a:gd name="connsiteY200" fmla="*/ 2115401 h 2237474"/>
              <a:gd name="connsiteX201" fmla="*/ 4572 w 12192000"/>
              <a:gd name="connsiteY201" fmla="*/ 2111091 h 2237474"/>
              <a:gd name="connsiteX202" fmla="*/ 0 w 12192000"/>
              <a:gd name="connsiteY202" fmla="*/ 2110468 h 2237474"/>
              <a:gd name="connsiteX203" fmla="*/ 0 w 12192000"/>
              <a:gd name="connsiteY20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364192 w 12192000"/>
              <a:gd name="connsiteY85" fmla="*/ 1826074 h 2237474"/>
              <a:gd name="connsiteX86" fmla="*/ 5350380 w 12192000"/>
              <a:gd name="connsiteY86" fmla="*/ 1830891 h 2237474"/>
              <a:gd name="connsiteX87" fmla="*/ 5259633 w 12192000"/>
              <a:gd name="connsiteY87" fmla="*/ 1837160 h 2237474"/>
              <a:gd name="connsiteX88" fmla="*/ 5197513 w 12192000"/>
              <a:gd name="connsiteY88" fmla="*/ 1844718 h 2237474"/>
              <a:gd name="connsiteX89" fmla="*/ 5168852 w 12192000"/>
              <a:gd name="connsiteY89" fmla="*/ 1844846 h 2237474"/>
              <a:gd name="connsiteX90" fmla="*/ 5114927 w 12192000"/>
              <a:gd name="connsiteY90" fmla="*/ 1847827 h 2237474"/>
              <a:gd name="connsiteX91" fmla="*/ 5108970 w 12192000"/>
              <a:gd name="connsiteY91" fmla="*/ 1847935 h 2237474"/>
              <a:gd name="connsiteX92" fmla="*/ 5067961 w 12192000"/>
              <a:gd name="connsiteY92" fmla="*/ 1845917 h 2237474"/>
              <a:gd name="connsiteX93" fmla="*/ 5007075 w 12192000"/>
              <a:gd name="connsiteY93" fmla="*/ 1838626 h 2237474"/>
              <a:gd name="connsiteX94" fmla="*/ 4944087 w 12192000"/>
              <a:gd name="connsiteY94" fmla="*/ 1823332 h 2237474"/>
              <a:gd name="connsiteX95" fmla="*/ 4907662 w 12192000"/>
              <a:gd name="connsiteY95" fmla="*/ 1816900 h 2237474"/>
              <a:gd name="connsiteX96" fmla="*/ 4882386 w 12192000"/>
              <a:gd name="connsiteY96" fmla="*/ 1809844 h 2237474"/>
              <a:gd name="connsiteX97" fmla="*/ 4811440 w 12192000"/>
              <a:gd name="connsiteY97" fmla="*/ 1804655 h 2237474"/>
              <a:gd name="connsiteX98" fmla="*/ 4691075 w 12192000"/>
              <a:gd name="connsiteY98" fmla="*/ 1801389 h 2237474"/>
              <a:gd name="connsiteX99" fmla="*/ 4611738 w 12192000"/>
              <a:gd name="connsiteY99" fmla="*/ 1776964 h 2237474"/>
              <a:gd name="connsiteX100" fmla="*/ 4560070 w 12192000"/>
              <a:gd name="connsiteY100" fmla="*/ 1785640 h 2237474"/>
              <a:gd name="connsiteX101" fmla="*/ 4536503 w 12192000"/>
              <a:gd name="connsiteY101" fmla="*/ 1785334 h 2237474"/>
              <a:gd name="connsiteX102" fmla="*/ 4513724 w 12192000"/>
              <a:gd name="connsiteY102" fmla="*/ 1791996 h 2237474"/>
              <a:gd name="connsiteX103" fmla="*/ 4459810 w 12192000"/>
              <a:gd name="connsiteY103" fmla="*/ 1797886 h 2237474"/>
              <a:gd name="connsiteX104" fmla="*/ 4379064 w 12192000"/>
              <a:gd name="connsiteY104" fmla="*/ 1817177 h 2237474"/>
              <a:gd name="connsiteX105" fmla="*/ 4319209 w 12192000"/>
              <a:gd name="connsiteY105" fmla="*/ 1834833 h 2237474"/>
              <a:gd name="connsiteX106" fmla="*/ 4290981 w 12192000"/>
              <a:gd name="connsiteY106" fmla="*/ 1839677 h 2237474"/>
              <a:gd name="connsiteX107" fmla="*/ 4285792 w 12192000"/>
              <a:gd name="connsiteY107" fmla="*/ 1836231 h 2237474"/>
              <a:gd name="connsiteX108" fmla="*/ 4238372 w 12192000"/>
              <a:gd name="connsiteY108" fmla="*/ 1851480 h 2237474"/>
              <a:gd name="connsiteX109" fmla="*/ 4232517 w 12192000"/>
              <a:gd name="connsiteY109" fmla="*/ 1852567 h 2237474"/>
              <a:gd name="connsiteX110" fmla="*/ 4191732 w 12192000"/>
              <a:gd name="connsiteY110" fmla="*/ 1857328 h 2237474"/>
              <a:gd name="connsiteX111" fmla="*/ 4065532 w 12192000"/>
              <a:gd name="connsiteY111" fmla="*/ 1855477 h 2237474"/>
              <a:gd name="connsiteX112" fmla="*/ 4028460 w 12192000"/>
              <a:gd name="connsiteY112" fmla="*/ 1855137 h 2237474"/>
              <a:gd name="connsiteX113" fmla="*/ 4002267 w 12192000"/>
              <a:gd name="connsiteY113" fmla="*/ 1852352 h 2237474"/>
              <a:gd name="connsiteX114" fmla="*/ 3931396 w 12192000"/>
              <a:gd name="connsiteY114" fmla="*/ 1858915 h 2237474"/>
              <a:gd name="connsiteX115" fmla="*/ 3812162 w 12192000"/>
              <a:gd name="connsiteY115" fmla="*/ 1875501 h 2237474"/>
              <a:gd name="connsiteX116" fmla="*/ 3729530 w 12192000"/>
              <a:gd name="connsiteY116" fmla="*/ 1864513 h 2237474"/>
              <a:gd name="connsiteX117" fmla="*/ 3680177 w 12192000"/>
              <a:gd name="connsiteY117" fmla="*/ 1881552 h 2237474"/>
              <a:gd name="connsiteX118" fmla="*/ 3567259 w 12192000"/>
              <a:gd name="connsiteY118" fmla="*/ 1893482 h 2237474"/>
              <a:gd name="connsiteX119" fmla="*/ 3405770 w 12192000"/>
              <a:gd name="connsiteY119" fmla="*/ 1904591 h 2237474"/>
              <a:gd name="connsiteX120" fmla="*/ 3280097 w 12192000"/>
              <a:gd name="connsiteY120" fmla="*/ 1919610 h 2237474"/>
              <a:gd name="connsiteX121" fmla="*/ 3123424 w 12192000"/>
              <a:gd name="connsiteY121" fmla="*/ 1952930 h 2237474"/>
              <a:gd name="connsiteX122" fmla="*/ 3009910 w 12192000"/>
              <a:gd name="connsiteY122" fmla="*/ 1957866 h 2237474"/>
              <a:gd name="connsiteX123" fmla="*/ 2995934 w 12192000"/>
              <a:gd name="connsiteY123" fmla="*/ 1967085 h 2237474"/>
              <a:gd name="connsiteX124" fmla="*/ 2980071 w 12192000"/>
              <a:gd name="connsiteY124" fmla="*/ 1972988 h 2237474"/>
              <a:gd name="connsiteX125" fmla="*/ 2978094 w 12192000"/>
              <a:gd name="connsiteY125" fmla="*/ 1972369 h 2237474"/>
              <a:gd name="connsiteX126" fmla="*/ 2942858 w 12192000"/>
              <a:gd name="connsiteY126" fmla="*/ 1981367 h 2237474"/>
              <a:gd name="connsiteX127" fmla="*/ 2875436 w 12192000"/>
              <a:gd name="connsiteY127" fmla="*/ 1996977 h 2237474"/>
              <a:gd name="connsiteX128" fmla="*/ 2874892 w 12192000"/>
              <a:gd name="connsiteY128" fmla="*/ 1996085 h 2237474"/>
              <a:gd name="connsiteX129" fmla="*/ 2864145 w 12192000"/>
              <a:gd name="connsiteY129" fmla="*/ 1994061 h 2237474"/>
              <a:gd name="connsiteX130" fmla="*/ 2843662 w 12192000"/>
              <a:gd name="connsiteY130" fmla="*/ 1992498 h 2237474"/>
              <a:gd name="connsiteX131" fmla="*/ 2796128 w 12192000"/>
              <a:gd name="connsiteY131" fmla="*/ 1976403 h 2237474"/>
              <a:gd name="connsiteX132" fmla="*/ 2756784 w 12192000"/>
              <a:gd name="connsiteY132" fmla="*/ 1985116 h 2237474"/>
              <a:gd name="connsiteX133" fmla="*/ 2748833 w 12192000"/>
              <a:gd name="connsiteY133" fmla="*/ 1986323 h 2237474"/>
              <a:gd name="connsiteX134" fmla="*/ 2748661 w 12192000"/>
              <a:gd name="connsiteY134" fmla="*/ 1986122 h 2237474"/>
              <a:gd name="connsiteX135" fmla="*/ 2740251 w 12192000"/>
              <a:gd name="connsiteY135" fmla="*/ 1986946 h 2237474"/>
              <a:gd name="connsiteX136" fmla="*/ 2718916 w 12192000"/>
              <a:gd name="connsiteY136" fmla="*/ 1990867 h 2237474"/>
              <a:gd name="connsiteX137" fmla="*/ 2713522 w 12192000"/>
              <a:gd name="connsiteY137" fmla="*/ 1990173 h 2237474"/>
              <a:gd name="connsiteX138" fmla="*/ 2680597 w 12192000"/>
              <a:gd name="connsiteY138" fmla="*/ 1984996 h 2237474"/>
              <a:gd name="connsiteX139" fmla="*/ 2578178 w 12192000"/>
              <a:gd name="connsiteY139" fmla="*/ 1990531 h 2237474"/>
              <a:gd name="connsiteX140" fmla="*/ 2476147 w 12192000"/>
              <a:gd name="connsiteY140" fmla="*/ 1998305 h 2237474"/>
              <a:gd name="connsiteX141" fmla="*/ 2373568 w 12192000"/>
              <a:gd name="connsiteY141" fmla="*/ 2003219 h 2237474"/>
              <a:gd name="connsiteX142" fmla="*/ 2321399 w 12192000"/>
              <a:gd name="connsiteY142" fmla="*/ 1989467 h 2237474"/>
              <a:gd name="connsiteX143" fmla="*/ 2315525 w 12192000"/>
              <a:gd name="connsiteY143" fmla="*/ 1989708 h 2237474"/>
              <a:gd name="connsiteX144" fmla="*/ 2300792 w 12192000"/>
              <a:gd name="connsiteY144" fmla="*/ 1994290 h 2237474"/>
              <a:gd name="connsiteX145" fmla="*/ 2295469 w 12192000"/>
              <a:gd name="connsiteY145" fmla="*/ 1996659 h 2237474"/>
              <a:gd name="connsiteX146" fmla="*/ 2287219 w 12192000"/>
              <a:gd name="connsiteY146" fmla="*/ 1998750 h 2237474"/>
              <a:gd name="connsiteX147" fmla="*/ 2286948 w 12192000"/>
              <a:gd name="connsiteY147" fmla="*/ 1998596 h 2237474"/>
              <a:gd name="connsiteX148" fmla="*/ 2243069 w 12192000"/>
              <a:gd name="connsiteY148" fmla="*/ 2015111 h 2237474"/>
              <a:gd name="connsiteX149" fmla="*/ 2186609 w 12192000"/>
              <a:gd name="connsiteY149" fmla="*/ 2008263 h 2237474"/>
              <a:gd name="connsiteX150" fmla="*/ 2164831 w 12192000"/>
              <a:gd name="connsiteY150" fmla="*/ 2010143 h 2237474"/>
              <a:gd name="connsiteX151" fmla="*/ 2152836 w 12192000"/>
              <a:gd name="connsiteY151" fmla="*/ 2010048 h 2237474"/>
              <a:gd name="connsiteX152" fmla="*/ 2117102 w 12192000"/>
              <a:gd name="connsiteY152" fmla="*/ 2023004 h 2237474"/>
              <a:gd name="connsiteX153" fmla="*/ 2111935 w 12192000"/>
              <a:gd name="connsiteY153" fmla="*/ 2023163 h 2237474"/>
              <a:gd name="connsiteX154" fmla="*/ 2089991 w 12192000"/>
              <a:gd name="connsiteY154" fmla="*/ 2034193 h 2237474"/>
              <a:gd name="connsiteX155" fmla="*/ 2058061 w 12192000"/>
              <a:gd name="connsiteY155" fmla="*/ 2047942 h 2237474"/>
              <a:gd name="connsiteX156" fmla="*/ 2055737 w 12192000"/>
              <a:gd name="connsiteY156" fmla="*/ 2047704 h 2237474"/>
              <a:gd name="connsiteX157" fmla="*/ 2042244 w 12192000"/>
              <a:gd name="connsiteY157" fmla="*/ 2055560 h 2237474"/>
              <a:gd name="connsiteX158" fmla="*/ 1976224 w 12192000"/>
              <a:gd name="connsiteY158" fmla="*/ 2074257 h 2237474"/>
              <a:gd name="connsiteX159" fmla="*/ 1877728 w 12192000"/>
              <a:gd name="connsiteY159" fmla="*/ 2101004 h 2237474"/>
              <a:gd name="connsiteX160" fmla="*/ 1759056 w 12192000"/>
              <a:gd name="connsiteY160" fmla="*/ 2125608 h 2237474"/>
              <a:gd name="connsiteX161" fmla="*/ 1637948 w 12192000"/>
              <a:gd name="connsiteY161" fmla="*/ 2172597 h 2237474"/>
              <a:gd name="connsiteX162" fmla="*/ 1434549 w 12192000"/>
              <a:gd name="connsiteY162" fmla="*/ 2234522 h 2237474"/>
              <a:gd name="connsiteX163" fmla="*/ 1398481 w 12192000"/>
              <a:gd name="connsiteY163" fmla="*/ 2237074 h 2237474"/>
              <a:gd name="connsiteX164" fmla="*/ 1398407 w 12192000"/>
              <a:gd name="connsiteY164" fmla="*/ 2237095 h 2237474"/>
              <a:gd name="connsiteX165" fmla="*/ 1370962 w 12192000"/>
              <a:gd name="connsiteY165" fmla="*/ 2237474 h 2237474"/>
              <a:gd name="connsiteX166" fmla="*/ 1356367 w 12192000"/>
              <a:gd name="connsiteY166" fmla="*/ 2235089 h 2237474"/>
              <a:gd name="connsiteX167" fmla="*/ 1324828 w 12192000"/>
              <a:gd name="connsiteY167" fmla="*/ 2231968 h 2237474"/>
              <a:gd name="connsiteX168" fmla="*/ 1297744 w 12192000"/>
              <a:gd name="connsiteY168" fmla="*/ 2235849 h 2237474"/>
              <a:gd name="connsiteX169" fmla="*/ 1286236 w 12192000"/>
              <a:gd name="connsiteY169" fmla="*/ 2233135 h 2237474"/>
              <a:gd name="connsiteX170" fmla="*/ 1283504 w 12192000"/>
              <a:gd name="connsiteY170" fmla="*/ 2233797 h 2237474"/>
              <a:gd name="connsiteX171" fmla="*/ 1279765 w 12192000"/>
              <a:gd name="connsiteY171" fmla="*/ 2229639 h 2237474"/>
              <a:gd name="connsiteX172" fmla="*/ 1195347 w 12192000"/>
              <a:gd name="connsiteY172" fmla="*/ 2212354 h 2237474"/>
              <a:gd name="connsiteX173" fmla="*/ 970251 w 12192000"/>
              <a:gd name="connsiteY173" fmla="*/ 2221029 h 2237474"/>
              <a:gd name="connsiteX174" fmla="*/ 812914 w 12192000"/>
              <a:gd name="connsiteY174" fmla="*/ 2202752 h 2237474"/>
              <a:gd name="connsiteX175" fmla="*/ 800195 w 12192000"/>
              <a:gd name="connsiteY175" fmla="*/ 2209407 h 2237474"/>
              <a:gd name="connsiteX176" fmla="*/ 784978 w 12192000"/>
              <a:gd name="connsiteY176" fmla="*/ 2212360 h 2237474"/>
              <a:gd name="connsiteX177" fmla="*/ 681987 w 12192000"/>
              <a:gd name="connsiteY177" fmla="*/ 2216757 h 2237474"/>
              <a:gd name="connsiteX178" fmla="*/ 669923 w 12192000"/>
              <a:gd name="connsiteY178" fmla="*/ 2211682 h 2237474"/>
              <a:gd name="connsiteX179" fmla="*/ 648680 w 12192000"/>
              <a:gd name="connsiteY179" fmla="*/ 2206229 h 2237474"/>
              <a:gd name="connsiteX180" fmla="*/ 597225 w 12192000"/>
              <a:gd name="connsiteY180" fmla="*/ 2180999 h 2237474"/>
              <a:gd name="connsiteX181" fmla="*/ 558449 w 12192000"/>
              <a:gd name="connsiteY181" fmla="*/ 2182346 h 2237474"/>
              <a:gd name="connsiteX182" fmla="*/ 550517 w 12192000"/>
              <a:gd name="connsiteY182" fmla="*/ 2182060 h 2237474"/>
              <a:gd name="connsiteX183" fmla="*/ 550309 w 12192000"/>
              <a:gd name="connsiteY183" fmla="*/ 2181825 h 2237474"/>
              <a:gd name="connsiteX184" fmla="*/ 541836 w 12192000"/>
              <a:gd name="connsiteY184" fmla="*/ 2181063 h 2237474"/>
              <a:gd name="connsiteX185" fmla="*/ 536057 w 12192000"/>
              <a:gd name="connsiteY185" fmla="*/ 2181537 h 2237474"/>
              <a:gd name="connsiteX186" fmla="*/ 520671 w 12192000"/>
              <a:gd name="connsiteY186" fmla="*/ 2180980 h 2237474"/>
              <a:gd name="connsiteX187" fmla="*/ 515024 w 12192000"/>
              <a:gd name="connsiteY187" fmla="*/ 2179258 h 2237474"/>
              <a:gd name="connsiteX188" fmla="*/ 512278 w 12192000"/>
              <a:gd name="connsiteY188" fmla="*/ 2176369 h 2237474"/>
              <a:gd name="connsiteX189" fmla="*/ 480419 w 12192000"/>
              <a:gd name="connsiteY189" fmla="*/ 2167807 h 2237474"/>
              <a:gd name="connsiteX190" fmla="*/ 413835 w 12192000"/>
              <a:gd name="connsiteY190" fmla="*/ 2156783 h 2237474"/>
              <a:gd name="connsiteX191" fmla="*/ 376513 w 12192000"/>
              <a:gd name="connsiteY191" fmla="*/ 2154014 h 2237474"/>
              <a:gd name="connsiteX192" fmla="*/ 273386 w 12192000"/>
              <a:gd name="connsiteY192" fmla="*/ 2142551 h 2237474"/>
              <a:gd name="connsiteX193" fmla="*/ 169207 w 12192000"/>
              <a:gd name="connsiteY193" fmla="*/ 2128100 h 2237474"/>
              <a:gd name="connsiteX194" fmla="*/ 93149 w 12192000"/>
              <a:gd name="connsiteY194" fmla="*/ 2105324 h 2237474"/>
              <a:gd name="connsiteX195" fmla="*/ 88109 w 12192000"/>
              <a:gd name="connsiteY195" fmla="*/ 2106704 h 2237474"/>
              <a:gd name="connsiteX196" fmla="*/ 80022 w 12192000"/>
              <a:gd name="connsiteY196" fmla="*/ 2107254 h 2237474"/>
              <a:gd name="connsiteX197" fmla="*/ 79717 w 12192000"/>
              <a:gd name="connsiteY197" fmla="*/ 2107046 h 2237474"/>
              <a:gd name="connsiteX198" fmla="*/ 72352 w 12192000"/>
              <a:gd name="connsiteY198" fmla="*/ 2107991 h 2237474"/>
              <a:gd name="connsiteX199" fmla="*/ 37645 w 12192000"/>
              <a:gd name="connsiteY199" fmla="*/ 2115401 h 2237474"/>
              <a:gd name="connsiteX200" fmla="*/ 4572 w 12192000"/>
              <a:gd name="connsiteY200" fmla="*/ 2111091 h 2237474"/>
              <a:gd name="connsiteX201" fmla="*/ 0 w 12192000"/>
              <a:gd name="connsiteY201" fmla="*/ 2110468 h 2237474"/>
              <a:gd name="connsiteX202" fmla="*/ 0 w 12192000"/>
              <a:gd name="connsiteY20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364192 w 12192000"/>
              <a:gd name="connsiteY85" fmla="*/ 1826074 h 2237474"/>
              <a:gd name="connsiteX86" fmla="*/ 5350380 w 12192000"/>
              <a:gd name="connsiteY86" fmla="*/ 1830891 h 2237474"/>
              <a:gd name="connsiteX87" fmla="*/ 5259633 w 12192000"/>
              <a:gd name="connsiteY87" fmla="*/ 1837160 h 2237474"/>
              <a:gd name="connsiteX88" fmla="*/ 5197513 w 12192000"/>
              <a:gd name="connsiteY88" fmla="*/ 1844718 h 2237474"/>
              <a:gd name="connsiteX89" fmla="*/ 5168852 w 12192000"/>
              <a:gd name="connsiteY89" fmla="*/ 1844846 h 2237474"/>
              <a:gd name="connsiteX90" fmla="*/ 5114927 w 12192000"/>
              <a:gd name="connsiteY90" fmla="*/ 1847827 h 2237474"/>
              <a:gd name="connsiteX91" fmla="*/ 5108970 w 12192000"/>
              <a:gd name="connsiteY91" fmla="*/ 1847935 h 2237474"/>
              <a:gd name="connsiteX92" fmla="*/ 5067961 w 12192000"/>
              <a:gd name="connsiteY92" fmla="*/ 1845917 h 2237474"/>
              <a:gd name="connsiteX93" fmla="*/ 5007075 w 12192000"/>
              <a:gd name="connsiteY93" fmla="*/ 1838626 h 2237474"/>
              <a:gd name="connsiteX94" fmla="*/ 4944087 w 12192000"/>
              <a:gd name="connsiteY94" fmla="*/ 1823332 h 2237474"/>
              <a:gd name="connsiteX95" fmla="*/ 4907662 w 12192000"/>
              <a:gd name="connsiteY95" fmla="*/ 1816900 h 2237474"/>
              <a:gd name="connsiteX96" fmla="*/ 4882386 w 12192000"/>
              <a:gd name="connsiteY96" fmla="*/ 1809844 h 2237474"/>
              <a:gd name="connsiteX97" fmla="*/ 4811440 w 12192000"/>
              <a:gd name="connsiteY97" fmla="*/ 1804655 h 2237474"/>
              <a:gd name="connsiteX98" fmla="*/ 4691075 w 12192000"/>
              <a:gd name="connsiteY98" fmla="*/ 1801389 h 2237474"/>
              <a:gd name="connsiteX99" fmla="*/ 4611738 w 12192000"/>
              <a:gd name="connsiteY99" fmla="*/ 1776964 h 2237474"/>
              <a:gd name="connsiteX100" fmla="*/ 4560070 w 12192000"/>
              <a:gd name="connsiteY100" fmla="*/ 1785640 h 2237474"/>
              <a:gd name="connsiteX101" fmla="*/ 4536503 w 12192000"/>
              <a:gd name="connsiteY101" fmla="*/ 1785334 h 2237474"/>
              <a:gd name="connsiteX102" fmla="*/ 4513724 w 12192000"/>
              <a:gd name="connsiteY102" fmla="*/ 1791996 h 2237474"/>
              <a:gd name="connsiteX103" fmla="*/ 4459810 w 12192000"/>
              <a:gd name="connsiteY103" fmla="*/ 1797886 h 2237474"/>
              <a:gd name="connsiteX104" fmla="*/ 4379064 w 12192000"/>
              <a:gd name="connsiteY104" fmla="*/ 1817177 h 2237474"/>
              <a:gd name="connsiteX105" fmla="*/ 4319209 w 12192000"/>
              <a:gd name="connsiteY105" fmla="*/ 1834833 h 2237474"/>
              <a:gd name="connsiteX106" fmla="*/ 4290981 w 12192000"/>
              <a:gd name="connsiteY106" fmla="*/ 1839677 h 2237474"/>
              <a:gd name="connsiteX107" fmla="*/ 4285792 w 12192000"/>
              <a:gd name="connsiteY107" fmla="*/ 1836231 h 2237474"/>
              <a:gd name="connsiteX108" fmla="*/ 4238372 w 12192000"/>
              <a:gd name="connsiteY108" fmla="*/ 1851480 h 2237474"/>
              <a:gd name="connsiteX109" fmla="*/ 4232517 w 12192000"/>
              <a:gd name="connsiteY109" fmla="*/ 1852567 h 2237474"/>
              <a:gd name="connsiteX110" fmla="*/ 4191732 w 12192000"/>
              <a:gd name="connsiteY110" fmla="*/ 1857328 h 2237474"/>
              <a:gd name="connsiteX111" fmla="*/ 4065532 w 12192000"/>
              <a:gd name="connsiteY111" fmla="*/ 1855477 h 2237474"/>
              <a:gd name="connsiteX112" fmla="*/ 4028460 w 12192000"/>
              <a:gd name="connsiteY112" fmla="*/ 1855137 h 2237474"/>
              <a:gd name="connsiteX113" fmla="*/ 4002267 w 12192000"/>
              <a:gd name="connsiteY113" fmla="*/ 1852352 h 2237474"/>
              <a:gd name="connsiteX114" fmla="*/ 3931396 w 12192000"/>
              <a:gd name="connsiteY114" fmla="*/ 1858915 h 2237474"/>
              <a:gd name="connsiteX115" fmla="*/ 3812162 w 12192000"/>
              <a:gd name="connsiteY115" fmla="*/ 1875501 h 2237474"/>
              <a:gd name="connsiteX116" fmla="*/ 3729530 w 12192000"/>
              <a:gd name="connsiteY116" fmla="*/ 1864513 h 2237474"/>
              <a:gd name="connsiteX117" fmla="*/ 3680177 w 12192000"/>
              <a:gd name="connsiteY117" fmla="*/ 1881552 h 2237474"/>
              <a:gd name="connsiteX118" fmla="*/ 3567259 w 12192000"/>
              <a:gd name="connsiteY118" fmla="*/ 1893482 h 2237474"/>
              <a:gd name="connsiteX119" fmla="*/ 3405770 w 12192000"/>
              <a:gd name="connsiteY119" fmla="*/ 1904591 h 2237474"/>
              <a:gd name="connsiteX120" fmla="*/ 3280097 w 12192000"/>
              <a:gd name="connsiteY120" fmla="*/ 1919610 h 2237474"/>
              <a:gd name="connsiteX121" fmla="*/ 3123424 w 12192000"/>
              <a:gd name="connsiteY121" fmla="*/ 1952930 h 2237474"/>
              <a:gd name="connsiteX122" fmla="*/ 3009910 w 12192000"/>
              <a:gd name="connsiteY122" fmla="*/ 1957866 h 2237474"/>
              <a:gd name="connsiteX123" fmla="*/ 2995934 w 12192000"/>
              <a:gd name="connsiteY123" fmla="*/ 1967085 h 2237474"/>
              <a:gd name="connsiteX124" fmla="*/ 2980071 w 12192000"/>
              <a:gd name="connsiteY124" fmla="*/ 1972988 h 2237474"/>
              <a:gd name="connsiteX125" fmla="*/ 2978094 w 12192000"/>
              <a:gd name="connsiteY125" fmla="*/ 1972369 h 2237474"/>
              <a:gd name="connsiteX126" fmla="*/ 2942858 w 12192000"/>
              <a:gd name="connsiteY126" fmla="*/ 1981367 h 2237474"/>
              <a:gd name="connsiteX127" fmla="*/ 2875436 w 12192000"/>
              <a:gd name="connsiteY127" fmla="*/ 1996977 h 2237474"/>
              <a:gd name="connsiteX128" fmla="*/ 2874892 w 12192000"/>
              <a:gd name="connsiteY128" fmla="*/ 1996085 h 2237474"/>
              <a:gd name="connsiteX129" fmla="*/ 2864145 w 12192000"/>
              <a:gd name="connsiteY129" fmla="*/ 1994061 h 2237474"/>
              <a:gd name="connsiteX130" fmla="*/ 2843662 w 12192000"/>
              <a:gd name="connsiteY130" fmla="*/ 1992498 h 2237474"/>
              <a:gd name="connsiteX131" fmla="*/ 2796128 w 12192000"/>
              <a:gd name="connsiteY131" fmla="*/ 1976403 h 2237474"/>
              <a:gd name="connsiteX132" fmla="*/ 2756784 w 12192000"/>
              <a:gd name="connsiteY132" fmla="*/ 1985116 h 2237474"/>
              <a:gd name="connsiteX133" fmla="*/ 2748833 w 12192000"/>
              <a:gd name="connsiteY133" fmla="*/ 1986323 h 2237474"/>
              <a:gd name="connsiteX134" fmla="*/ 2748661 w 12192000"/>
              <a:gd name="connsiteY134" fmla="*/ 1986122 h 2237474"/>
              <a:gd name="connsiteX135" fmla="*/ 2740251 w 12192000"/>
              <a:gd name="connsiteY135" fmla="*/ 1986946 h 2237474"/>
              <a:gd name="connsiteX136" fmla="*/ 2718916 w 12192000"/>
              <a:gd name="connsiteY136" fmla="*/ 1990867 h 2237474"/>
              <a:gd name="connsiteX137" fmla="*/ 2713522 w 12192000"/>
              <a:gd name="connsiteY137" fmla="*/ 1990173 h 2237474"/>
              <a:gd name="connsiteX138" fmla="*/ 2680597 w 12192000"/>
              <a:gd name="connsiteY138" fmla="*/ 1984996 h 2237474"/>
              <a:gd name="connsiteX139" fmla="*/ 2578178 w 12192000"/>
              <a:gd name="connsiteY139" fmla="*/ 1990531 h 2237474"/>
              <a:gd name="connsiteX140" fmla="*/ 2476147 w 12192000"/>
              <a:gd name="connsiteY140" fmla="*/ 1998305 h 2237474"/>
              <a:gd name="connsiteX141" fmla="*/ 2373568 w 12192000"/>
              <a:gd name="connsiteY141" fmla="*/ 2003219 h 2237474"/>
              <a:gd name="connsiteX142" fmla="*/ 2321399 w 12192000"/>
              <a:gd name="connsiteY142" fmla="*/ 1989467 h 2237474"/>
              <a:gd name="connsiteX143" fmla="*/ 2315525 w 12192000"/>
              <a:gd name="connsiteY143" fmla="*/ 1989708 h 2237474"/>
              <a:gd name="connsiteX144" fmla="*/ 2300792 w 12192000"/>
              <a:gd name="connsiteY144" fmla="*/ 1994290 h 2237474"/>
              <a:gd name="connsiteX145" fmla="*/ 2295469 w 12192000"/>
              <a:gd name="connsiteY145" fmla="*/ 1996659 h 2237474"/>
              <a:gd name="connsiteX146" fmla="*/ 2287219 w 12192000"/>
              <a:gd name="connsiteY146" fmla="*/ 1998750 h 2237474"/>
              <a:gd name="connsiteX147" fmla="*/ 2286948 w 12192000"/>
              <a:gd name="connsiteY147" fmla="*/ 1998596 h 2237474"/>
              <a:gd name="connsiteX148" fmla="*/ 2243069 w 12192000"/>
              <a:gd name="connsiteY148" fmla="*/ 2015111 h 2237474"/>
              <a:gd name="connsiteX149" fmla="*/ 2186609 w 12192000"/>
              <a:gd name="connsiteY149" fmla="*/ 2008263 h 2237474"/>
              <a:gd name="connsiteX150" fmla="*/ 2164831 w 12192000"/>
              <a:gd name="connsiteY150" fmla="*/ 2010143 h 2237474"/>
              <a:gd name="connsiteX151" fmla="*/ 2152836 w 12192000"/>
              <a:gd name="connsiteY151" fmla="*/ 2010048 h 2237474"/>
              <a:gd name="connsiteX152" fmla="*/ 2117102 w 12192000"/>
              <a:gd name="connsiteY152" fmla="*/ 2023004 h 2237474"/>
              <a:gd name="connsiteX153" fmla="*/ 2111935 w 12192000"/>
              <a:gd name="connsiteY153" fmla="*/ 2023163 h 2237474"/>
              <a:gd name="connsiteX154" fmla="*/ 2089991 w 12192000"/>
              <a:gd name="connsiteY154" fmla="*/ 2034193 h 2237474"/>
              <a:gd name="connsiteX155" fmla="*/ 2058061 w 12192000"/>
              <a:gd name="connsiteY155" fmla="*/ 2047942 h 2237474"/>
              <a:gd name="connsiteX156" fmla="*/ 2055737 w 12192000"/>
              <a:gd name="connsiteY156" fmla="*/ 2047704 h 2237474"/>
              <a:gd name="connsiteX157" fmla="*/ 2042244 w 12192000"/>
              <a:gd name="connsiteY157" fmla="*/ 2055560 h 2237474"/>
              <a:gd name="connsiteX158" fmla="*/ 1976224 w 12192000"/>
              <a:gd name="connsiteY158" fmla="*/ 2074257 h 2237474"/>
              <a:gd name="connsiteX159" fmla="*/ 1877728 w 12192000"/>
              <a:gd name="connsiteY159" fmla="*/ 2101004 h 2237474"/>
              <a:gd name="connsiteX160" fmla="*/ 1759056 w 12192000"/>
              <a:gd name="connsiteY160" fmla="*/ 2125608 h 2237474"/>
              <a:gd name="connsiteX161" fmla="*/ 1637948 w 12192000"/>
              <a:gd name="connsiteY161" fmla="*/ 2172597 h 2237474"/>
              <a:gd name="connsiteX162" fmla="*/ 1434549 w 12192000"/>
              <a:gd name="connsiteY162" fmla="*/ 2234522 h 2237474"/>
              <a:gd name="connsiteX163" fmla="*/ 1398481 w 12192000"/>
              <a:gd name="connsiteY163" fmla="*/ 2237074 h 2237474"/>
              <a:gd name="connsiteX164" fmla="*/ 1398407 w 12192000"/>
              <a:gd name="connsiteY164" fmla="*/ 2237095 h 2237474"/>
              <a:gd name="connsiteX165" fmla="*/ 1370962 w 12192000"/>
              <a:gd name="connsiteY165" fmla="*/ 2237474 h 2237474"/>
              <a:gd name="connsiteX166" fmla="*/ 1356367 w 12192000"/>
              <a:gd name="connsiteY166" fmla="*/ 2235089 h 2237474"/>
              <a:gd name="connsiteX167" fmla="*/ 1324828 w 12192000"/>
              <a:gd name="connsiteY167" fmla="*/ 2231968 h 2237474"/>
              <a:gd name="connsiteX168" fmla="*/ 1297744 w 12192000"/>
              <a:gd name="connsiteY168" fmla="*/ 2235849 h 2237474"/>
              <a:gd name="connsiteX169" fmla="*/ 1286236 w 12192000"/>
              <a:gd name="connsiteY169" fmla="*/ 2233135 h 2237474"/>
              <a:gd name="connsiteX170" fmla="*/ 1283504 w 12192000"/>
              <a:gd name="connsiteY170" fmla="*/ 2233797 h 2237474"/>
              <a:gd name="connsiteX171" fmla="*/ 1279765 w 12192000"/>
              <a:gd name="connsiteY171" fmla="*/ 2229639 h 2237474"/>
              <a:gd name="connsiteX172" fmla="*/ 1195347 w 12192000"/>
              <a:gd name="connsiteY172" fmla="*/ 2212354 h 2237474"/>
              <a:gd name="connsiteX173" fmla="*/ 970251 w 12192000"/>
              <a:gd name="connsiteY173" fmla="*/ 2221029 h 2237474"/>
              <a:gd name="connsiteX174" fmla="*/ 812914 w 12192000"/>
              <a:gd name="connsiteY174" fmla="*/ 2202752 h 2237474"/>
              <a:gd name="connsiteX175" fmla="*/ 800195 w 12192000"/>
              <a:gd name="connsiteY175" fmla="*/ 2209407 h 2237474"/>
              <a:gd name="connsiteX176" fmla="*/ 784978 w 12192000"/>
              <a:gd name="connsiteY176" fmla="*/ 2212360 h 2237474"/>
              <a:gd name="connsiteX177" fmla="*/ 681987 w 12192000"/>
              <a:gd name="connsiteY177" fmla="*/ 2216757 h 2237474"/>
              <a:gd name="connsiteX178" fmla="*/ 669923 w 12192000"/>
              <a:gd name="connsiteY178" fmla="*/ 2211682 h 2237474"/>
              <a:gd name="connsiteX179" fmla="*/ 648680 w 12192000"/>
              <a:gd name="connsiteY179" fmla="*/ 2206229 h 2237474"/>
              <a:gd name="connsiteX180" fmla="*/ 597225 w 12192000"/>
              <a:gd name="connsiteY180" fmla="*/ 2180999 h 2237474"/>
              <a:gd name="connsiteX181" fmla="*/ 558449 w 12192000"/>
              <a:gd name="connsiteY181" fmla="*/ 2182346 h 2237474"/>
              <a:gd name="connsiteX182" fmla="*/ 550517 w 12192000"/>
              <a:gd name="connsiteY182" fmla="*/ 2182060 h 2237474"/>
              <a:gd name="connsiteX183" fmla="*/ 550309 w 12192000"/>
              <a:gd name="connsiteY183" fmla="*/ 2181825 h 2237474"/>
              <a:gd name="connsiteX184" fmla="*/ 541836 w 12192000"/>
              <a:gd name="connsiteY184" fmla="*/ 2181063 h 2237474"/>
              <a:gd name="connsiteX185" fmla="*/ 536057 w 12192000"/>
              <a:gd name="connsiteY185" fmla="*/ 2181537 h 2237474"/>
              <a:gd name="connsiteX186" fmla="*/ 520671 w 12192000"/>
              <a:gd name="connsiteY186" fmla="*/ 2180980 h 2237474"/>
              <a:gd name="connsiteX187" fmla="*/ 515024 w 12192000"/>
              <a:gd name="connsiteY187" fmla="*/ 2179258 h 2237474"/>
              <a:gd name="connsiteX188" fmla="*/ 512278 w 12192000"/>
              <a:gd name="connsiteY188" fmla="*/ 2176369 h 2237474"/>
              <a:gd name="connsiteX189" fmla="*/ 480419 w 12192000"/>
              <a:gd name="connsiteY189" fmla="*/ 2167807 h 2237474"/>
              <a:gd name="connsiteX190" fmla="*/ 413835 w 12192000"/>
              <a:gd name="connsiteY190" fmla="*/ 2156783 h 2237474"/>
              <a:gd name="connsiteX191" fmla="*/ 376513 w 12192000"/>
              <a:gd name="connsiteY191" fmla="*/ 2154014 h 2237474"/>
              <a:gd name="connsiteX192" fmla="*/ 273386 w 12192000"/>
              <a:gd name="connsiteY192" fmla="*/ 2142551 h 2237474"/>
              <a:gd name="connsiteX193" fmla="*/ 169207 w 12192000"/>
              <a:gd name="connsiteY193" fmla="*/ 2128100 h 2237474"/>
              <a:gd name="connsiteX194" fmla="*/ 93149 w 12192000"/>
              <a:gd name="connsiteY194" fmla="*/ 2105324 h 2237474"/>
              <a:gd name="connsiteX195" fmla="*/ 88109 w 12192000"/>
              <a:gd name="connsiteY195" fmla="*/ 2106704 h 2237474"/>
              <a:gd name="connsiteX196" fmla="*/ 80022 w 12192000"/>
              <a:gd name="connsiteY196" fmla="*/ 2107254 h 2237474"/>
              <a:gd name="connsiteX197" fmla="*/ 79717 w 12192000"/>
              <a:gd name="connsiteY197" fmla="*/ 2107046 h 2237474"/>
              <a:gd name="connsiteX198" fmla="*/ 72352 w 12192000"/>
              <a:gd name="connsiteY198" fmla="*/ 2107991 h 2237474"/>
              <a:gd name="connsiteX199" fmla="*/ 37645 w 12192000"/>
              <a:gd name="connsiteY199" fmla="*/ 2115401 h 2237474"/>
              <a:gd name="connsiteX200" fmla="*/ 4572 w 12192000"/>
              <a:gd name="connsiteY200" fmla="*/ 2111091 h 2237474"/>
              <a:gd name="connsiteX201" fmla="*/ 0 w 12192000"/>
              <a:gd name="connsiteY201" fmla="*/ 2110468 h 2237474"/>
              <a:gd name="connsiteX202" fmla="*/ 0 w 12192000"/>
              <a:gd name="connsiteY20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364192 w 12192000"/>
              <a:gd name="connsiteY85" fmla="*/ 1826074 h 2237474"/>
              <a:gd name="connsiteX86" fmla="*/ 5259633 w 12192000"/>
              <a:gd name="connsiteY86" fmla="*/ 1837160 h 2237474"/>
              <a:gd name="connsiteX87" fmla="*/ 5197513 w 12192000"/>
              <a:gd name="connsiteY87" fmla="*/ 1844718 h 2237474"/>
              <a:gd name="connsiteX88" fmla="*/ 5168852 w 12192000"/>
              <a:gd name="connsiteY88" fmla="*/ 1844846 h 2237474"/>
              <a:gd name="connsiteX89" fmla="*/ 5114927 w 12192000"/>
              <a:gd name="connsiteY89" fmla="*/ 1847827 h 2237474"/>
              <a:gd name="connsiteX90" fmla="*/ 5108970 w 12192000"/>
              <a:gd name="connsiteY90" fmla="*/ 1847935 h 2237474"/>
              <a:gd name="connsiteX91" fmla="*/ 5067961 w 12192000"/>
              <a:gd name="connsiteY91" fmla="*/ 1845917 h 2237474"/>
              <a:gd name="connsiteX92" fmla="*/ 5007075 w 12192000"/>
              <a:gd name="connsiteY92" fmla="*/ 1838626 h 2237474"/>
              <a:gd name="connsiteX93" fmla="*/ 4944087 w 12192000"/>
              <a:gd name="connsiteY93" fmla="*/ 1823332 h 2237474"/>
              <a:gd name="connsiteX94" fmla="*/ 4907662 w 12192000"/>
              <a:gd name="connsiteY94" fmla="*/ 1816900 h 2237474"/>
              <a:gd name="connsiteX95" fmla="*/ 4882386 w 12192000"/>
              <a:gd name="connsiteY95" fmla="*/ 1809844 h 2237474"/>
              <a:gd name="connsiteX96" fmla="*/ 4811440 w 12192000"/>
              <a:gd name="connsiteY96" fmla="*/ 1804655 h 2237474"/>
              <a:gd name="connsiteX97" fmla="*/ 4691075 w 12192000"/>
              <a:gd name="connsiteY97" fmla="*/ 1801389 h 2237474"/>
              <a:gd name="connsiteX98" fmla="*/ 4611738 w 12192000"/>
              <a:gd name="connsiteY98" fmla="*/ 1776964 h 2237474"/>
              <a:gd name="connsiteX99" fmla="*/ 4560070 w 12192000"/>
              <a:gd name="connsiteY99" fmla="*/ 1785640 h 2237474"/>
              <a:gd name="connsiteX100" fmla="*/ 4536503 w 12192000"/>
              <a:gd name="connsiteY100" fmla="*/ 1785334 h 2237474"/>
              <a:gd name="connsiteX101" fmla="*/ 4513724 w 12192000"/>
              <a:gd name="connsiteY101" fmla="*/ 1791996 h 2237474"/>
              <a:gd name="connsiteX102" fmla="*/ 4459810 w 12192000"/>
              <a:gd name="connsiteY102" fmla="*/ 1797886 h 2237474"/>
              <a:gd name="connsiteX103" fmla="*/ 4379064 w 12192000"/>
              <a:gd name="connsiteY103" fmla="*/ 1817177 h 2237474"/>
              <a:gd name="connsiteX104" fmla="*/ 4319209 w 12192000"/>
              <a:gd name="connsiteY104" fmla="*/ 1834833 h 2237474"/>
              <a:gd name="connsiteX105" fmla="*/ 4290981 w 12192000"/>
              <a:gd name="connsiteY105" fmla="*/ 1839677 h 2237474"/>
              <a:gd name="connsiteX106" fmla="*/ 4285792 w 12192000"/>
              <a:gd name="connsiteY106" fmla="*/ 1836231 h 2237474"/>
              <a:gd name="connsiteX107" fmla="*/ 4238372 w 12192000"/>
              <a:gd name="connsiteY107" fmla="*/ 1851480 h 2237474"/>
              <a:gd name="connsiteX108" fmla="*/ 4232517 w 12192000"/>
              <a:gd name="connsiteY108" fmla="*/ 1852567 h 2237474"/>
              <a:gd name="connsiteX109" fmla="*/ 4191732 w 12192000"/>
              <a:gd name="connsiteY109" fmla="*/ 1857328 h 2237474"/>
              <a:gd name="connsiteX110" fmla="*/ 4065532 w 12192000"/>
              <a:gd name="connsiteY110" fmla="*/ 1855477 h 2237474"/>
              <a:gd name="connsiteX111" fmla="*/ 4028460 w 12192000"/>
              <a:gd name="connsiteY111" fmla="*/ 1855137 h 2237474"/>
              <a:gd name="connsiteX112" fmla="*/ 4002267 w 12192000"/>
              <a:gd name="connsiteY112" fmla="*/ 1852352 h 2237474"/>
              <a:gd name="connsiteX113" fmla="*/ 3931396 w 12192000"/>
              <a:gd name="connsiteY113" fmla="*/ 1858915 h 2237474"/>
              <a:gd name="connsiteX114" fmla="*/ 3812162 w 12192000"/>
              <a:gd name="connsiteY114" fmla="*/ 1875501 h 2237474"/>
              <a:gd name="connsiteX115" fmla="*/ 3729530 w 12192000"/>
              <a:gd name="connsiteY115" fmla="*/ 1864513 h 2237474"/>
              <a:gd name="connsiteX116" fmla="*/ 3680177 w 12192000"/>
              <a:gd name="connsiteY116" fmla="*/ 1881552 h 2237474"/>
              <a:gd name="connsiteX117" fmla="*/ 3567259 w 12192000"/>
              <a:gd name="connsiteY117" fmla="*/ 1893482 h 2237474"/>
              <a:gd name="connsiteX118" fmla="*/ 3405770 w 12192000"/>
              <a:gd name="connsiteY118" fmla="*/ 1904591 h 2237474"/>
              <a:gd name="connsiteX119" fmla="*/ 3280097 w 12192000"/>
              <a:gd name="connsiteY119" fmla="*/ 1919610 h 2237474"/>
              <a:gd name="connsiteX120" fmla="*/ 3123424 w 12192000"/>
              <a:gd name="connsiteY120" fmla="*/ 1952930 h 2237474"/>
              <a:gd name="connsiteX121" fmla="*/ 3009910 w 12192000"/>
              <a:gd name="connsiteY121" fmla="*/ 1957866 h 2237474"/>
              <a:gd name="connsiteX122" fmla="*/ 2995934 w 12192000"/>
              <a:gd name="connsiteY122" fmla="*/ 1967085 h 2237474"/>
              <a:gd name="connsiteX123" fmla="*/ 2980071 w 12192000"/>
              <a:gd name="connsiteY123" fmla="*/ 1972988 h 2237474"/>
              <a:gd name="connsiteX124" fmla="*/ 2978094 w 12192000"/>
              <a:gd name="connsiteY124" fmla="*/ 1972369 h 2237474"/>
              <a:gd name="connsiteX125" fmla="*/ 2942858 w 12192000"/>
              <a:gd name="connsiteY125" fmla="*/ 1981367 h 2237474"/>
              <a:gd name="connsiteX126" fmla="*/ 2875436 w 12192000"/>
              <a:gd name="connsiteY126" fmla="*/ 1996977 h 2237474"/>
              <a:gd name="connsiteX127" fmla="*/ 2874892 w 12192000"/>
              <a:gd name="connsiteY127" fmla="*/ 1996085 h 2237474"/>
              <a:gd name="connsiteX128" fmla="*/ 2864145 w 12192000"/>
              <a:gd name="connsiteY128" fmla="*/ 1994061 h 2237474"/>
              <a:gd name="connsiteX129" fmla="*/ 2843662 w 12192000"/>
              <a:gd name="connsiteY129" fmla="*/ 1992498 h 2237474"/>
              <a:gd name="connsiteX130" fmla="*/ 2796128 w 12192000"/>
              <a:gd name="connsiteY130" fmla="*/ 1976403 h 2237474"/>
              <a:gd name="connsiteX131" fmla="*/ 2756784 w 12192000"/>
              <a:gd name="connsiteY131" fmla="*/ 1985116 h 2237474"/>
              <a:gd name="connsiteX132" fmla="*/ 2748833 w 12192000"/>
              <a:gd name="connsiteY132" fmla="*/ 1986323 h 2237474"/>
              <a:gd name="connsiteX133" fmla="*/ 2748661 w 12192000"/>
              <a:gd name="connsiteY133" fmla="*/ 1986122 h 2237474"/>
              <a:gd name="connsiteX134" fmla="*/ 2740251 w 12192000"/>
              <a:gd name="connsiteY134" fmla="*/ 1986946 h 2237474"/>
              <a:gd name="connsiteX135" fmla="*/ 2718916 w 12192000"/>
              <a:gd name="connsiteY135" fmla="*/ 1990867 h 2237474"/>
              <a:gd name="connsiteX136" fmla="*/ 2713522 w 12192000"/>
              <a:gd name="connsiteY136" fmla="*/ 1990173 h 2237474"/>
              <a:gd name="connsiteX137" fmla="*/ 2680597 w 12192000"/>
              <a:gd name="connsiteY137" fmla="*/ 1984996 h 2237474"/>
              <a:gd name="connsiteX138" fmla="*/ 2578178 w 12192000"/>
              <a:gd name="connsiteY138" fmla="*/ 1990531 h 2237474"/>
              <a:gd name="connsiteX139" fmla="*/ 2476147 w 12192000"/>
              <a:gd name="connsiteY139" fmla="*/ 1998305 h 2237474"/>
              <a:gd name="connsiteX140" fmla="*/ 2373568 w 12192000"/>
              <a:gd name="connsiteY140" fmla="*/ 2003219 h 2237474"/>
              <a:gd name="connsiteX141" fmla="*/ 2321399 w 12192000"/>
              <a:gd name="connsiteY141" fmla="*/ 1989467 h 2237474"/>
              <a:gd name="connsiteX142" fmla="*/ 2315525 w 12192000"/>
              <a:gd name="connsiteY142" fmla="*/ 1989708 h 2237474"/>
              <a:gd name="connsiteX143" fmla="*/ 2300792 w 12192000"/>
              <a:gd name="connsiteY143" fmla="*/ 1994290 h 2237474"/>
              <a:gd name="connsiteX144" fmla="*/ 2295469 w 12192000"/>
              <a:gd name="connsiteY144" fmla="*/ 1996659 h 2237474"/>
              <a:gd name="connsiteX145" fmla="*/ 2287219 w 12192000"/>
              <a:gd name="connsiteY145" fmla="*/ 1998750 h 2237474"/>
              <a:gd name="connsiteX146" fmla="*/ 2286948 w 12192000"/>
              <a:gd name="connsiteY146" fmla="*/ 1998596 h 2237474"/>
              <a:gd name="connsiteX147" fmla="*/ 2243069 w 12192000"/>
              <a:gd name="connsiteY147" fmla="*/ 2015111 h 2237474"/>
              <a:gd name="connsiteX148" fmla="*/ 2186609 w 12192000"/>
              <a:gd name="connsiteY148" fmla="*/ 2008263 h 2237474"/>
              <a:gd name="connsiteX149" fmla="*/ 2164831 w 12192000"/>
              <a:gd name="connsiteY149" fmla="*/ 2010143 h 2237474"/>
              <a:gd name="connsiteX150" fmla="*/ 2152836 w 12192000"/>
              <a:gd name="connsiteY150" fmla="*/ 2010048 h 2237474"/>
              <a:gd name="connsiteX151" fmla="*/ 2117102 w 12192000"/>
              <a:gd name="connsiteY151" fmla="*/ 2023004 h 2237474"/>
              <a:gd name="connsiteX152" fmla="*/ 2111935 w 12192000"/>
              <a:gd name="connsiteY152" fmla="*/ 2023163 h 2237474"/>
              <a:gd name="connsiteX153" fmla="*/ 2089991 w 12192000"/>
              <a:gd name="connsiteY153" fmla="*/ 2034193 h 2237474"/>
              <a:gd name="connsiteX154" fmla="*/ 2058061 w 12192000"/>
              <a:gd name="connsiteY154" fmla="*/ 2047942 h 2237474"/>
              <a:gd name="connsiteX155" fmla="*/ 2055737 w 12192000"/>
              <a:gd name="connsiteY155" fmla="*/ 2047704 h 2237474"/>
              <a:gd name="connsiteX156" fmla="*/ 2042244 w 12192000"/>
              <a:gd name="connsiteY156" fmla="*/ 2055560 h 2237474"/>
              <a:gd name="connsiteX157" fmla="*/ 1976224 w 12192000"/>
              <a:gd name="connsiteY157" fmla="*/ 2074257 h 2237474"/>
              <a:gd name="connsiteX158" fmla="*/ 1877728 w 12192000"/>
              <a:gd name="connsiteY158" fmla="*/ 2101004 h 2237474"/>
              <a:gd name="connsiteX159" fmla="*/ 1759056 w 12192000"/>
              <a:gd name="connsiteY159" fmla="*/ 2125608 h 2237474"/>
              <a:gd name="connsiteX160" fmla="*/ 1637948 w 12192000"/>
              <a:gd name="connsiteY160" fmla="*/ 2172597 h 2237474"/>
              <a:gd name="connsiteX161" fmla="*/ 1434549 w 12192000"/>
              <a:gd name="connsiteY161" fmla="*/ 2234522 h 2237474"/>
              <a:gd name="connsiteX162" fmla="*/ 1398481 w 12192000"/>
              <a:gd name="connsiteY162" fmla="*/ 2237074 h 2237474"/>
              <a:gd name="connsiteX163" fmla="*/ 1398407 w 12192000"/>
              <a:gd name="connsiteY163" fmla="*/ 2237095 h 2237474"/>
              <a:gd name="connsiteX164" fmla="*/ 1370962 w 12192000"/>
              <a:gd name="connsiteY164" fmla="*/ 2237474 h 2237474"/>
              <a:gd name="connsiteX165" fmla="*/ 1356367 w 12192000"/>
              <a:gd name="connsiteY165" fmla="*/ 2235089 h 2237474"/>
              <a:gd name="connsiteX166" fmla="*/ 1324828 w 12192000"/>
              <a:gd name="connsiteY166" fmla="*/ 2231968 h 2237474"/>
              <a:gd name="connsiteX167" fmla="*/ 1297744 w 12192000"/>
              <a:gd name="connsiteY167" fmla="*/ 2235849 h 2237474"/>
              <a:gd name="connsiteX168" fmla="*/ 1286236 w 12192000"/>
              <a:gd name="connsiteY168" fmla="*/ 2233135 h 2237474"/>
              <a:gd name="connsiteX169" fmla="*/ 1283504 w 12192000"/>
              <a:gd name="connsiteY169" fmla="*/ 2233797 h 2237474"/>
              <a:gd name="connsiteX170" fmla="*/ 1279765 w 12192000"/>
              <a:gd name="connsiteY170" fmla="*/ 2229639 h 2237474"/>
              <a:gd name="connsiteX171" fmla="*/ 1195347 w 12192000"/>
              <a:gd name="connsiteY171" fmla="*/ 2212354 h 2237474"/>
              <a:gd name="connsiteX172" fmla="*/ 970251 w 12192000"/>
              <a:gd name="connsiteY172" fmla="*/ 2221029 h 2237474"/>
              <a:gd name="connsiteX173" fmla="*/ 812914 w 12192000"/>
              <a:gd name="connsiteY173" fmla="*/ 2202752 h 2237474"/>
              <a:gd name="connsiteX174" fmla="*/ 800195 w 12192000"/>
              <a:gd name="connsiteY174" fmla="*/ 2209407 h 2237474"/>
              <a:gd name="connsiteX175" fmla="*/ 784978 w 12192000"/>
              <a:gd name="connsiteY175" fmla="*/ 2212360 h 2237474"/>
              <a:gd name="connsiteX176" fmla="*/ 681987 w 12192000"/>
              <a:gd name="connsiteY176" fmla="*/ 2216757 h 2237474"/>
              <a:gd name="connsiteX177" fmla="*/ 669923 w 12192000"/>
              <a:gd name="connsiteY177" fmla="*/ 2211682 h 2237474"/>
              <a:gd name="connsiteX178" fmla="*/ 648680 w 12192000"/>
              <a:gd name="connsiteY178" fmla="*/ 2206229 h 2237474"/>
              <a:gd name="connsiteX179" fmla="*/ 597225 w 12192000"/>
              <a:gd name="connsiteY179" fmla="*/ 2180999 h 2237474"/>
              <a:gd name="connsiteX180" fmla="*/ 558449 w 12192000"/>
              <a:gd name="connsiteY180" fmla="*/ 2182346 h 2237474"/>
              <a:gd name="connsiteX181" fmla="*/ 550517 w 12192000"/>
              <a:gd name="connsiteY181" fmla="*/ 2182060 h 2237474"/>
              <a:gd name="connsiteX182" fmla="*/ 550309 w 12192000"/>
              <a:gd name="connsiteY182" fmla="*/ 2181825 h 2237474"/>
              <a:gd name="connsiteX183" fmla="*/ 541836 w 12192000"/>
              <a:gd name="connsiteY183" fmla="*/ 2181063 h 2237474"/>
              <a:gd name="connsiteX184" fmla="*/ 536057 w 12192000"/>
              <a:gd name="connsiteY184" fmla="*/ 2181537 h 2237474"/>
              <a:gd name="connsiteX185" fmla="*/ 520671 w 12192000"/>
              <a:gd name="connsiteY185" fmla="*/ 2180980 h 2237474"/>
              <a:gd name="connsiteX186" fmla="*/ 515024 w 12192000"/>
              <a:gd name="connsiteY186" fmla="*/ 2179258 h 2237474"/>
              <a:gd name="connsiteX187" fmla="*/ 512278 w 12192000"/>
              <a:gd name="connsiteY187" fmla="*/ 2176369 h 2237474"/>
              <a:gd name="connsiteX188" fmla="*/ 480419 w 12192000"/>
              <a:gd name="connsiteY188" fmla="*/ 2167807 h 2237474"/>
              <a:gd name="connsiteX189" fmla="*/ 413835 w 12192000"/>
              <a:gd name="connsiteY189" fmla="*/ 2156783 h 2237474"/>
              <a:gd name="connsiteX190" fmla="*/ 376513 w 12192000"/>
              <a:gd name="connsiteY190" fmla="*/ 2154014 h 2237474"/>
              <a:gd name="connsiteX191" fmla="*/ 273386 w 12192000"/>
              <a:gd name="connsiteY191" fmla="*/ 2142551 h 2237474"/>
              <a:gd name="connsiteX192" fmla="*/ 169207 w 12192000"/>
              <a:gd name="connsiteY192" fmla="*/ 2128100 h 2237474"/>
              <a:gd name="connsiteX193" fmla="*/ 93149 w 12192000"/>
              <a:gd name="connsiteY193" fmla="*/ 2105324 h 2237474"/>
              <a:gd name="connsiteX194" fmla="*/ 88109 w 12192000"/>
              <a:gd name="connsiteY194" fmla="*/ 2106704 h 2237474"/>
              <a:gd name="connsiteX195" fmla="*/ 80022 w 12192000"/>
              <a:gd name="connsiteY195" fmla="*/ 2107254 h 2237474"/>
              <a:gd name="connsiteX196" fmla="*/ 79717 w 12192000"/>
              <a:gd name="connsiteY196" fmla="*/ 2107046 h 2237474"/>
              <a:gd name="connsiteX197" fmla="*/ 72352 w 12192000"/>
              <a:gd name="connsiteY197" fmla="*/ 2107991 h 2237474"/>
              <a:gd name="connsiteX198" fmla="*/ 37645 w 12192000"/>
              <a:gd name="connsiteY198" fmla="*/ 2115401 h 2237474"/>
              <a:gd name="connsiteX199" fmla="*/ 4572 w 12192000"/>
              <a:gd name="connsiteY199" fmla="*/ 2111091 h 2237474"/>
              <a:gd name="connsiteX200" fmla="*/ 0 w 12192000"/>
              <a:gd name="connsiteY200" fmla="*/ 2110468 h 2237474"/>
              <a:gd name="connsiteX201" fmla="*/ 0 w 12192000"/>
              <a:gd name="connsiteY20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364192 w 12192000"/>
              <a:gd name="connsiteY85" fmla="*/ 1826074 h 2237474"/>
              <a:gd name="connsiteX86" fmla="*/ 5259633 w 12192000"/>
              <a:gd name="connsiteY86" fmla="*/ 1837160 h 2237474"/>
              <a:gd name="connsiteX87" fmla="*/ 5168852 w 12192000"/>
              <a:gd name="connsiteY87" fmla="*/ 1844846 h 2237474"/>
              <a:gd name="connsiteX88" fmla="*/ 5114927 w 12192000"/>
              <a:gd name="connsiteY88" fmla="*/ 1847827 h 2237474"/>
              <a:gd name="connsiteX89" fmla="*/ 5108970 w 12192000"/>
              <a:gd name="connsiteY89" fmla="*/ 1847935 h 2237474"/>
              <a:gd name="connsiteX90" fmla="*/ 5067961 w 12192000"/>
              <a:gd name="connsiteY90" fmla="*/ 1845917 h 2237474"/>
              <a:gd name="connsiteX91" fmla="*/ 5007075 w 12192000"/>
              <a:gd name="connsiteY91" fmla="*/ 1838626 h 2237474"/>
              <a:gd name="connsiteX92" fmla="*/ 4944087 w 12192000"/>
              <a:gd name="connsiteY92" fmla="*/ 1823332 h 2237474"/>
              <a:gd name="connsiteX93" fmla="*/ 4907662 w 12192000"/>
              <a:gd name="connsiteY93" fmla="*/ 1816900 h 2237474"/>
              <a:gd name="connsiteX94" fmla="*/ 4882386 w 12192000"/>
              <a:gd name="connsiteY94" fmla="*/ 1809844 h 2237474"/>
              <a:gd name="connsiteX95" fmla="*/ 4811440 w 12192000"/>
              <a:gd name="connsiteY95" fmla="*/ 1804655 h 2237474"/>
              <a:gd name="connsiteX96" fmla="*/ 4691075 w 12192000"/>
              <a:gd name="connsiteY96" fmla="*/ 1801389 h 2237474"/>
              <a:gd name="connsiteX97" fmla="*/ 4611738 w 12192000"/>
              <a:gd name="connsiteY97" fmla="*/ 1776964 h 2237474"/>
              <a:gd name="connsiteX98" fmla="*/ 4560070 w 12192000"/>
              <a:gd name="connsiteY98" fmla="*/ 1785640 h 2237474"/>
              <a:gd name="connsiteX99" fmla="*/ 4536503 w 12192000"/>
              <a:gd name="connsiteY99" fmla="*/ 1785334 h 2237474"/>
              <a:gd name="connsiteX100" fmla="*/ 4513724 w 12192000"/>
              <a:gd name="connsiteY100" fmla="*/ 1791996 h 2237474"/>
              <a:gd name="connsiteX101" fmla="*/ 4459810 w 12192000"/>
              <a:gd name="connsiteY101" fmla="*/ 1797886 h 2237474"/>
              <a:gd name="connsiteX102" fmla="*/ 4379064 w 12192000"/>
              <a:gd name="connsiteY102" fmla="*/ 1817177 h 2237474"/>
              <a:gd name="connsiteX103" fmla="*/ 4319209 w 12192000"/>
              <a:gd name="connsiteY103" fmla="*/ 1834833 h 2237474"/>
              <a:gd name="connsiteX104" fmla="*/ 4290981 w 12192000"/>
              <a:gd name="connsiteY104" fmla="*/ 1839677 h 2237474"/>
              <a:gd name="connsiteX105" fmla="*/ 4285792 w 12192000"/>
              <a:gd name="connsiteY105" fmla="*/ 1836231 h 2237474"/>
              <a:gd name="connsiteX106" fmla="*/ 4238372 w 12192000"/>
              <a:gd name="connsiteY106" fmla="*/ 1851480 h 2237474"/>
              <a:gd name="connsiteX107" fmla="*/ 4232517 w 12192000"/>
              <a:gd name="connsiteY107" fmla="*/ 1852567 h 2237474"/>
              <a:gd name="connsiteX108" fmla="*/ 4191732 w 12192000"/>
              <a:gd name="connsiteY108" fmla="*/ 1857328 h 2237474"/>
              <a:gd name="connsiteX109" fmla="*/ 4065532 w 12192000"/>
              <a:gd name="connsiteY109" fmla="*/ 1855477 h 2237474"/>
              <a:gd name="connsiteX110" fmla="*/ 4028460 w 12192000"/>
              <a:gd name="connsiteY110" fmla="*/ 1855137 h 2237474"/>
              <a:gd name="connsiteX111" fmla="*/ 4002267 w 12192000"/>
              <a:gd name="connsiteY111" fmla="*/ 1852352 h 2237474"/>
              <a:gd name="connsiteX112" fmla="*/ 3931396 w 12192000"/>
              <a:gd name="connsiteY112" fmla="*/ 1858915 h 2237474"/>
              <a:gd name="connsiteX113" fmla="*/ 3812162 w 12192000"/>
              <a:gd name="connsiteY113" fmla="*/ 1875501 h 2237474"/>
              <a:gd name="connsiteX114" fmla="*/ 3729530 w 12192000"/>
              <a:gd name="connsiteY114" fmla="*/ 1864513 h 2237474"/>
              <a:gd name="connsiteX115" fmla="*/ 3680177 w 12192000"/>
              <a:gd name="connsiteY115" fmla="*/ 1881552 h 2237474"/>
              <a:gd name="connsiteX116" fmla="*/ 3567259 w 12192000"/>
              <a:gd name="connsiteY116" fmla="*/ 1893482 h 2237474"/>
              <a:gd name="connsiteX117" fmla="*/ 3405770 w 12192000"/>
              <a:gd name="connsiteY117" fmla="*/ 1904591 h 2237474"/>
              <a:gd name="connsiteX118" fmla="*/ 3280097 w 12192000"/>
              <a:gd name="connsiteY118" fmla="*/ 1919610 h 2237474"/>
              <a:gd name="connsiteX119" fmla="*/ 3123424 w 12192000"/>
              <a:gd name="connsiteY119" fmla="*/ 1952930 h 2237474"/>
              <a:gd name="connsiteX120" fmla="*/ 3009910 w 12192000"/>
              <a:gd name="connsiteY120" fmla="*/ 1957866 h 2237474"/>
              <a:gd name="connsiteX121" fmla="*/ 2995934 w 12192000"/>
              <a:gd name="connsiteY121" fmla="*/ 1967085 h 2237474"/>
              <a:gd name="connsiteX122" fmla="*/ 2980071 w 12192000"/>
              <a:gd name="connsiteY122" fmla="*/ 1972988 h 2237474"/>
              <a:gd name="connsiteX123" fmla="*/ 2978094 w 12192000"/>
              <a:gd name="connsiteY123" fmla="*/ 1972369 h 2237474"/>
              <a:gd name="connsiteX124" fmla="*/ 2942858 w 12192000"/>
              <a:gd name="connsiteY124" fmla="*/ 1981367 h 2237474"/>
              <a:gd name="connsiteX125" fmla="*/ 2875436 w 12192000"/>
              <a:gd name="connsiteY125" fmla="*/ 1996977 h 2237474"/>
              <a:gd name="connsiteX126" fmla="*/ 2874892 w 12192000"/>
              <a:gd name="connsiteY126" fmla="*/ 1996085 h 2237474"/>
              <a:gd name="connsiteX127" fmla="*/ 2864145 w 12192000"/>
              <a:gd name="connsiteY127" fmla="*/ 1994061 h 2237474"/>
              <a:gd name="connsiteX128" fmla="*/ 2843662 w 12192000"/>
              <a:gd name="connsiteY128" fmla="*/ 1992498 h 2237474"/>
              <a:gd name="connsiteX129" fmla="*/ 2796128 w 12192000"/>
              <a:gd name="connsiteY129" fmla="*/ 1976403 h 2237474"/>
              <a:gd name="connsiteX130" fmla="*/ 2756784 w 12192000"/>
              <a:gd name="connsiteY130" fmla="*/ 1985116 h 2237474"/>
              <a:gd name="connsiteX131" fmla="*/ 2748833 w 12192000"/>
              <a:gd name="connsiteY131" fmla="*/ 1986323 h 2237474"/>
              <a:gd name="connsiteX132" fmla="*/ 2748661 w 12192000"/>
              <a:gd name="connsiteY132" fmla="*/ 1986122 h 2237474"/>
              <a:gd name="connsiteX133" fmla="*/ 2740251 w 12192000"/>
              <a:gd name="connsiteY133" fmla="*/ 1986946 h 2237474"/>
              <a:gd name="connsiteX134" fmla="*/ 2718916 w 12192000"/>
              <a:gd name="connsiteY134" fmla="*/ 1990867 h 2237474"/>
              <a:gd name="connsiteX135" fmla="*/ 2713522 w 12192000"/>
              <a:gd name="connsiteY135" fmla="*/ 1990173 h 2237474"/>
              <a:gd name="connsiteX136" fmla="*/ 2680597 w 12192000"/>
              <a:gd name="connsiteY136" fmla="*/ 1984996 h 2237474"/>
              <a:gd name="connsiteX137" fmla="*/ 2578178 w 12192000"/>
              <a:gd name="connsiteY137" fmla="*/ 1990531 h 2237474"/>
              <a:gd name="connsiteX138" fmla="*/ 2476147 w 12192000"/>
              <a:gd name="connsiteY138" fmla="*/ 1998305 h 2237474"/>
              <a:gd name="connsiteX139" fmla="*/ 2373568 w 12192000"/>
              <a:gd name="connsiteY139" fmla="*/ 2003219 h 2237474"/>
              <a:gd name="connsiteX140" fmla="*/ 2321399 w 12192000"/>
              <a:gd name="connsiteY140" fmla="*/ 1989467 h 2237474"/>
              <a:gd name="connsiteX141" fmla="*/ 2315525 w 12192000"/>
              <a:gd name="connsiteY141" fmla="*/ 1989708 h 2237474"/>
              <a:gd name="connsiteX142" fmla="*/ 2300792 w 12192000"/>
              <a:gd name="connsiteY142" fmla="*/ 1994290 h 2237474"/>
              <a:gd name="connsiteX143" fmla="*/ 2295469 w 12192000"/>
              <a:gd name="connsiteY143" fmla="*/ 1996659 h 2237474"/>
              <a:gd name="connsiteX144" fmla="*/ 2287219 w 12192000"/>
              <a:gd name="connsiteY144" fmla="*/ 1998750 h 2237474"/>
              <a:gd name="connsiteX145" fmla="*/ 2286948 w 12192000"/>
              <a:gd name="connsiteY145" fmla="*/ 1998596 h 2237474"/>
              <a:gd name="connsiteX146" fmla="*/ 2243069 w 12192000"/>
              <a:gd name="connsiteY146" fmla="*/ 2015111 h 2237474"/>
              <a:gd name="connsiteX147" fmla="*/ 2186609 w 12192000"/>
              <a:gd name="connsiteY147" fmla="*/ 2008263 h 2237474"/>
              <a:gd name="connsiteX148" fmla="*/ 2164831 w 12192000"/>
              <a:gd name="connsiteY148" fmla="*/ 2010143 h 2237474"/>
              <a:gd name="connsiteX149" fmla="*/ 2152836 w 12192000"/>
              <a:gd name="connsiteY149" fmla="*/ 2010048 h 2237474"/>
              <a:gd name="connsiteX150" fmla="*/ 2117102 w 12192000"/>
              <a:gd name="connsiteY150" fmla="*/ 2023004 h 2237474"/>
              <a:gd name="connsiteX151" fmla="*/ 2111935 w 12192000"/>
              <a:gd name="connsiteY151" fmla="*/ 2023163 h 2237474"/>
              <a:gd name="connsiteX152" fmla="*/ 2089991 w 12192000"/>
              <a:gd name="connsiteY152" fmla="*/ 2034193 h 2237474"/>
              <a:gd name="connsiteX153" fmla="*/ 2058061 w 12192000"/>
              <a:gd name="connsiteY153" fmla="*/ 2047942 h 2237474"/>
              <a:gd name="connsiteX154" fmla="*/ 2055737 w 12192000"/>
              <a:gd name="connsiteY154" fmla="*/ 2047704 h 2237474"/>
              <a:gd name="connsiteX155" fmla="*/ 2042244 w 12192000"/>
              <a:gd name="connsiteY155" fmla="*/ 2055560 h 2237474"/>
              <a:gd name="connsiteX156" fmla="*/ 1976224 w 12192000"/>
              <a:gd name="connsiteY156" fmla="*/ 2074257 h 2237474"/>
              <a:gd name="connsiteX157" fmla="*/ 1877728 w 12192000"/>
              <a:gd name="connsiteY157" fmla="*/ 2101004 h 2237474"/>
              <a:gd name="connsiteX158" fmla="*/ 1759056 w 12192000"/>
              <a:gd name="connsiteY158" fmla="*/ 2125608 h 2237474"/>
              <a:gd name="connsiteX159" fmla="*/ 1637948 w 12192000"/>
              <a:gd name="connsiteY159" fmla="*/ 2172597 h 2237474"/>
              <a:gd name="connsiteX160" fmla="*/ 1434549 w 12192000"/>
              <a:gd name="connsiteY160" fmla="*/ 2234522 h 2237474"/>
              <a:gd name="connsiteX161" fmla="*/ 1398481 w 12192000"/>
              <a:gd name="connsiteY161" fmla="*/ 2237074 h 2237474"/>
              <a:gd name="connsiteX162" fmla="*/ 1398407 w 12192000"/>
              <a:gd name="connsiteY162" fmla="*/ 2237095 h 2237474"/>
              <a:gd name="connsiteX163" fmla="*/ 1370962 w 12192000"/>
              <a:gd name="connsiteY163" fmla="*/ 2237474 h 2237474"/>
              <a:gd name="connsiteX164" fmla="*/ 1356367 w 12192000"/>
              <a:gd name="connsiteY164" fmla="*/ 2235089 h 2237474"/>
              <a:gd name="connsiteX165" fmla="*/ 1324828 w 12192000"/>
              <a:gd name="connsiteY165" fmla="*/ 2231968 h 2237474"/>
              <a:gd name="connsiteX166" fmla="*/ 1297744 w 12192000"/>
              <a:gd name="connsiteY166" fmla="*/ 2235849 h 2237474"/>
              <a:gd name="connsiteX167" fmla="*/ 1286236 w 12192000"/>
              <a:gd name="connsiteY167" fmla="*/ 2233135 h 2237474"/>
              <a:gd name="connsiteX168" fmla="*/ 1283504 w 12192000"/>
              <a:gd name="connsiteY168" fmla="*/ 2233797 h 2237474"/>
              <a:gd name="connsiteX169" fmla="*/ 1279765 w 12192000"/>
              <a:gd name="connsiteY169" fmla="*/ 2229639 h 2237474"/>
              <a:gd name="connsiteX170" fmla="*/ 1195347 w 12192000"/>
              <a:gd name="connsiteY170" fmla="*/ 2212354 h 2237474"/>
              <a:gd name="connsiteX171" fmla="*/ 970251 w 12192000"/>
              <a:gd name="connsiteY171" fmla="*/ 2221029 h 2237474"/>
              <a:gd name="connsiteX172" fmla="*/ 812914 w 12192000"/>
              <a:gd name="connsiteY172" fmla="*/ 2202752 h 2237474"/>
              <a:gd name="connsiteX173" fmla="*/ 800195 w 12192000"/>
              <a:gd name="connsiteY173" fmla="*/ 2209407 h 2237474"/>
              <a:gd name="connsiteX174" fmla="*/ 784978 w 12192000"/>
              <a:gd name="connsiteY174" fmla="*/ 2212360 h 2237474"/>
              <a:gd name="connsiteX175" fmla="*/ 681987 w 12192000"/>
              <a:gd name="connsiteY175" fmla="*/ 2216757 h 2237474"/>
              <a:gd name="connsiteX176" fmla="*/ 669923 w 12192000"/>
              <a:gd name="connsiteY176" fmla="*/ 2211682 h 2237474"/>
              <a:gd name="connsiteX177" fmla="*/ 648680 w 12192000"/>
              <a:gd name="connsiteY177" fmla="*/ 2206229 h 2237474"/>
              <a:gd name="connsiteX178" fmla="*/ 597225 w 12192000"/>
              <a:gd name="connsiteY178" fmla="*/ 2180999 h 2237474"/>
              <a:gd name="connsiteX179" fmla="*/ 558449 w 12192000"/>
              <a:gd name="connsiteY179" fmla="*/ 2182346 h 2237474"/>
              <a:gd name="connsiteX180" fmla="*/ 550517 w 12192000"/>
              <a:gd name="connsiteY180" fmla="*/ 2182060 h 2237474"/>
              <a:gd name="connsiteX181" fmla="*/ 550309 w 12192000"/>
              <a:gd name="connsiteY181" fmla="*/ 2181825 h 2237474"/>
              <a:gd name="connsiteX182" fmla="*/ 541836 w 12192000"/>
              <a:gd name="connsiteY182" fmla="*/ 2181063 h 2237474"/>
              <a:gd name="connsiteX183" fmla="*/ 536057 w 12192000"/>
              <a:gd name="connsiteY183" fmla="*/ 2181537 h 2237474"/>
              <a:gd name="connsiteX184" fmla="*/ 520671 w 12192000"/>
              <a:gd name="connsiteY184" fmla="*/ 2180980 h 2237474"/>
              <a:gd name="connsiteX185" fmla="*/ 515024 w 12192000"/>
              <a:gd name="connsiteY185" fmla="*/ 2179258 h 2237474"/>
              <a:gd name="connsiteX186" fmla="*/ 512278 w 12192000"/>
              <a:gd name="connsiteY186" fmla="*/ 2176369 h 2237474"/>
              <a:gd name="connsiteX187" fmla="*/ 480419 w 12192000"/>
              <a:gd name="connsiteY187" fmla="*/ 2167807 h 2237474"/>
              <a:gd name="connsiteX188" fmla="*/ 413835 w 12192000"/>
              <a:gd name="connsiteY188" fmla="*/ 2156783 h 2237474"/>
              <a:gd name="connsiteX189" fmla="*/ 376513 w 12192000"/>
              <a:gd name="connsiteY189" fmla="*/ 2154014 h 2237474"/>
              <a:gd name="connsiteX190" fmla="*/ 273386 w 12192000"/>
              <a:gd name="connsiteY190" fmla="*/ 2142551 h 2237474"/>
              <a:gd name="connsiteX191" fmla="*/ 169207 w 12192000"/>
              <a:gd name="connsiteY191" fmla="*/ 2128100 h 2237474"/>
              <a:gd name="connsiteX192" fmla="*/ 93149 w 12192000"/>
              <a:gd name="connsiteY192" fmla="*/ 2105324 h 2237474"/>
              <a:gd name="connsiteX193" fmla="*/ 88109 w 12192000"/>
              <a:gd name="connsiteY193" fmla="*/ 2106704 h 2237474"/>
              <a:gd name="connsiteX194" fmla="*/ 80022 w 12192000"/>
              <a:gd name="connsiteY194" fmla="*/ 2107254 h 2237474"/>
              <a:gd name="connsiteX195" fmla="*/ 79717 w 12192000"/>
              <a:gd name="connsiteY195" fmla="*/ 2107046 h 2237474"/>
              <a:gd name="connsiteX196" fmla="*/ 72352 w 12192000"/>
              <a:gd name="connsiteY196" fmla="*/ 2107991 h 2237474"/>
              <a:gd name="connsiteX197" fmla="*/ 37645 w 12192000"/>
              <a:gd name="connsiteY197" fmla="*/ 2115401 h 2237474"/>
              <a:gd name="connsiteX198" fmla="*/ 4572 w 12192000"/>
              <a:gd name="connsiteY198" fmla="*/ 2111091 h 2237474"/>
              <a:gd name="connsiteX199" fmla="*/ 0 w 12192000"/>
              <a:gd name="connsiteY199" fmla="*/ 2110468 h 2237474"/>
              <a:gd name="connsiteX200" fmla="*/ 0 w 12192000"/>
              <a:gd name="connsiteY20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364192 w 12192000"/>
              <a:gd name="connsiteY85" fmla="*/ 1826074 h 2237474"/>
              <a:gd name="connsiteX86" fmla="*/ 5259633 w 12192000"/>
              <a:gd name="connsiteY86" fmla="*/ 1837160 h 2237474"/>
              <a:gd name="connsiteX87" fmla="*/ 5149802 w 12192000"/>
              <a:gd name="connsiteY87" fmla="*/ 1844846 h 2237474"/>
              <a:gd name="connsiteX88" fmla="*/ 5114927 w 12192000"/>
              <a:gd name="connsiteY88" fmla="*/ 1847827 h 2237474"/>
              <a:gd name="connsiteX89" fmla="*/ 5108970 w 12192000"/>
              <a:gd name="connsiteY89" fmla="*/ 1847935 h 2237474"/>
              <a:gd name="connsiteX90" fmla="*/ 5067961 w 12192000"/>
              <a:gd name="connsiteY90" fmla="*/ 1845917 h 2237474"/>
              <a:gd name="connsiteX91" fmla="*/ 5007075 w 12192000"/>
              <a:gd name="connsiteY91" fmla="*/ 1838626 h 2237474"/>
              <a:gd name="connsiteX92" fmla="*/ 4944087 w 12192000"/>
              <a:gd name="connsiteY92" fmla="*/ 1823332 h 2237474"/>
              <a:gd name="connsiteX93" fmla="*/ 4907662 w 12192000"/>
              <a:gd name="connsiteY93" fmla="*/ 1816900 h 2237474"/>
              <a:gd name="connsiteX94" fmla="*/ 4882386 w 12192000"/>
              <a:gd name="connsiteY94" fmla="*/ 1809844 h 2237474"/>
              <a:gd name="connsiteX95" fmla="*/ 4811440 w 12192000"/>
              <a:gd name="connsiteY95" fmla="*/ 1804655 h 2237474"/>
              <a:gd name="connsiteX96" fmla="*/ 4691075 w 12192000"/>
              <a:gd name="connsiteY96" fmla="*/ 1801389 h 2237474"/>
              <a:gd name="connsiteX97" fmla="*/ 4611738 w 12192000"/>
              <a:gd name="connsiteY97" fmla="*/ 1776964 h 2237474"/>
              <a:gd name="connsiteX98" fmla="*/ 4560070 w 12192000"/>
              <a:gd name="connsiteY98" fmla="*/ 1785640 h 2237474"/>
              <a:gd name="connsiteX99" fmla="*/ 4536503 w 12192000"/>
              <a:gd name="connsiteY99" fmla="*/ 1785334 h 2237474"/>
              <a:gd name="connsiteX100" fmla="*/ 4513724 w 12192000"/>
              <a:gd name="connsiteY100" fmla="*/ 1791996 h 2237474"/>
              <a:gd name="connsiteX101" fmla="*/ 4459810 w 12192000"/>
              <a:gd name="connsiteY101" fmla="*/ 1797886 h 2237474"/>
              <a:gd name="connsiteX102" fmla="*/ 4379064 w 12192000"/>
              <a:gd name="connsiteY102" fmla="*/ 1817177 h 2237474"/>
              <a:gd name="connsiteX103" fmla="*/ 4319209 w 12192000"/>
              <a:gd name="connsiteY103" fmla="*/ 1834833 h 2237474"/>
              <a:gd name="connsiteX104" fmla="*/ 4290981 w 12192000"/>
              <a:gd name="connsiteY104" fmla="*/ 1839677 h 2237474"/>
              <a:gd name="connsiteX105" fmla="*/ 4285792 w 12192000"/>
              <a:gd name="connsiteY105" fmla="*/ 1836231 h 2237474"/>
              <a:gd name="connsiteX106" fmla="*/ 4238372 w 12192000"/>
              <a:gd name="connsiteY106" fmla="*/ 1851480 h 2237474"/>
              <a:gd name="connsiteX107" fmla="*/ 4232517 w 12192000"/>
              <a:gd name="connsiteY107" fmla="*/ 1852567 h 2237474"/>
              <a:gd name="connsiteX108" fmla="*/ 4191732 w 12192000"/>
              <a:gd name="connsiteY108" fmla="*/ 1857328 h 2237474"/>
              <a:gd name="connsiteX109" fmla="*/ 4065532 w 12192000"/>
              <a:gd name="connsiteY109" fmla="*/ 1855477 h 2237474"/>
              <a:gd name="connsiteX110" fmla="*/ 4028460 w 12192000"/>
              <a:gd name="connsiteY110" fmla="*/ 1855137 h 2237474"/>
              <a:gd name="connsiteX111" fmla="*/ 4002267 w 12192000"/>
              <a:gd name="connsiteY111" fmla="*/ 1852352 h 2237474"/>
              <a:gd name="connsiteX112" fmla="*/ 3931396 w 12192000"/>
              <a:gd name="connsiteY112" fmla="*/ 1858915 h 2237474"/>
              <a:gd name="connsiteX113" fmla="*/ 3812162 w 12192000"/>
              <a:gd name="connsiteY113" fmla="*/ 1875501 h 2237474"/>
              <a:gd name="connsiteX114" fmla="*/ 3729530 w 12192000"/>
              <a:gd name="connsiteY114" fmla="*/ 1864513 h 2237474"/>
              <a:gd name="connsiteX115" fmla="*/ 3680177 w 12192000"/>
              <a:gd name="connsiteY115" fmla="*/ 1881552 h 2237474"/>
              <a:gd name="connsiteX116" fmla="*/ 3567259 w 12192000"/>
              <a:gd name="connsiteY116" fmla="*/ 1893482 h 2237474"/>
              <a:gd name="connsiteX117" fmla="*/ 3405770 w 12192000"/>
              <a:gd name="connsiteY117" fmla="*/ 1904591 h 2237474"/>
              <a:gd name="connsiteX118" fmla="*/ 3280097 w 12192000"/>
              <a:gd name="connsiteY118" fmla="*/ 1919610 h 2237474"/>
              <a:gd name="connsiteX119" fmla="*/ 3123424 w 12192000"/>
              <a:gd name="connsiteY119" fmla="*/ 1952930 h 2237474"/>
              <a:gd name="connsiteX120" fmla="*/ 3009910 w 12192000"/>
              <a:gd name="connsiteY120" fmla="*/ 1957866 h 2237474"/>
              <a:gd name="connsiteX121" fmla="*/ 2995934 w 12192000"/>
              <a:gd name="connsiteY121" fmla="*/ 1967085 h 2237474"/>
              <a:gd name="connsiteX122" fmla="*/ 2980071 w 12192000"/>
              <a:gd name="connsiteY122" fmla="*/ 1972988 h 2237474"/>
              <a:gd name="connsiteX123" fmla="*/ 2978094 w 12192000"/>
              <a:gd name="connsiteY123" fmla="*/ 1972369 h 2237474"/>
              <a:gd name="connsiteX124" fmla="*/ 2942858 w 12192000"/>
              <a:gd name="connsiteY124" fmla="*/ 1981367 h 2237474"/>
              <a:gd name="connsiteX125" fmla="*/ 2875436 w 12192000"/>
              <a:gd name="connsiteY125" fmla="*/ 1996977 h 2237474"/>
              <a:gd name="connsiteX126" fmla="*/ 2874892 w 12192000"/>
              <a:gd name="connsiteY126" fmla="*/ 1996085 h 2237474"/>
              <a:gd name="connsiteX127" fmla="*/ 2864145 w 12192000"/>
              <a:gd name="connsiteY127" fmla="*/ 1994061 h 2237474"/>
              <a:gd name="connsiteX128" fmla="*/ 2843662 w 12192000"/>
              <a:gd name="connsiteY128" fmla="*/ 1992498 h 2237474"/>
              <a:gd name="connsiteX129" fmla="*/ 2796128 w 12192000"/>
              <a:gd name="connsiteY129" fmla="*/ 1976403 h 2237474"/>
              <a:gd name="connsiteX130" fmla="*/ 2756784 w 12192000"/>
              <a:gd name="connsiteY130" fmla="*/ 1985116 h 2237474"/>
              <a:gd name="connsiteX131" fmla="*/ 2748833 w 12192000"/>
              <a:gd name="connsiteY131" fmla="*/ 1986323 h 2237474"/>
              <a:gd name="connsiteX132" fmla="*/ 2748661 w 12192000"/>
              <a:gd name="connsiteY132" fmla="*/ 1986122 h 2237474"/>
              <a:gd name="connsiteX133" fmla="*/ 2740251 w 12192000"/>
              <a:gd name="connsiteY133" fmla="*/ 1986946 h 2237474"/>
              <a:gd name="connsiteX134" fmla="*/ 2718916 w 12192000"/>
              <a:gd name="connsiteY134" fmla="*/ 1990867 h 2237474"/>
              <a:gd name="connsiteX135" fmla="*/ 2713522 w 12192000"/>
              <a:gd name="connsiteY135" fmla="*/ 1990173 h 2237474"/>
              <a:gd name="connsiteX136" fmla="*/ 2680597 w 12192000"/>
              <a:gd name="connsiteY136" fmla="*/ 1984996 h 2237474"/>
              <a:gd name="connsiteX137" fmla="*/ 2578178 w 12192000"/>
              <a:gd name="connsiteY137" fmla="*/ 1990531 h 2237474"/>
              <a:gd name="connsiteX138" fmla="*/ 2476147 w 12192000"/>
              <a:gd name="connsiteY138" fmla="*/ 1998305 h 2237474"/>
              <a:gd name="connsiteX139" fmla="*/ 2373568 w 12192000"/>
              <a:gd name="connsiteY139" fmla="*/ 2003219 h 2237474"/>
              <a:gd name="connsiteX140" fmla="*/ 2321399 w 12192000"/>
              <a:gd name="connsiteY140" fmla="*/ 1989467 h 2237474"/>
              <a:gd name="connsiteX141" fmla="*/ 2315525 w 12192000"/>
              <a:gd name="connsiteY141" fmla="*/ 1989708 h 2237474"/>
              <a:gd name="connsiteX142" fmla="*/ 2300792 w 12192000"/>
              <a:gd name="connsiteY142" fmla="*/ 1994290 h 2237474"/>
              <a:gd name="connsiteX143" fmla="*/ 2295469 w 12192000"/>
              <a:gd name="connsiteY143" fmla="*/ 1996659 h 2237474"/>
              <a:gd name="connsiteX144" fmla="*/ 2287219 w 12192000"/>
              <a:gd name="connsiteY144" fmla="*/ 1998750 h 2237474"/>
              <a:gd name="connsiteX145" fmla="*/ 2286948 w 12192000"/>
              <a:gd name="connsiteY145" fmla="*/ 1998596 h 2237474"/>
              <a:gd name="connsiteX146" fmla="*/ 2243069 w 12192000"/>
              <a:gd name="connsiteY146" fmla="*/ 2015111 h 2237474"/>
              <a:gd name="connsiteX147" fmla="*/ 2186609 w 12192000"/>
              <a:gd name="connsiteY147" fmla="*/ 2008263 h 2237474"/>
              <a:gd name="connsiteX148" fmla="*/ 2164831 w 12192000"/>
              <a:gd name="connsiteY148" fmla="*/ 2010143 h 2237474"/>
              <a:gd name="connsiteX149" fmla="*/ 2152836 w 12192000"/>
              <a:gd name="connsiteY149" fmla="*/ 2010048 h 2237474"/>
              <a:gd name="connsiteX150" fmla="*/ 2117102 w 12192000"/>
              <a:gd name="connsiteY150" fmla="*/ 2023004 h 2237474"/>
              <a:gd name="connsiteX151" fmla="*/ 2111935 w 12192000"/>
              <a:gd name="connsiteY151" fmla="*/ 2023163 h 2237474"/>
              <a:gd name="connsiteX152" fmla="*/ 2089991 w 12192000"/>
              <a:gd name="connsiteY152" fmla="*/ 2034193 h 2237474"/>
              <a:gd name="connsiteX153" fmla="*/ 2058061 w 12192000"/>
              <a:gd name="connsiteY153" fmla="*/ 2047942 h 2237474"/>
              <a:gd name="connsiteX154" fmla="*/ 2055737 w 12192000"/>
              <a:gd name="connsiteY154" fmla="*/ 2047704 h 2237474"/>
              <a:gd name="connsiteX155" fmla="*/ 2042244 w 12192000"/>
              <a:gd name="connsiteY155" fmla="*/ 2055560 h 2237474"/>
              <a:gd name="connsiteX156" fmla="*/ 1976224 w 12192000"/>
              <a:gd name="connsiteY156" fmla="*/ 2074257 h 2237474"/>
              <a:gd name="connsiteX157" fmla="*/ 1877728 w 12192000"/>
              <a:gd name="connsiteY157" fmla="*/ 2101004 h 2237474"/>
              <a:gd name="connsiteX158" fmla="*/ 1759056 w 12192000"/>
              <a:gd name="connsiteY158" fmla="*/ 2125608 h 2237474"/>
              <a:gd name="connsiteX159" fmla="*/ 1637948 w 12192000"/>
              <a:gd name="connsiteY159" fmla="*/ 2172597 h 2237474"/>
              <a:gd name="connsiteX160" fmla="*/ 1434549 w 12192000"/>
              <a:gd name="connsiteY160" fmla="*/ 2234522 h 2237474"/>
              <a:gd name="connsiteX161" fmla="*/ 1398481 w 12192000"/>
              <a:gd name="connsiteY161" fmla="*/ 2237074 h 2237474"/>
              <a:gd name="connsiteX162" fmla="*/ 1398407 w 12192000"/>
              <a:gd name="connsiteY162" fmla="*/ 2237095 h 2237474"/>
              <a:gd name="connsiteX163" fmla="*/ 1370962 w 12192000"/>
              <a:gd name="connsiteY163" fmla="*/ 2237474 h 2237474"/>
              <a:gd name="connsiteX164" fmla="*/ 1356367 w 12192000"/>
              <a:gd name="connsiteY164" fmla="*/ 2235089 h 2237474"/>
              <a:gd name="connsiteX165" fmla="*/ 1324828 w 12192000"/>
              <a:gd name="connsiteY165" fmla="*/ 2231968 h 2237474"/>
              <a:gd name="connsiteX166" fmla="*/ 1297744 w 12192000"/>
              <a:gd name="connsiteY166" fmla="*/ 2235849 h 2237474"/>
              <a:gd name="connsiteX167" fmla="*/ 1286236 w 12192000"/>
              <a:gd name="connsiteY167" fmla="*/ 2233135 h 2237474"/>
              <a:gd name="connsiteX168" fmla="*/ 1283504 w 12192000"/>
              <a:gd name="connsiteY168" fmla="*/ 2233797 h 2237474"/>
              <a:gd name="connsiteX169" fmla="*/ 1279765 w 12192000"/>
              <a:gd name="connsiteY169" fmla="*/ 2229639 h 2237474"/>
              <a:gd name="connsiteX170" fmla="*/ 1195347 w 12192000"/>
              <a:gd name="connsiteY170" fmla="*/ 2212354 h 2237474"/>
              <a:gd name="connsiteX171" fmla="*/ 970251 w 12192000"/>
              <a:gd name="connsiteY171" fmla="*/ 2221029 h 2237474"/>
              <a:gd name="connsiteX172" fmla="*/ 812914 w 12192000"/>
              <a:gd name="connsiteY172" fmla="*/ 2202752 h 2237474"/>
              <a:gd name="connsiteX173" fmla="*/ 800195 w 12192000"/>
              <a:gd name="connsiteY173" fmla="*/ 2209407 h 2237474"/>
              <a:gd name="connsiteX174" fmla="*/ 784978 w 12192000"/>
              <a:gd name="connsiteY174" fmla="*/ 2212360 h 2237474"/>
              <a:gd name="connsiteX175" fmla="*/ 681987 w 12192000"/>
              <a:gd name="connsiteY175" fmla="*/ 2216757 h 2237474"/>
              <a:gd name="connsiteX176" fmla="*/ 669923 w 12192000"/>
              <a:gd name="connsiteY176" fmla="*/ 2211682 h 2237474"/>
              <a:gd name="connsiteX177" fmla="*/ 648680 w 12192000"/>
              <a:gd name="connsiteY177" fmla="*/ 2206229 h 2237474"/>
              <a:gd name="connsiteX178" fmla="*/ 597225 w 12192000"/>
              <a:gd name="connsiteY178" fmla="*/ 2180999 h 2237474"/>
              <a:gd name="connsiteX179" fmla="*/ 558449 w 12192000"/>
              <a:gd name="connsiteY179" fmla="*/ 2182346 h 2237474"/>
              <a:gd name="connsiteX180" fmla="*/ 550517 w 12192000"/>
              <a:gd name="connsiteY180" fmla="*/ 2182060 h 2237474"/>
              <a:gd name="connsiteX181" fmla="*/ 550309 w 12192000"/>
              <a:gd name="connsiteY181" fmla="*/ 2181825 h 2237474"/>
              <a:gd name="connsiteX182" fmla="*/ 541836 w 12192000"/>
              <a:gd name="connsiteY182" fmla="*/ 2181063 h 2237474"/>
              <a:gd name="connsiteX183" fmla="*/ 536057 w 12192000"/>
              <a:gd name="connsiteY183" fmla="*/ 2181537 h 2237474"/>
              <a:gd name="connsiteX184" fmla="*/ 520671 w 12192000"/>
              <a:gd name="connsiteY184" fmla="*/ 2180980 h 2237474"/>
              <a:gd name="connsiteX185" fmla="*/ 515024 w 12192000"/>
              <a:gd name="connsiteY185" fmla="*/ 2179258 h 2237474"/>
              <a:gd name="connsiteX186" fmla="*/ 512278 w 12192000"/>
              <a:gd name="connsiteY186" fmla="*/ 2176369 h 2237474"/>
              <a:gd name="connsiteX187" fmla="*/ 480419 w 12192000"/>
              <a:gd name="connsiteY187" fmla="*/ 2167807 h 2237474"/>
              <a:gd name="connsiteX188" fmla="*/ 413835 w 12192000"/>
              <a:gd name="connsiteY188" fmla="*/ 2156783 h 2237474"/>
              <a:gd name="connsiteX189" fmla="*/ 376513 w 12192000"/>
              <a:gd name="connsiteY189" fmla="*/ 2154014 h 2237474"/>
              <a:gd name="connsiteX190" fmla="*/ 273386 w 12192000"/>
              <a:gd name="connsiteY190" fmla="*/ 2142551 h 2237474"/>
              <a:gd name="connsiteX191" fmla="*/ 169207 w 12192000"/>
              <a:gd name="connsiteY191" fmla="*/ 2128100 h 2237474"/>
              <a:gd name="connsiteX192" fmla="*/ 93149 w 12192000"/>
              <a:gd name="connsiteY192" fmla="*/ 2105324 h 2237474"/>
              <a:gd name="connsiteX193" fmla="*/ 88109 w 12192000"/>
              <a:gd name="connsiteY193" fmla="*/ 2106704 h 2237474"/>
              <a:gd name="connsiteX194" fmla="*/ 80022 w 12192000"/>
              <a:gd name="connsiteY194" fmla="*/ 2107254 h 2237474"/>
              <a:gd name="connsiteX195" fmla="*/ 79717 w 12192000"/>
              <a:gd name="connsiteY195" fmla="*/ 2107046 h 2237474"/>
              <a:gd name="connsiteX196" fmla="*/ 72352 w 12192000"/>
              <a:gd name="connsiteY196" fmla="*/ 2107991 h 2237474"/>
              <a:gd name="connsiteX197" fmla="*/ 37645 w 12192000"/>
              <a:gd name="connsiteY197" fmla="*/ 2115401 h 2237474"/>
              <a:gd name="connsiteX198" fmla="*/ 4572 w 12192000"/>
              <a:gd name="connsiteY198" fmla="*/ 2111091 h 2237474"/>
              <a:gd name="connsiteX199" fmla="*/ 0 w 12192000"/>
              <a:gd name="connsiteY199" fmla="*/ 2110468 h 2237474"/>
              <a:gd name="connsiteX200" fmla="*/ 0 w 12192000"/>
              <a:gd name="connsiteY20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59633 w 12192000"/>
              <a:gd name="connsiteY85" fmla="*/ 183716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319209 w 12192000"/>
              <a:gd name="connsiteY102" fmla="*/ 1834833 h 2237474"/>
              <a:gd name="connsiteX103" fmla="*/ 4290981 w 12192000"/>
              <a:gd name="connsiteY103" fmla="*/ 1839677 h 2237474"/>
              <a:gd name="connsiteX104" fmla="*/ 4285792 w 12192000"/>
              <a:gd name="connsiteY104" fmla="*/ 1836231 h 2237474"/>
              <a:gd name="connsiteX105" fmla="*/ 4238372 w 12192000"/>
              <a:gd name="connsiteY105" fmla="*/ 1851480 h 2237474"/>
              <a:gd name="connsiteX106" fmla="*/ 4232517 w 12192000"/>
              <a:gd name="connsiteY106" fmla="*/ 1852567 h 2237474"/>
              <a:gd name="connsiteX107" fmla="*/ 4191732 w 12192000"/>
              <a:gd name="connsiteY107" fmla="*/ 1857328 h 2237474"/>
              <a:gd name="connsiteX108" fmla="*/ 4065532 w 12192000"/>
              <a:gd name="connsiteY108" fmla="*/ 1855477 h 2237474"/>
              <a:gd name="connsiteX109" fmla="*/ 4028460 w 12192000"/>
              <a:gd name="connsiteY109" fmla="*/ 1855137 h 2237474"/>
              <a:gd name="connsiteX110" fmla="*/ 4002267 w 12192000"/>
              <a:gd name="connsiteY110" fmla="*/ 1852352 h 2237474"/>
              <a:gd name="connsiteX111" fmla="*/ 3931396 w 12192000"/>
              <a:gd name="connsiteY111" fmla="*/ 1858915 h 2237474"/>
              <a:gd name="connsiteX112" fmla="*/ 3812162 w 12192000"/>
              <a:gd name="connsiteY112" fmla="*/ 1875501 h 2237474"/>
              <a:gd name="connsiteX113" fmla="*/ 3729530 w 12192000"/>
              <a:gd name="connsiteY113" fmla="*/ 1864513 h 2237474"/>
              <a:gd name="connsiteX114" fmla="*/ 3680177 w 12192000"/>
              <a:gd name="connsiteY114" fmla="*/ 1881552 h 2237474"/>
              <a:gd name="connsiteX115" fmla="*/ 3567259 w 12192000"/>
              <a:gd name="connsiteY115" fmla="*/ 1893482 h 2237474"/>
              <a:gd name="connsiteX116" fmla="*/ 3405770 w 12192000"/>
              <a:gd name="connsiteY116" fmla="*/ 1904591 h 2237474"/>
              <a:gd name="connsiteX117" fmla="*/ 3280097 w 12192000"/>
              <a:gd name="connsiteY117" fmla="*/ 1919610 h 2237474"/>
              <a:gd name="connsiteX118" fmla="*/ 3123424 w 12192000"/>
              <a:gd name="connsiteY118" fmla="*/ 1952930 h 2237474"/>
              <a:gd name="connsiteX119" fmla="*/ 3009910 w 12192000"/>
              <a:gd name="connsiteY119" fmla="*/ 1957866 h 2237474"/>
              <a:gd name="connsiteX120" fmla="*/ 2995934 w 12192000"/>
              <a:gd name="connsiteY120" fmla="*/ 1967085 h 2237474"/>
              <a:gd name="connsiteX121" fmla="*/ 2980071 w 12192000"/>
              <a:gd name="connsiteY121" fmla="*/ 1972988 h 2237474"/>
              <a:gd name="connsiteX122" fmla="*/ 2978094 w 12192000"/>
              <a:gd name="connsiteY122" fmla="*/ 1972369 h 2237474"/>
              <a:gd name="connsiteX123" fmla="*/ 2942858 w 12192000"/>
              <a:gd name="connsiteY123" fmla="*/ 1981367 h 2237474"/>
              <a:gd name="connsiteX124" fmla="*/ 2875436 w 12192000"/>
              <a:gd name="connsiteY124" fmla="*/ 1996977 h 2237474"/>
              <a:gd name="connsiteX125" fmla="*/ 2874892 w 12192000"/>
              <a:gd name="connsiteY125" fmla="*/ 1996085 h 2237474"/>
              <a:gd name="connsiteX126" fmla="*/ 2864145 w 12192000"/>
              <a:gd name="connsiteY126" fmla="*/ 1994061 h 2237474"/>
              <a:gd name="connsiteX127" fmla="*/ 2843662 w 12192000"/>
              <a:gd name="connsiteY127" fmla="*/ 1992498 h 2237474"/>
              <a:gd name="connsiteX128" fmla="*/ 2796128 w 12192000"/>
              <a:gd name="connsiteY128" fmla="*/ 1976403 h 2237474"/>
              <a:gd name="connsiteX129" fmla="*/ 2756784 w 12192000"/>
              <a:gd name="connsiteY129" fmla="*/ 1985116 h 2237474"/>
              <a:gd name="connsiteX130" fmla="*/ 2748833 w 12192000"/>
              <a:gd name="connsiteY130" fmla="*/ 1986323 h 2237474"/>
              <a:gd name="connsiteX131" fmla="*/ 2748661 w 12192000"/>
              <a:gd name="connsiteY131" fmla="*/ 1986122 h 2237474"/>
              <a:gd name="connsiteX132" fmla="*/ 2740251 w 12192000"/>
              <a:gd name="connsiteY132" fmla="*/ 1986946 h 2237474"/>
              <a:gd name="connsiteX133" fmla="*/ 2718916 w 12192000"/>
              <a:gd name="connsiteY133" fmla="*/ 1990867 h 2237474"/>
              <a:gd name="connsiteX134" fmla="*/ 2713522 w 12192000"/>
              <a:gd name="connsiteY134" fmla="*/ 1990173 h 2237474"/>
              <a:gd name="connsiteX135" fmla="*/ 2680597 w 12192000"/>
              <a:gd name="connsiteY135" fmla="*/ 1984996 h 2237474"/>
              <a:gd name="connsiteX136" fmla="*/ 2578178 w 12192000"/>
              <a:gd name="connsiteY136" fmla="*/ 1990531 h 2237474"/>
              <a:gd name="connsiteX137" fmla="*/ 2476147 w 12192000"/>
              <a:gd name="connsiteY137" fmla="*/ 1998305 h 2237474"/>
              <a:gd name="connsiteX138" fmla="*/ 2373568 w 12192000"/>
              <a:gd name="connsiteY138" fmla="*/ 2003219 h 2237474"/>
              <a:gd name="connsiteX139" fmla="*/ 2321399 w 12192000"/>
              <a:gd name="connsiteY139" fmla="*/ 1989467 h 2237474"/>
              <a:gd name="connsiteX140" fmla="*/ 2315525 w 12192000"/>
              <a:gd name="connsiteY140" fmla="*/ 1989708 h 2237474"/>
              <a:gd name="connsiteX141" fmla="*/ 2300792 w 12192000"/>
              <a:gd name="connsiteY141" fmla="*/ 1994290 h 2237474"/>
              <a:gd name="connsiteX142" fmla="*/ 2295469 w 12192000"/>
              <a:gd name="connsiteY142" fmla="*/ 1996659 h 2237474"/>
              <a:gd name="connsiteX143" fmla="*/ 2287219 w 12192000"/>
              <a:gd name="connsiteY143" fmla="*/ 1998750 h 2237474"/>
              <a:gd name="connsiteX144" fmla="*/ 2286948 w 12192000"/>
              <a:gd name="connsiteY144" fmla="*/ 1998596 h 2237474"/>
              <a:gd name="connsiteX145" fmla="*/ 2243069 w 12192000"/>
              <a:gd name="connsiteY145" fmla="*/ 2015111 h 2237474"/>
              <a:gd name="connsiteX146" fmla="*/ 2186609 w 12192000"/>
              <a:gd name="connsiteY146" fmla="*/ 2008263 h 2237474"/>
              <a:gd name="connsiteX147" fmla="*/ 2164831 w 12192000"/>
              <a:gd name="connsiteY147" fmla="*/ 2010143 h 2237474"/>
              <a:gd name="connsiteX148" fmla="*/ 2152836 w 12192000"/>
              <a:gd name="connsiteY148" fmla="*/ 2010048 h 2237474"/>
              <a:gd name="connsiteX149" fmla="*/ 2117102 w 12192000"/>
              <a:gd name="connsiteY149" fmla="*/ 2023004 h 2237474"/>
              <a:gd name="connsiteX150" fmla="*/ 2111935 w 12192000"/>
              <a:gd name="connsiteY150" fmla="*/ 2023163 h 2237474"/>
              <a:gd name="connsiteX151" fmla="*/ 2089991 w 12192000"/>
              <a:gd name="connsiteY151" fmla="*/ 2034193 h 2237474"/>
              <a:gd name="connsiteX152" fmla="*/ 2058061 w 12192000"/>
              <a:gd name="connsiteY152" fmla="*/ 2047942 h 2237474"/>
              <a:gd name="connsiteX153" fmla="*/ 2055737 w 12192000"/>
              <a:gd name="connsiteY153" fmla="*/ 2047704 h 2237474"/>
              <a:gd name="connsiteX154" fmla="*/ 2042244 w 12192000"/>
              <a:gd name="connsiteY154" fmla="*/ 2055560 h 2237474"/>
              <a:gd name="connsiteX155" fmla="*/ 1976224 w 12192000"/>
              <a:gd name="connsiteY155" fmla="*/ 2074257 h 2237474"/>
              <a:gd name="connsiteX156" fmla="*/ 1877728 w 12192000"/>
              <a:gd name="connsiteY156" fmla="*/ 2101004 h 2237474"/>
              <a:gd name="connsiteX157" fmla="*/ 1759056 w 12192000"/>
              <a:gd name="connsiteY157" fmla="*/ 2125608 h 2237474"/>
              <a:gd name="connsiteX158" fmla="*/ 1637948 w 12192000"/>
              <a:gd name="connsiteY158" fmla="*/ 2172597 h 2237474"/>
              <a:gd name="connsiteX159" fmla="*/ 1434549 w 12192000"/>
              <a:gd name="connsiteY159" fmla="*/ 2234522 h 2237474"/>
              <a:gd name="connsiteX160" fmla="*/ 1398481 w 12192000"/>
              <a:gd name="connsiteY160" fmla="*/ 2237074 h 2237474"/>
              <a:gd name="connsiteX161" fmla="*/ 1398407 w 12192000"/>
              <a:gd name="connsiteY161" fmla="*/ 2237095 h 2237474"/>
              <a:gd name="connsiteX162" fmla="*/ 1370962 w 12192000"/>
              <a:gd name="connsiteY162" fmla="*/ 2237474 h 2237474"/>
              <a:gd name="connsiteX163" fmla="*/ 1356367 w 12192000"/>
              <a:gd name="connsiteY163" fmla="*/ 2235089 h 2237474"/>
              <a:gd name="connsiteX164" fmla="*/ 1324828 w 12192000"/>
              <a:gd name="connsiteY164" fmla="*/ 2231968 h 2237474"/>
              <a:gd name="connsiteX165" fmla="*/ 1297744 w 12192000"/>
              <a:gd name="connsiteY165" fmla="*/ 2235849 h 2237474"/>
              <a:gd name="connsiteX166" fmla="*/ 1286236 w 12192000"/>
              <a:gd name="connsiteY166" fmla="*/ 2233135 h 2237474"/>
              <a:gd name="connsiteX167" fmla="*/ 1283504 w 12192000"/>
              <a:gd name="connsiteY167" fmla="*/ 2233797 h 2237474"/>
              <a:gd name="connsiteX168" fmla="*/ 1279765 w 12192000"/>
              <a:gd name="connsiteY168" fmla="*/ 2229639 h 2237474"/>
              <a:gd name="connsiteX169" fmla="*/ 1195347 w 12192000"/>
              <a:gd name="connsiteY169" fmla="*/ 2212354 h 2237474"/>
              <a:gd name="connsiteX170" fmla="*/ 970251 w 12192000"/>
              <a:gd name="connsiteY170" fmla="*/ 2221029 h 2237474"/>
              <a:gd name="connsiteX171" fmla="*/ 812914 w 12192000"/>
              <a:gd name="connsiteY171" fmla="*/ 2202752 h 2237474"/>
              <a:gd name="connsiteX172" fmla="*/ 800195 w 12192000"/>
              <a:gd name="connsiteY172" fmla="*/ 2209407 h 2237474"/>
              <a:gd name="connsiteX173" fmla="*/ 784978 w 12192000"/>
              <a:gd name="connsiteY173" fmla="*/ 2212360 h 2237474"/>
              <a:gd name="connsiteX174" fmla="*/ 681987 w 12192000"/>
              <a:gd name="connsiteY174" fmla="*/ 2216757 h 2237474"/>
              <a:gd name="connsiteX175" fmla="*/ 669923 w 12192000"/>
              <a:gd name="connsiteY175" fmla="*/ 2211682 h 2237474"/>
              <a:gd name="connsiteX176" fmla="*/ 648680 w 12192000"/>
              <a:gd name="connsiteY176" fmla="*/ 2206229 h 2237474"/>
              <a:gd name="connsiteX177" fmla="*/ 597225 w 12192000"/>
              <a:gd name="connsiteY177" fmla="*/ 2180999 h 2237474"/>
              <a:gd name="connsiteX178" fmla="*/ 558449 w 12192000"/>
              <a:gd name="connsiteY178" fmla="*/ 2182346 h 2237474"/>
              <a:gd name="connsiteX179" fmla="*/ 550517 w 12192000"/>
              <a:gd name="connsiteY179" fmla="*/ 2182060 h 2237474"/>
              <a:gd name="connsiteX180" fmla="*/ 550309 w 12192000"/>
              <a:gd name="connsiteY180" fmla="*/ 2181825 h 2237474"/>
              <a:gd name="connsiteX181" fmla="*/ 541836 w 12192000"/>
              <a:gd name="connsiteY181" fmla="*/ 2181063 h 2237474"/>
              <a:gd name="connsiteX182" fmla="*/ 536057 w 12192000"/>
              <a:gd name="connsiteY182" fmla="*/ 2181537 h 2237474"/>
              <a:gd name="connsiteX183" fmla="*/ 520671 w 12192000"/>
              <a:gd name="connsiteY183" fmla="*/ 2180980 h 2237474"/>
              <a:gd name="connsiteX184" fmla="*/ 515024 w 12192000"/>
              <a:gd name="connsiteY184" fmla="*/ 2179258 h 2237474"/>
              <a:gd name="connsiteX185" fmla="*/ 512278 w 12192000"/>
              <a:gd name="connsiteY185" fmla="*/ 2176369 h 2237474"/>
              <a:gd name="connsiteX186" fmla="*/ 480419 w 12192000"/>
              <a:gd name="connsiteY186" fmla="*/ 2167807 h 2237474"/>
              <a:gd name="connsiteX187" fmla="*/ 413835 w 12192000"/>
              <a:gd name="connsiteY187" fmla="*/ 2156783 h 2237474"/>
              <a:gd name="connsiteX188" fmla="*/ 376513 w 12192000"/>
              <a:gd name="connsiteY188" fmla="*/ 2154014 h 2237474"/>
              <a:gd name="connsiteX189" fmla="*/ 273386 w 12192000"/>
              <a:gd name="connsiteY189" fmla="*/ 2142551 h 2237474"/>
              <a:gd name="connsiteX190" fmla="*/ 169207 w 12192000"/>
              <a:gd name="connsiteY190" fmla="*/ 2128100 h 2237474"/>
              <a:gd name="connsiteX191" fmla="*/ 93149 w 12192000"/>
              <a:gd name="connsiteY191" fmla="*/ 2105324 h 2237474"/>
              <a:gd name="connsiteX192" fmla="*/ 88109 w 12192000"/>
              <a:gd name="connsiteY192" fmla="*/ 2106704 h 2237474"/>
              <a:gd name="connsiteX193" fmla="*/ 80022 w 12192000"/>
              <a:gd name="connsiteY193" fmla="*/ 2107254 h 2237474"/>
              <a:gd name="connsiteX194" fmla="*/ 79717 w 12192000"/>
              <a:gd name="connsiteY194" fmla="*/ 2107046 h 2237474"/>
              <a:gd name="connsiteX195" fmla="*/ 72352 w 12192000"/>
              <a:gd name="connsiteY195" fmla="*/ 2107991 h 2237474"/>
              <a:gd name="connsiteX196" fmla="*/ 37645 w 12192000"/>
              <a:gd name="connsiteY196" fmla="*/ 2115401 h 2237474"/>
              <a:gd name="connsiteX197" fmla="*/ 4572 w 12192000"/>
              <a:gd name="connsiteY197" fmla="*/ 2111091 h 2237474"/>
              <a:gd name="connsiteX198" fmla="*/ 0 w 12192000"/>
              <a:gd name="connsiteY198" fmla="*/ 2110468 h 2237474"/>
              <a:gd name="connsiteX199" fmla="*/ 0 w 12192000"/>
              <a:gd name="connsiteY19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59633 w 12192000"/>
              <a:gd name="connsiteY85" fmla="*/ 183716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319209 w 12192000"/>
              <a:gd name="connsiteY102" fmla="*/ 1834833 h 2237474"/>
              <a:gd name="connsiteX103" fmla="*/ 4290981 w 12192000"/>
              <a:gd name="connsiteY103" fmla="*/ 1839677 h 2237474"/>
              <a:gd name="connsiteX104" fmla="*/ 4285792 w 12192000"/>
              <a:gd name="connsiteY104" fmla="*/ 1836231 h 2237474"/>
              <a:gd name="connsiteX105" fmla="*/ 4238372 w 12192000"/>
              <a:gd name="connsiteY105" fmla="*/ 1851480 h 2237474"/>
              <a:gd name="connsiteX106" fmla="*/ 4232517 w 12192000"/>
              <a:gd name="connsiteY106" fmla="*/ 1852567 h 2237474"/>
              <a:gd name="connsiteX107" fmla="*/ 4191732 w 12192000"/>
              <a:gd name="connsiteY107" fmla="*/ 1857328 h 2237474"/>
              <a:gd name="connsiteX108" fmla="*/ 4065532 w 12192000"/>
              <a:gd name="connsiteY108" fmla="*/ 1855477 h 2237474"/>
              <a:gd name="connsiteX109" fmla="*/ 4028460 w 12192000"/>
              <a:gd name="connsiteY109" fmla="*/ 1855137 h 2237474"/>
              <a:gd name="connsiteX110" fmla="*/ 4002267 w 12192000"/>
              <a:gd name="connsiteY110" fmla="*/ 1852352 h 2237474"/>
              <a:gd name="connsiteX111" fmla="*/ 3931396 w 12192000"/>
              <a:gd name="connsiteY111" fmla="*/ 1858915 h 2237474"/>
              <a:gd name="connsiteX112" fmla="*/ 3812162 w 12192000"/>
              <a:gd name="connsiteY112" fmla="*/ 1875501 h 2237474"/>
              <a:gd name="connsiteX113" fmla="*/ 3729530 w 12192000"/>
              <a:gd name="connsiteY113" fmla="*/ 1864513 h 2237474"/>
              <a:gd name="connsiteX114" fmla="*/ 3680177 w 12192000"/>
              <a:gd name="connsiteY114" fmla="*/ 1881552 h 2237474"/>
              <a:gd name="connsiteX115" fmla="*/ 3567259 w 12192000"/>
              <a:gd name="connsiteY115" fmla="*/ 1893482 h 2237474"/>
              <a:gd name="connsiteX116" fmla="*/ 3405770 w 12192000"/>
              <a:gd name="connsiteY116" fmla="*/ 1904591 h 2237474"/>
              <a:gd name="connsiteX117" fmla="*/ 3280097 w 12192000"/>
              <a:gd name="connsiteY117" fmla="*/ 1919610 h 2237474"/>
              <a:gd name="connsiteX118" fmla="*/ 3123424 w 12192000"/>
              <a:gd name="connsiteY118" fmla="*/ 1952930 h 2237474"/>
              <a:gd name="connsiteX119" fmla="*/ 3009910 w 12192000"/>
              <a:gd name="connsiteY119" fmla="*/ 1957866 h 2237474"/>
              <a:gd name="connsiteX120" fmla="*/ 2995934 w 12192000"/>
              <a:gd name="connsiteY120" fmla="*/ 1967085 h 2237474"/>
              <a:gd name="connsiteX121" fmla="*/ 2980071 w 12192000"/>
              <a:gd name="connsiteY121" fmla="*/ 1972988 h 2237474"/>
              <a:gd name="connsiteX122" fmla="*/ 2978094 w 12192000"/>
              <a:gd name="connsiteY122" fmla="*/ 1972369 h 2237474"/>
              <a:gd name="connsiteX123" fmla="*/ 2942858 w 12192000"/>
              <a:gd name="connsiteY123" fmla="*/ 1981367 h 2237474"/>
              <a:gd name="connsiteX124" fmla="*/ 2875436 w 12192000"/>
              <a:gd name="connsiteY124" fmla="*/ 1996977 h 2237474"/>
              <a:gd name="connsiteX125" fmla="*/ 2874892 w 12192000"/>
              <a:gd name="connsiteY125" fmla="*/ 1996085 h 2237474"/>
              <a:gd name="connsiteX126" fmla="*/ 2864145 w 12192000"/>
              <a:gd name="connsiteY126" fmla="*/ 1994061 h 2237474"/>
              <a:gd name="connsiteX127" fmla="*/ 2843662 w 12192000"/>
              <a:gd name="connsiteY127" fmla="*/ 1992498 h 2237474"/>
              <a:gd name="connsiteX128" fmla="*/ 2796128 w 12192000"/>
              <a:gd name="connsiteY128" fmla="*/ 1976403 h 2237474"/>
              <a:gd name="connsiteX129" fmla="*/ 2756784 w 12192000"/>
              <a:gd name="connsiteY129" fmla="*/ 1985116 h 2237474"/>
              <a:gd name="connsiteX130" fmla="*/ 2748833 w 12192000"/>
              <a:gd name="connsiteY130" fmla="*/ 1986323 h 2237474"/>
              <a:gd name="connsiteX131" fmla="*/ 2748661 w 12192000"/>
              <a:gd name="connsiteY131" fmla="*/ 1986122 h 2237474"/>
              <a:gd name="connsiteX132" fmla="*/ 2740251 w 12192000"/>
              <a:gd name="connsiteY132" fmla="*/ 1986946 h 2237474"/>
              <a:gd name="connsiteX133" fmla="*/ 2718916 w 12192000"/>
              <a:gd name="connsiteY133" fmla="*/ 1990867 h 2237474"/>
              <a:gd name="connsiteX134" fmla="*/ 2713522 w 12192000"/>
              <a:gd name="connsiteY134" fmla="*/ 1990173 h 2237474"/>
              <a:gd name="connsiteX135" fmla="*/ 2680597 w 12192000"/>
              <a:gd name="connsiteY135" fmla="*/ 1984996 h 2237474"/>
              <a:gd name="connsiteX136" fmla="*/ 2578178 w 12192000"/>
              <a:gd name="connsiteY136" fmla="*/ 1990531 h 2237474"/>
              <a:gd name="connsiteX137" fmla="*/ 2476147 w 12192000"/>
              <a:gd name="connsiteY137" fmla="*/ 1998305 h 2237474"/>
              <a:gd name="connsiteX138" fmla="*/ 2373568 w 12192000"/>
              <a:gd name="connsiteY138" fmla="*/ 2003219 h 2237474"/>
              <a:gd name="connsiteX139" fmla="*/ 2321399 w 12192000"/>
              <a:gd name="connsiteY139" fmla="*/ 1989467 h 2237474"/>
              <a:gd name="connsiteX140" fmla="*/ 2315525 w 12192000"/>
              <a:gd name="connsiteY140" fmla="*/ 1989708 h 2237474"/>
              <a:gd name="connsiteX141" fmla="*/ 2300792 w 12192000"/>
              <a:gd name="connsiteY141" fmla="*/ 1994290 h 2237474"/>
              <a:gd name="connsiteX142" fmla="*/ 2295469 w 12192000"/>
              <a:gd name="connsiteY142" fmla="*/ 1996659 h 2237474"/>
              <a:gd name="connsiteX143" fmla="*/ 2287219 w 12192000"/>
              <a:gd name="connsiteY143" fmla="*/ 1998750 h 2237474"/>
              <a:gd name="connsiteX144" fmla="*/ 2286948 w 12192000"/>
              <a:gd name="connsiteY144" fmla="*/ 1998596 h 2237474"/>
              <a:gd name="connsiteX145" fmla="*/ 2243069 w 12192000"/>
              <a:gd name="connsiteY145" fmla="*/ 2015111 h 2237474"/>
              <a:gd name="connsiteX146" fmla="*/ 2186609 w 12192000"/>
              <a:gd name="connsiteY146" fmla="*/ 2008263 h 2237474"/>
              <a:gd name="connsiteX147" fmla="*/ 2164831 w 12192000"/>
              <a:gd name="connsiteY147" fmla="*/ 2010143 h 2237474"/>
              <a:gd name="connsiteX148" fmla="*/ 2152836 w 12192000"/>
              <a:gd name="connsiteY148" fmla="*/ 2010048 h 2237474"/>
              <a:gd name="connsiteX149" fmla="*/ 2117102 w 12192000"/>
              <a:gd name="connsiteY149" fmla="*/ 2023004 h 2237474"/>
              <a:gd name="connsiteX150" fmla="*/ 2111935 w 12192000"/>
              <a:gd name="connsiteY150" fmla="*/ 2023163 h 2237474"/>
              <a:gd name="connsiteX151" fmla="*/ 2089991 w 12192000"/>
              <a:gd name="connsiteY151" fmla="*/ 2034193 h 2237474"/>
              <a:gd name="connsiteX152" fmla="*/ 2058061 w 12192000"/>
              <a:gd name="connsiteY152" fmla="*/ 2047942 h 2237474"/>
              <a:gd name="connsiteX153" fmla="*/ 2055737 w 12192000"/>
              <a:gd name="connsiteY153" fmla="*/ 2047704 h 2237474"/>
              <a:gd name="connsiteX154" fmla="*/ 2042244 w 12192000"/>
              <a:gd name="connsiteY154" fmla="*/ 2055560 h 2237474"/>
              <a:gd name="connsiteX155" fmla="*/ 1976224 w 12192000"/>
              <a:gd name="connsiteY155" fmla="*/ 2074257 h 2237474"/>
              <a:gd name="connsiteX156" fmla="*/ 1877728 w 12192000"/>
              <a:gd name="connsiteY156" fmla="*/ 2101004 h 2237474"/>
              <a:gd name="connsiteX157" fmla="*/ 1759056 w 12192000"/>
              <a:gd name="connsiteY157" fmla="*/ 2125608 h 2237474"/>
              <a:gd name="connsiteX158" fmla="*/ 1637948 w 12192000"/>
              <a:gd name="connsiteY158" fmla="*/ 2172597 h 2237474"/>
              <a:gd name="connsiteX159" fmla="*/ 1434549 w 12192000"/>
              <a:gd name="connsiteY159" fmla="*/ 2234522 h 2237474"/>
              <a:gd name="connsiteX160" fmla="*/ 1398481 w 12192000"/>
              <a:gd name="connsiteY160" fmla="*/ 2237074 h 2237474"/>
              <a:gd name="connsiteX161" fmla="*/ 1398407 w 12192000"/>
              <a:gd name="connsiteY161" fmla="*/ 2237095 h 2237474"/>
              <a:gd name="connsiteX162" fmla="*/ 1370962 w 12192000"/>
              <a:gd name="connsiteY162" fmla="*/ 2237474 h 2237474"/>
              <a:gd name="connsiteX163" fmla="*/ 1356367 w 12192000"/>
              <a:gd name="connsiteY163" fmla="*/ 2235089 h 2237474"/>
              <a:gd name="connsiteX164" fmla="*/ 1324828 w 12192000"/>
              <a:gd name="connsiteY164" fmla="*/ 2231968 h 2237474"/>
              <a:gd name="connsiteX165" fmla="*/ 1297744 w 12192000"/>
              <a:gd name="connsiteY165" fmla="*/ 2235849 h 2237474"/>
              <a:gd name="connsiteX166" fmla="*/ 1286236 w 12192000"/>
              <a:gd name="connsiteY166" fmla="*/ 2233135 h 2237474"/>
              <a:gd name="connsiteX167" fmla="*/ 1283504 w 12192000"/>
              <a:gd name="connsiteY167" fmla="*/ 2233797 h 2237474"/>
              <a:gd name="connsiteX168" fmla="*/ 1279765 w 12192000"/>
              <a:gd name="connsiteY168" fmla="*/ 2229639 h 2237474"/>
              <a:gd name="connsiteX169" fmla="*/ 1195347 w 12192000"/>
              <a:gd name="connsiteY169" fmla="*/ 2212354 h 2237474"/>
              <a:gd name="connsiteX170" fmla="*/ 970251 w 12192000"/>
              <a:gd name="connsiteY170" fmla="*/ 2221029 h 2237474"/>
              <a:gd name="connsiteX171" fmla="*/ 812914 w 12192000"/>
              <a:gd name="connsiteY171" fmla="*/ 2202752 h 2237474"/>
              <a:gd name="connsiteX172" fmla="*/ 800195 w 12192000"/>
              <a:gd name="connsiteY172" fmla="*/ 2209407 h 2237474"/>
              <a:gd name="connsiteX173" fmla="*/ 784978 w 12192000"/>
              <a:gd name="connsiteY173" fmla="*/ 2212360 h 2237474"/>
              <a:gd name="connsiteX174" fmla="*/ 681987 w 12192000"/>
              <a:gd name="connsiteY174" fmla="*/ 2216757 h 2237474"/>
              <a:gd name="connsiteX175" fmla="*/ 669923 w 12192000"/>
              <a:gd name="connsiteY175" fmla="*/ 2211682 h 2237474"/>
              <a:gd name="connsiteX176" fmla="*/ 648680 w 12192000"/>
              <a:gd name="connsiteY176" fmla="*/ 2206229 h 2237474"/>
              <a:gd name="connsiteX177" fmla="*/ 597225 w 12192000"/>
              <a:gd name="connsiteY177" fmla="*/ 2180999 h 2237474"/>
              <a:gd name="connsiteX178" fmla="*/ 558449 w 12192000"/>
              <a:gd name="connsiteY178" fmla="*/ 2182346 h 2237474"/>
              <a:gd name="connsiteX179" fmla="*/ 550517 w 12192000"/>
              <a:gd name="connsiteY179" fmla="*/ 2182060 h 2237474"/>
              <a:gd name="connsiteX180" fmla="*/ 550309 w 12192000"/>
              <a:gd name="connsiteY180" fmla="*/ 2181825 h 2237474"/>
              <a:gd name="connsiteX181" fmla="*/ 541836 w 12192000"/>
              <a:gd name="connsiteY181" fmla="*/ 2181063 h 2237474"/>
              <a:gd name="connsiteX182" fmla="*/ 536057 w 12192000"/>
              <a:gd name="connsiteY182" fmla="*/ 2181537 h 2237474"/>
              <a:gd name="connsiteX183" fmla="*/ 520671 w 12192000"/>
              <a:gd name="connsiteY183" fmla="*/ 2180980 h 2237474"/>
              <a:gd name="connsiteX184" fmla="*/ 515024 w 12192000"/>
              <a:gd name="connsiteY184" fmla="*/ 2179258 h 2237474"/>
              <a:gd name="connsiteX185" fmla="*/ 512278 w 12192000"/>
              <a:gd name="connsiteY185" fmla="*/ 2176369 h 2237474"/>
              <a:gd name="connsiteX186" fmla="*/ 480419 w 12192000"/>
              <a:gd name="connsiteY186" fmla="*/ 2167807 h 2237474"/>
              <a:gd name="connsiteX187" fmla="*/ 413835 w 12192000"/>
              <a:gd name="connsiteY187" fmla="*/ 2156783 h 2237474"/>
              <a:gd name="connsiteX188" fmla="*/ 376513 w 12192000"/>
              <a:gd name="connsiteY188" fmla="*/ 2154014 h 2237474"/>
              <a:gd name="connsiteX189" fmla="*/ 273386 w 12192000"/>
              <a:gd name="connsiteY189" fmla="*/ 2142551 h 2237474"/>
              <a:gd name="connsiteX190" fmla="*/ 169207 w 12192000"/>
              <a:gd name="connsiteY190" fmla="*/ 2128100 h 2237474"/>
              <a:gd name="connsiteX191" fmla="*/ 93149 w 12192000"/>
              <a:gd name="connsiteY191" fmla="*/ 2105324 h 2237474"/>
              <a:gd name="connsiteX192" fmla="*/ 88109 w 12192000"/>
              <a:gd name="connsiteY192" fmla="*/ 2106704 h 2237474"/>
              <a:gd name="connsiteX193" fmla="*/ 80022 w 12192000"/>
              <a:gd name="connsiteY193" fmla="*/ 2107254 h 2237474"/>
              <a:gd name="connsiteX194" fmla="*/ 79717 w 12192000"/>
              <a:gd name="connsiteY194" fmla="*/ 2107046 h 2237474"/>
              <a:gd name="connsiteX195" fmla="*/ 72352 w 12192000"/>
              <a:gd name="connsiteY195" fmla="*/ 2107991 h 2237474"/>
              <a:gd name="connsiteX196" fmla="*/ 37645 w 12192000"/>
              <a:gd name="connsiteY196" fmla="*/ 2115401 h 2237474"/>
              <a:gd name="connsiteX197" fmla="*/ 4572 w 12192000"/>
              <a:gd name="connsiteY197" fmla="*/ 2111091 h 2237474"/>
              <a:gd name="connsiteX198" fmla="*/ 0 w 12192000"/>
              <a:gd name="connsiteY198" fmla="*/ 2110468 h 2237474"/>
              <a:gd name="connsiteX199" fmla="*/ 0 w 12192000"/>
              <a:gd name="connsiteY19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21533 w 12192000"/>
              <a:gd name="connsiteY85" fmla="*/ 184695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319209 w 12192000"/>
              <a:gd name="connsiteY102" fmla="*/ 1834833 h 2237474"/>
              <a:gd name="connsiteX103" fmla="*/ 4290981 w 12192000"/>
              <a:gd name="connsiteY103" fmla="*/ 1839677 h 2237474"/>
              <a:gd name="connsiteX104" fmla="*/ 4285792 w 12192000"/>
              <a:gd name="connsiteY104" fmla="*/ 1836231 h 2237474"/>
              <a:gd name="connsiteX105" fmla="*/ 4238372 w 12192000"/>
              <a:gd name="connsiteY105" fmla="*/ 1851480 h 2237474"/>
              <a:gd name="connsiteX106" fmla="*/ 4232517 w 12192000"/>
              <a:gd name="connsiteY106" fmla="*/ 1852567 h 2237474"/>
              <a:gd name="connsiteX107" fmla="*/ 4191732 w 12192000"/>
              <a:gd name="connsiteY107" fmla="*/ 1857328 h 2237474"/>
              <a:gd name="connsiteX108" fmla="*/ 4065532 w 12192000"/>
              <a:gd name="connsiteY108" fmla="*/ 1855477 h 2237474"/>
              <a:gd name="connsiteX109" fmla="*/ 4028460 w 12192000"/>
              <a:gd name="connsiteY109" fmla="*/ 1855137 h 2237474"/>
              <a:gd name="connsiteX110" fmla="*/ 4002267 w 12192000"/>
              <a:gd name="connsiteY110" fmla="*/ 1852352 h 2237474"/>
              <a:gd name="connsiteX111" fmla="*/ 3931396 w 12192000"/>
              <a:gd name="connsiteY111" fmla="*/ 1858915 h 2237474"/>
              <a:gd name="connsiteX112" fmla="*/ 3812162 w 12192000"/>
              <a:gd name="connsiteY112" fmla="*/ 1875501 h 2237474"/>
              <a:gd name="connsiteX113" fmla="*/ 3729530 w 12192000"/>
              <a:gd name="connsiteY113" fmla="*/ 1864513 h 2237474"/>
              <a:gd name="connsiteX114" fmla="*/ 3680177 w 12192000"/>
              <a:gd name="connsiteY114" fmla="*/ 1881552 h 2237474"/>
              <a:gd name="connsiteX115" fmla="*/ 3567259 w 12192000"/>
              <a:gd name="connsiteY115" fmla="*/ 1893482 h 2237474"/>
              <a:gd name="connsiteX116" fmla="*/ 3405770 w 12192000"/>
              <a:gd name="connsiteY116" fmla="*/ 1904591 h 2237474"/>
              <a:gd name="connsiteX117" fmla="*/ 3280097 w 12192000"/>
              <a:gd name="connsiteY117" fmla="*/ 1919610 h 2237474"/>
              <a:gd name="connsiteX118" fmla="*/ 3123424 w 12192000"/>
              <a:gd name="connsiteY118" fmla="*/ 1952930 h 2237474"/>
              <a:gd name="connsiteX119" fmla="*/ 3009910 w 12192000"/>
              <a:gd name="connsiteY119" fmla="*/ 1957866 h 2237474"/>
              <a:gd name="connsiteX120" fmla="*/ 2995934 w 12192000"/>
              <a:gd name="connsiteY120" fmla="*/ 1967085 h 2237474"/>
              <a:gd name="connsiteX121" fmla="*/ 2980071 w 12192000"/>
              <a:gd name="connsiteY121" fmla="*/ 1972988 h 2237474"/>
              <a:gd name="connsiteX122" fmla="*/ 2978094 w 12192000"/>
              <a:gd name="connsiteY122" fmla="*/ 1972369 h 2237474"/>
              <a:gd name="connsiteX123" fmla="*/ 2942858 w 12192000"/>
              <a:gd name="connsiteY123" fmla="*/ 1981367 h 2237474"/>
              <a:gd name="connsiteX124" fmla="*/ 2875436 w 12192000"/>
              <a:gd name="connsiteY124" fmla="*/ 1996977 h 2237474"/>
              <a:gd name="connsiteX125" fmla="*/ 2874892 w 12192000"/>
              <a:gd name="connsiteY125" fmla="*/ 1996085 h 2237474"/>
              <a:gd name="connsiteX126" fmla="*/ 2864145 w 12192000"/>
              <a:gd name="connsiteY126" fmla="*/ 1994061 h 2237474"/>
              <a:gd name="connsiteX127" fmla="*/ 2843662 w 12192000"/>
              <a:gd name="connsiteY127" fmla="*/ 1992498 h 2237474"/>
              <a:gd name="connsiteX128" fmla="*/ 2796128 w 12192000"/>
              <a:gd name="connsiteY128" fmla="*/ 1976403 h 2237474"/>
              <a:gd name="connsiteX129" fmla="*/ 2756784 w 12192000"/>
              <a:gd name="connsiteY129" fmla="*/ 1985116 h 2237474"/>
              <a:gd name="connsiteX130" fmla="*/ 2748833 w 12192000"/>
              <a:gd name="connsiteY130" fmla="*/ 1986323 h 2237474"/>
              <a:gd name="connsiteX131" fmla="*/ 2748661 w 12192000"/>
              <a:gd name="connsiteY131" fmla="*/ 1986122 h 2237474"/>
              <a:gd name="connsiteX132" fmla="*/ 2740251 w 12192000"/>
              <a:gd name="connsiteY132" fmla="*/ 1986946 h 2237474"/>
              <a:gd name="connsiteX133" fmla="*/ 2718916 w 12192000"/>
              <a:gd name="connsiteY133" fmla="*/ 1990867 h 2237474"/>
              <a:gd name="connsiteX134" fmla="*/ 2713522 w 12192000"/>
              <a:gd name="connsiteY134" fmla="*/ 1990173 h 2237474"/>
              <a:gd name="connsiteX135" fmla="*/ 2680597 w 12192000"/>
              <a:gd name="connsiteY135" fmla="*/ 1984996 h 2237474"/>
              <a:gd name="connsiteX136" fmla="*/ 2578178 w 12192000"/>
              <a:gd name="connsiteY136" fmla="*/ 1990531 h 2237474"/>
              <a:gd name="connsiteX137" fmla="*/ 2476147 w 12192000"/>
              <a:gd name="connsiteY137" fmla="*/ 1998305 h 2237474"/>
              <a:gd name="connsiteX138" fmla="*/ 2373568 w 12192000"/>
              <a:gd name="connsiteY138" fmla="*/ 2003219 h 2237474"/>
              <a:gd name="connsiteX139" fmla="*/ 2321399 w 12192000"/>
              <a:gd name="connsiteY139" fmla="*/ 1989467 h 2237474"/>
              <a:gd name="connsiteX140" fmla="*/ 2315525 w 12192000"/>
              <a:gd name="connsiteY140" fmla="*/ 1989708 h 2237474"/>
              <a:gd name="connsiteX141" fmla="*/ 2300792 w 12192000"/>
              <a:gd name="connsiteY141" fmla="*/ 1994290 h 2237474"/>
              <a:gd name="connsiteX142" fmla="*/ 2295469 w 12192000"/>
              <a:gd name="connsiteY142" fmla="*/ 1996659 h 2237474"/>
              <a:gd name="connsiteX143" fmla="*/ 2287219 w 12192000"/>
              <a:gd name="connsiteY143" fmla="*/ 1998750 h 2237474"/>
              <a:gd name="connsiteX144" fmla="*/ 2286948 w 12192000"/>
              <a:gd name="connsiteY144" fmla="*/ 1998596 h 2237474"/>
              <a:gd name="connsiteX145" fmla="*/ 2243069 w 12192000"/>
              <a:gd name="connsiteY145" fmla="*/ 2015111 h 2237474"/>
              <a:gd name="connsiteX146" fmla="*/ 2186609 w 12192000"/>
              <a:gd name="connsiteY146" fmla="*/ 2008263 h 2237474"/>
              <a:gd name="connsiteX147" fmla="*/ 2164831 w 12192000"/>
              <a:gd name="connsiteY147" fmla="*/ 2010143 h 2237474"/>
              <a:gd name="connsiteX148" fmla="*/ 2152836 w 12192000"/>
              <a:gd name="connsiteY148" fmla="*/ 2010048 h 2237474"/>
              <a:gd name="connsiteX149" fmla="*/ 2117102 w 12192000"/>
              <a:gd name="connsiteY149" fmla="*/ 2023004 h 2237474"/>
              <a:gd name="connsiteX150" fmla="*/ 2111935 w 12192000"/>
              <a:gd name="connsiteY150" fmla="*/ 2023163 h 2237474"/>
              <a:gd name="connsiteX151" fmla="*/ 2089991 w 12192000"/>
              <a:gd name="connsiteY151" fmla="*/ 2034193 h 2237474"/>
              <a:gd name="connsiteX152" fmla="*/ 2058061 w 12192000"/>
              <a:gd name="connsiteY152" fmla="*/ 2047942 h 2237474"/>
              <a:gd name="connsiteX153" fmla="*/ 2055737 w 12192000"/>
              <a:gd name="connsiteY153" fmla="*/ 2047704 h 2237474"/>
              <a:gd name="connsiteX154" fmla="*/ 2042244 w 12192000"/>
              <a:gd name="connsiteY154" fmla="*/ 2055560 h 2237474"/>
              <a:gd name="connsiteX155" fmla="*/ 1976224 w 12192000"/>
              <a:gd name="connsiteY155" fmla="*/ 2074257 h 2237474"/>
              <a:gd name="connsiteX156" fmla="*/ 1877728 w 12192000"/>
              <a:gd name="connsiteY156" fmla="*/ 2101004 h 2237474"/>
              <a:gd name="connsiteX157" fmla="*/ 1759056 w 12192000"/>
              <a:gd name="connsiteY157" fmla="*/ 2125608 h 2237474"/>
              <a:gd name="connsiteX158" fmla="*/ 1637948 w 12192000"/>
              <a:gd name="connsiteY158" fmla="*/ 2172597 h 2237474"/>
              <a:gd name="connsiteX159" fmla="*/ 1434549 w 12192000"/>
              <a:gd name="connsiteY159" fmla="*/ 2234522 h 2237474"/>
              <a:gd name="connsiteX160" fmla="*/ 1398481 w 12192000"/>
              <a:gd name="connsiteY160" fmla="*/ 2237074 h 2237474"/>
              <a:gd name="connsiteX161" fmla="*/ 1398407 w 12192000"/>
              <a:gd name="connsiteY161" fmla="*/ 2237095 h 2237474"/>
              <a:gd name="connsiteX162" fmla="*/ 1370962 w 12192000"/>
              <a:gd name="connsiteY162" fmla="*/ 2237474 h 2237474"/>
              <a:gd name="connsiteX163" fmla="*/ 1356367 w 12192000"/>
              <a:gd name="connsiteY163" fmla="*/ 2235089 h 2237474"/>
              <a:gd name="connsiteX164" fmla="*/ 1324828 w 12192000"/>
              <a:gd name="connsiteY164" fmla="*/ 2231968 h 2237474"/>
              <a:gd name="connsiteX165" fmla="*/ 1297744 w 12192000"/>
              <a:gd name="connsiteY165" fmla="*/ 2235849 h 2237474"/>
              <a:gd name="connsiteX166" fmla="*/ 1286236 w 12192000"/>
              <a:gd name="connsiteY166" fmla="*/ 2233135 h 2237474"/>
              <a:gd name="connsiteX167" fmla="*/ 1283504 w 12192000"/>
              <a:gd name="connsiteY167" fmla="*/ 2233797 h 2237474"/>
              <a:gd name="connsiteX168" fmla="*/ 1279765 w 12192000"/>
              <a:gd name="connsiteY168" fmla="*/ 2229639 h 2237474"/>
              <a:gd name="connsiteX169" fmla="*/ 1195347 w 12192000"/>
              <a:gd name="connsiteY169" fmla="*/ 2212354 h 2237474"/>
              <a:gd name="connsiteX170" fmla="*/ 970251 w 12192000"/>
              <a:gd name="connsiteY170" fmla="*/ 2221029 h 2237474"/>
              <a:gd name="connsiteX171" fmla="*/ 812914 w 12192000"/>
              <a:gd name="connsiteY171" fmla="*/ 2202752 h 2237474"/>
              <a:gd name="connsiteX172" fmla="*/ 800195 w 12192000"/>
              <a:gd name="connsiteY172" fmla="*/ 2209407 h 2237474"/>
              <a:gd name="connsiteX173" fmla="*/ 784978 w 12192000"/>
              <a:gd name="connsiteY173" fmla="*/ 2212360 h 2237474"/>
              <a:gd name="connsiteX174" fmla="*/ 681987 w 12192000"/>
              <a:gd name="connsiteY174" fmla="*/ 2216757 h 2237474"/>
              <a:gd name="connsiteX175" fmla="*/ 669923 w 12192000"/>
              <a:gd name="connsiteY175" fmla="*/ 2211682 h 2237474"/>
              <a:gd name="connsiteX176" fmla="*/ 648680 w 12192000"/>
              <a:gd name="connsiteY176" fmla="*/ 2206229 h 2237474"/>
              <a:gd name="connsiteX177" fmla="*/ 597225 w 12192000"/>
              <a:gd name="connsiteY177" fmla="*/ 2180999 h 2237474"/>
              <a:gd name="connsiteX178" fmla="*/ 558449 w 12192000"/>
              <a:gd name="connsiteY178" fmla="*/ 2182346 h 2237474"/>
              <a:gd name="connsiteX179" fmla="*/ 550517 w 12192000"/>
              <a:gd name="connsiteY179" fmla="*/ 2182060 h 2237474"/>
              <a:gd name="connsiteX180" fmla="*/ 550309 w 12192000"/>
              <a:gd name="connsiteY180" fmla="*/ 2181825 h 2237474"/>
              <a:gd name="connsiteX181" fmla="*/ 541836 w 12192000"/>
              <a:gd name="connsiteY181" fmla="*/ 2181063 h 2237474"/>
              <a:gd name="connsiteX182" fmla="*/ 536057 w 12192000"/>
              <a:gd name="connsiteY182" fmla="*/ 2181537 h 2237474"/>
              <a:gd name="connsiteX183" fmla="*/ 520671 w 12192000"/>
              <a:gd name="connsiteY183" fmla="*/ 2180980 h 2237474"/>
              <a:gd name="connsiteX184" fmla="*/ 515024 w 12192000"/>
              <a:gd name="connsiteY184" fmla="*/ 2179258 h 2237474"/>
              <a:gd name="connsiteX185" fmla="*/ 512278 w 12192000"/>
              <a:gd name="connsiteY185" fmla="*/ 2176369 h 2237474"/>
              <a:gd name="connsiteX186" fmla="*/ 480419 w 12192000"/>
              <a:gd name="connsiteY186" fmla="*/ 2167807 h 2237474"/>
              <a:gd name="connsiteX187" fmla="*/ 413835 w 12192000"/>
              <a:gd name="connsiteY187" fmla="*/ 2156783 h 2237474"/>
              <a:gd name="connsiteX188" fmla="*/ 376513 w 12192000"/>
              <a:gd name="connsiteY188" fmla="*/ 2154014 h 2237474"/>
              <a:gd name="connsiteX189" fmla="*/ 273386 w 12192000"/>
              <a:gd name="connsiteY189" fmla="*/ 2142551 h 2237474"/>
              <a:gd name="connsiteX190" fmla="*/ 169207 w 12192000"/>
              <a:gd name="connsiteY190" fmla="*/ 2128100 h 2237474"/>
              <a:gd name="connsiteX191" fmla="*/ 93149 w 12192000"/>
              <a:gd name="connsiteY191" fmla="*/ 2105324 h 2237474"/>
              <a:gd name="connsiteX192" fmla="*/ 88109 w 12192000"/>
              <a:gd name="connsiteY192" fmla="*/ 2106704 h 2237474"/>
              <a:gd name="connsiteX193" fmla="*/ 80022 w 12192000"/>
              <a:gd name="connsiteY193" fmla="*/ 2107254 h 2237474"/>
              <a:gd name="connsiteX194" fmla="*/ 79717 w 12192000"/>
              <a:gd name="connsiteY194" fmla="*/ 2107046 h 2237474"/>
              <a:gd name="connsiteX195" fmla="*/ 72352 w 12192000"/>
              <a:gd name="connsiteY195" fmla="*/ 2107991 h 2237474"/>
              <a:gd name="connsiteX196" fmla="*/ 37645 w 12192000"/>
              <a:gd name="connsiteY196" fmla="*/ 2115401 h 2237474"/>
              <a:gd name="connsiteX197" fmla="*/ 4572 w 12192000"/>
              <a:gd name="connsiteY197" fmla="*/ 2111091 h 2237474"/>
              <a:gd name="connsiteX198" fmla="*/ 0 w 12192000"/>
              <a:gd name="connsiteY198" fmla="*/ 2110468 h 2237474"/>
              <a:gd name="connsiteX199" fmla="*/ 0 w 12192000"/>
              <a:gd name="connsiteY19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21533 w 12192000"/>
              <a:gd name="connsiteY85" fmla="*/ 184695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319209 w 12192000"/>
              <a:gd name="connsiteY102" fmla="*/ 1834833 h 2237474"/>
              <a:gd name="connsiteX103" fmla="*/ 4290981 w 12192000"/>
              <a:gd name="connsiteY103" fmla="*/ 1839677 h 2237474"/>
              <a:gd name="connsiteX104" fmla="*/ 4238372 w 12192000"/>
              <a:gd name="connsiteY104" fmla="*/ 1851480 h 2237474"/>
              <a:gd name="connsiteX105" fmla="*/ 4232517 w 12192000"/>
              <a:gd name="connsiteY105" fmla="*/ 1852567 h 2237474"/>
              <a:gd name="connsiteX106" fmla="*/ 4191732 w 12192000"/>
              <a:gd name="connsiteY106" fmla="*/ 1857328 h 2237474"/>
              <a:gd name="connsiteX107" fmla="*/ 4065532 w 12192000"/>
              <a:gd name="connsiteY107" fmla="*/ 1855477 h 2237474"/>
              <a:gd name="connsiteX108" fmla="*/ 4028460 w 12192000"/>
              <a:gd name="connsiteY108" fmla="*/ 1855137 h 2237474"/>
              <a:gd name="connsiteX109" fmla="*/ 4002267 w 12192000"/>
              <a:gd name="connsiteY109" fmla="*/ 1852352 h 2237474"/>
              <a:gd name="connsiteX110" fmla="*/ 3931396 w 12192000"/>
              <a:gd name="connsiteY110" fmla="*/ 1858915 h 2237474"/>
              <a:gd name="connsiteX111" fmla="*/ 3812162 w 12192000"/>
              <a:gd name="connsiteY111" fmla="*/ 1875501 h 2237474"/>
              <a:gd name="connsiteX112" fmla="*/ 3729530 w 12192000"/>
              <a:gd name="connsiteY112" fmla="*/ 1864513 h 2237474"/>
              <a:gd name="connsiteX113" fmla="*/ 3680177 w 12192000"/>
              <a:gd name="connsiteY113" fmla="*/ 1881552 h 2237474"/>
              <a:gd name="connsiteX114" fmla="*/ 3567259 w 12192000"/>
              <a:gd name="connsiteY114" fmla="*/ 1893482 h 2237474"/>
              <a:gd name="connsiteX115" fmla="*/ 3405770 w 12192000"/>
              <a:gd name="connsiteY115" fmla="*/ 1904591 h 2237474"/>
              <a:gd name="connsiteX116" fmla="*/ 3280097 w 12192000"/>
              <a:gd name="connsiteY116" fmla="*/ 1919610 h 2237474"/>
              <a:gd name="connsiteX117" fmla="*/ 3123424 w 12192000"/>
              <a:gd name="connsiteY117" fmla="*/ 1952930 h 2237474"/>
              <a:gd name="connsiteX118" fmla="*/ 3009910 w 12192000"/>
              <a:gd name="connsiteY118" fmla="*/ 1957866 h 2237474"/>
              <a:gd name="connsiteX119" fmla="*/ 2995934 w 12192000"/>
              <a:gd name="connsiteY119" fmla="*/ 1967085 h 2237474"/>
              <a:gd name="connsiteX120" fmla="*/ 2980071 w 12192000"/>
              <a:gd name="connsiteY120" fmla="*/ 1972988 h 2237474"/>
              <a:gd name="connsiteX121" fmla="*/ 2978094 w 12192000"/>
              <a:gd name="connsiteY121" fmla="*/ 1972369 h 2237474"/>
              <a:gd name="connsiteX122" fmla="*/ 2942858 w 12192000"/>
              <a:gd name="connsiteY122" fmla="*/ 1981367 h 2237474"/>
              <a:gd name="connsiteX123" fmla="*/ 2875436 w 12192000"/>
              <a:gd name="connsiteY123" fmla="*/ 1996977 h 2237474"/>
              <a:gd name="connsiteX124" fmla="*/ 2874892 w 12192000"/>
              <a:gd name="connsiteY124" fmla="*/ 1996085 h 2237474"/>
              <a:gd name="connsiteX125" fmla="*/ 2864145 w 12192000"/>
              <a:gd name="connsiteY125" fmla="*/ 1994061 h 2237474"/>
              <a:gd name="connsiteX126" fmla="*/ 2843662 w 12192000"/>
              <a:gd name="connsiteY126" fmla="*/ 1992498 h 2237474"/>
              <a:gd name="connsiteX127" fmla="*/ 2796128 w 12192000"/>
              <a:gd name="connsiteY127" fmla="*/ 1976403 h 2237474"/>
              <a:gd name="connsiteX128" fmla="*/ 2756784 w 12192000"/>
              <a:gd name="connsiteY128" fmla="*/ 1985116 h 2237474"/>
              <a:gd name="connsiteX129" fmla="*/ 2748833 w 12192000"/>
              <a:gd name="connsiteY129" fmla="*/ 1986323 h 2237474"/>
              <a:gd name="connsiteX130" fmla="*/ 2748661 w 12192000"/>
              <a:gd name="connsiteY130" fmla="*/ 1986122 h 2237474"/>
              <a:gd name="connsiteX131" fmla="*/ 2740251 w 12192000"/>
              <a:gd name="connsiteY131" fmla="*/ 1986946 h 2237474"/>
              <a:gd name="connsiteX132" fmla="*/ 2718916 w 12192000"/>
              <a:gd name="connsiteY132" fmla="*/ 1990867 h 2237474"/>
              <a:gd name="connsiteX133" fmla="*/ 2713522 w 12192000"/>
              <a:gd name="connsiteY133" fmla="*/ 1990173 h 2237474"/>
              <a:gd name="connsiteX134" fmla="*/ 2680597 w 12192000"/>
              <a:gd name="connsiteY134" fmla="*/ 1984996 h 2237474"/>
              <a:gd name="connsiteX135" fmla="*/ 2578178 w 12192000"/>
              <a:gd name="connsiteY135" fmla="*/ 1990531 h 2237474"/>
              <a:gd name="connsiteX136" fmla="*/ 2476147 w 12192000"/>
              <a:gd name="connsiteY136" fmla="*/ 1998305 h 2237474"/>
              <a:gd name="connsiteX137" fmla="*/ 2373568 w 12192000"/>
              <a:gd name="connsiteY137" fmla="*/ 2003219 h 2237474"/>
              <a:gd name="connsiteX138" fmla="*/ 2321399 w 12192000"/>
              <a:gd name="connsiteY138" fmla="*/ 1989467 h 2237474"/>
              <a:gd name="connsiteX139" fmla="*/ 2315525 w 12192000"/>
              <a:gd name="connsiteY139" fmla="*/ 1989708 h 2237474"/>
              <a:gd name="connsiteX140" fmla="*/ 2300792 w 12192000"/>
              <a:gd name="connsiteY140" fmla="*/ 1994290 h 2237474"/>
              <a:gd name="connsiteX141" fmla="*/ 2295469 w 12192000"/>
              <a:gd name="connsiteY141" fmla="*/ 1996659 h 2237474"/>
              <a:gd name="connsiteX142" fmla="*/ 2287219 w 12192000"/>
              <a:gd name="connsiteY142" fmla="*/ 1998750 h 2237474"/>
              <a:gd name="connsiteX143" fmla="*/ 2286948 w 12192000"/>
              <a:gd name="connsiteY143" fmla="*/ 1998596 h 2237474"/>
              <a:gd name="connsiteX144" fmla="*/ 2243069 w 12192000"/>
              <a:gd name="connsiteY144" fmla="*/ 2015111 h 2237474"/>
              <a:gd name="connsiteX145" fmla="*/ 2186609 w 12192000"/>
              <a:gd name="connsiteY145" fmla="*/ 2008263 h 2237474"/>
              <a:gd name="connsiteX146" fmla="*/ 2164831 w 12192000"/>
              <a:gd name="connsiteY146" fmla="*/ 2010143 h 2237474"/>
              <a:gd name="connsiteX147" fmla="*/ 2152836 w 12192000"/>
              <a:gd name="connsiteY147" fmla="*/ 2010048 h 2237474"/>
              <a:gd name="connsiteX148" fmla="*/ 2117102 w 12192000"/>
              <a:gd name="connsiteY148" fmla="*/ 2023004 h 2237474"/>
              <a:gd name="connsiteX149" fmla="*/ 2111935 w 12192000"/>
              <a:gd name="connsiteY149" fmla="*/ 2023163 h 2237474"/>
              <a:gd name="connsiteX150" fmla="*/ 2089991 w 12192000"/>
              <a:gd name="connsiteY150" fmla="*/ 2034193 h 2237474"/>
              <a:gd name="connsiteX151" fmla="*/ 2058061 w 12192000"/>
              <a:gd name="connsiteY151" fmla="*/ 2047942 h 2237474"/>
              <a:gd name="connsiteX152" fmla="*/ 2055737 w 12192000"/>
              <a:gd name="connsiteY152" fmla="*/ 2047704 h 2237474"/>
              <a:gd name="connsiteX153" fmla="*/ 2042244 w 12192000"/>
              <a:gd name="connsiteY153" fmla="*/ 2055560 h 2237474"/>
              <a:gd name="connsiteX154" fmla="*/ 1976224 w 12192000"/>
              <a:gd name="connsiteY154" fmla="*/ 2074257 h 2237474"/>
              <a:gd name="connsiteX155" fmla="*/ 1877728 w 12192000"/>
              <a:gd name="connsiteY155" fmla="*/ 2101004 h 2237474"/>
              <a:gd name="connsiteX156" fmla="*/ 1759056 w 12192000"/>
              <a:gd name="connsiteY156" fmla="*/ 2125608 h 2237474"/>
              <a:gd name="connsiteX157" fmla="*/ 1637948 w 12192000"/>
              <a:gd name="connsiteY157" fmla="*/ 2172597 h 2237474"/>
              <a:gd name="connsiteX158" fmla="*/ 1434549 w 12192000"/>
              <a:gd name="connsiteY158" fmla="*/ 2234522 h 2237474"/>
              <a:gd name="connsiteX159" fmla="*/ 1398481 w 12192000"/>
              <a:gd name="connsiteY159" fmla="*/ 2237074 h 2237474"/>
              <a:gd name="connsiteX160" fmla="*/ 1398407 w 12192000"/>
              <a:gd name="connsiteY160" fmla="*/ 2237095 h 2237474"/>
              <a:gd name="connsiteX161" fmla="*/ 1370962 w 12192000"/>
              <a:gd name="connsiteY161" fmla="*/ 2237474 h 2237474"/>
              <a:gd name="connsiteX162" fmla="*/ 1356367 w 12192000"/>
              <a:gd name="connsiteY162" fmla="*/ 2235089 h 2237474"/>
              <a:gd name="connsiteX163" fmla="*/ 1324828 w 12192000"/>
              <a:gd name="connsiteY163" fmla="*/ 2231968 h 2237474"/>
              <a:gd name="connsiteX164" fmla="*/ 1297744 w 12192000"/>
              <a:gd name="connsiteY164" fmla="*/ 2235849 h 2237474"/>
              <a:gd name="connsiteX165" fmla="*/ 1286236 w 12192000"/>
              <a:gd name="connsiteY165" fmla="*/ 2233135 h 2237474"/>
              <a:gd name="connsiteX166" fmla="*/ 1283504 w 12192000"/>
              <a:gd name="connsiteY166" fmla="*/ 2233797 h 2237474"/>
              <a:gd name="connsiteX167" fmla="*/ 1279765 w 12192000"/>
              <a:gd name="connsiteY167" fmla="*/ 2229639 h 2237474"/>
              <a:gd name="connsiteX168" fmla="*/ 1195347 w 12192000"/>
              <a:gd name="connsiteY168" fmla="*/ 2212354 h 2237474"/>
              <a:gd name="connsiteX169" fmla="*/ 970251 w 12192000"/>
              <a:gd name="connsiteY169" fmla="*/ 2221029 h 2237474"/>
              <a:gd name="connsiteX170" fmla="*/ 812914 w 12192000"/>
              <a:gd name="connsiteY170" fmla="*/ 2202752 h 2237474"/>
              <a:gd name="connsiteX171" fmla="*/ 800195 w 12192000"/>
              <a:gd name="connsiteY171" fmla="*/ 2209407 h 2237474"/>
              <a:gd name="connsiteX172" fmla="*/ 784978 w 12192000"/>
              <a:gd name="connsiteY172" fmla="*/ 2212360 h 2237474"/>
              <a:gd name="connsiteX173" fmla="*/ 681987 w 12192000"/>
              <a:gd name="connsiteY173" fmla="*/ 2216757 h 2237474"/>
              <a:gd name="connsiteX174" fmla="*/ 669923 w 12192000"/>
              <a:gd name="connsiteY174" fmla="*/ 2211682 h 2237474"/>
              <a:gd name="connsiteX175" fmla="*/ 648680 w 12192000"/>
              <a:gd name="connsiteY175" fmla="*/ 2206229 h 2237474"/>
              <a:gd name="connsiteX176" fmla="*/ 597225 w 12192000"/>
              <a:gd name="connsiteY176" fmla="*/ 2180999 h 2237474"/>
              <a:gd name="connsiteX177" fmla="*/ 558449 w 12192000"/>
              <a:gd name="connsiteY177" fmla="*/ 2182346 h 2237474"/>
              <a:gd name="connsiteX178" fmla="*/ 550517 w 12192000"/>
              <a:gd name="connsiteY178" fmla="*/ 2182060 h 2237474"/>
              <a:gd name="connsiteX179" fmla="*/ 550309 w 12192000"/>
              <a:gd name="connsiteY179" fmla="*/ 2181825 h 2237474"/>
              <a:gd name="connsiteX180" fmla="*/ 541836 w 12192000"/>
              <a:gd name="connsiteY180" fmla="*/ 2181063 h 2237474"/>
              <a:gd name="connsiteX181" fmla="*/ 536057 w 12192000"/>
              <a:gd name="connsiteY181" fmla="*/ 2181537 h 2237474"/>
              <a:gd name="connsiteX182" fmla="*/ 520671 w 12192000"/>
              <a:gd name="connsiteY182" fmla="*/ 2180980 h 2237474"/>
              <a:gd name="connsiteX183" fmla="*/ 515024 w 12192000"/>
              <a:gd name="connsiteY183" fmla="*/ 2179258 h 2237474"/>
              <a:gd name="connsiteX184" fmla="*/ 512278 w 12192000"/>
              <a:gd name="connsiteY184" fmla="*/ 2176369 h 2237474"/>
              <a:gd name="connsiteX185" fmla="*/ 480419 w 12192000"/>
              <a:gd name="connsiteY185" fmla="*/ 2167807 h 2237474"/>
              <a:gd name="connsiteX186" fmla="*/ 413835 w 12192000"/>
              <a:gd name="connsiteY186" fmla="*/ 2156783 h 2237474"/>
              <a:gd name="connsiteX187" fmla="*/ 376513 w 12192000"/>
              <a:gd name="connsiteY187" fmla="*/ 2154014 h 2237474"/>
              <a:gd name="connsiteX188" fmla="*/ 273386 w 12192000"/>
              <a:gd name="connsiteY188" fmla="*/ 2142551 h 2237474"/>
              <a:gd name="connsiteX189" fmla="*/ 169207 w 12192000"/>
              <a:gd name="connsiteY189" fmla="*/ 2128100 h 2237474"/>
              <a:gd name="connsiteX190" fmla="*/ 93149 w 12192000"/>
              <a:gd name="connsiteY190" fmla="*/ 2105324 h 2237474"/>
              <a:gd name="connsiteX191" fmla="*/ 88109 w 12192000"/>
              <a:gd name="connsiteY191" fmla="*/ 2106704 h 2237474"/>
              <a:gd name="connsiteX192" fmla="*/ 80022 w 12192000"/>
              <a:gd name="connsiteY192" fmla="*/ 2107254 h 2237474"/>
              <a:gd name="connsiteX193" fmla="*/ 79717 w 12192000"/>
              <a:gd name="connsiteY193" fmla="*/ 2107046 h 2237474"/>
              <a:gd name="connsiteX194" fmla="*/ 72352 w 12192000"/>
              <a:gd name="connsiteY194" fmla="*/ 2107991 h 2237474"/>
              <a:gd name="connsiteX195" fmla="*/ 37645 w 12192000"/>
              <a:gd name="connsiteY195" fmla="*/ 2115401 h 2237474"/>
              <a:gd name="connsiteX196" fmla="*/ 4572 w 12192000"/>
              <a:gd name="connsiteY196" fmla="*/ 2111091 h 2237474"/>
              <a:gd name="connsiteX197" fmla="*/ 0 w 12192000"/>
              <a:gd name="connsiteY197" fmla="*/ 2110468 h 2237474"/>
              <a:gd name="connsiteX198" fmla="*/ 0 w 12192000"/>
              <a:gd name="connsiteY19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21533 w 12192000"/>
              <a:gd name="connsiteY85" fmla="*/ 184695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290981 w 12192000"/>
              <a:gd name="connsiteY102" fmla="*/ 1839677 h 2237474"/>
              <a:gd name="connsiteX103" fmla="*/ 4238372 w 12192000"/>
              <a:gd name="connsiteY103" fmla="*/ 1851480 h 2237474"/>
              <a:gd name="connsiteX104" fmla="*/ 4232517 w 12192000"/>
              <a:gd name="connsiteY104" fmla="*/ 1852567 h 2237474"/>
              <a:gd name="connsiteX105" fmla="*/ 4191732 w 12192000"/>
              <a:gd name="connsiteY105" fmla="*/ 1857328 h 2237474"/>
              <a:gd name="connsiteX106" fmla="*/ 4065532 w 12192000"/>
              <a:gd name="connsiteY106" fmla="*/ 1855477 h 2237474"/>
              <a:gd name="connsiteX107" fmla="*/ 4028460 w 12192000"/>
              <a:gd name="connsiteY107" fmla="*/ 1855137 h 2237474"/>
              <a:gd name="connsiteX108" fmla="*/ 4002267 w 12192000"/>
              <a:gd name="connsiteY108" fmla="*/ 1852352 h 2237474"/>
              <a:gd name="connsiteX109" fmla="*/ 3931396 w 12192000"/>
              <a:gd name="connsiteY109" fmla="*/ 1858915 h 2237474"/>
              <a:gd name="connsiteX110" fmla="*/ 3812162 w 12192000"/>
              <a:gd name="connsiteY110" fmla="*/ 1875501 h 2237474"/>
              <a:gd name="connsiteX111" fmla="*/ 3729530 w 12192000"/>
              <a:gd name="connsiteY111" fmla="*/ 1864513 h 2237474"/>
              <a:gd name="connsiteX112" fmla="*/ 3680177 w 12192000"/>
              <a:gd name="connsiteY112" fmla="*/ 1881552 h 2237474"/>
              <a:gd name="connsiteX113" fmla="*/ 3567259 w 12192000"/>
              <a:gd name="connsiteY113" fmla="*/ 1893482 h 2237474"/>
              <a:gd name="connsiteX114" fmla="*/ 3405770 w 12192000"/>
              <a:gd name="connsiteY114" fmla="*/ 1904591 h 2237474"/>
              <a:gd name="connsiteX115" fmla="*/ 3280097 w 12192000"/>
              <a:gd name="connsiteY115" fmla="*/ 1919610 h 2237474"/>
              <a:gd name="connsiteX116" fmla="*/ 3123424 w 12192000"/>
              <a:gd name="connsiteY116" fmla="*/ 1952930 h 2237474"/>
              <a:gd name="connsiteX117" fmla="*/ 3009910 w 12192000"/>
              <a:gd name="connsiteY117" fmla="*/ 1957866 h 2237474"/>
              <a:gd name="connsiteX118" fmla="*/ 2995934 w 12192000"/>
              <a:gd name="connsiteY118" fmla="*/ 1967085 h 2237474"/>
              <a:gd name="connsiteX119" fmla="*/ 2980071 w 12192000"/>
              <a:gd name="connsiteY119" fmla="*/ 1972988 h 2237474"/>
              <a:gd name="connsiteX120" fmla="*/ 2978094 w 12192000"/>
              <a:gd name="connsiteY120" fmla="*/ 1972369 h 2237474"/>
              <a:gd name="connsiteX121" fmla="*/ 2942858 w 12192000"/>
              <a:gd name="connsiteY121" fmla="*/ 1981367 h 2237474"/>
              <a:gd name="connsiteX122" fmla="*/ 2875436 w 12192000"/>
              <a:gd name="connsiteY122" fmla="*/ 1996977 h 2237474"/>
              <a:gd name="connsiteX123" fmla="*/ 2874892 w 12192000"/>
              <a:gd name="connsiteY123" fmla="*/ 1996085 h 2237474"/>
              <a:gd name="connsiteX124" fmla="*/ 2864145 w 12192000"/>
              <a:gd name="connsiteY124" fmla="*/ 1994061 h 2237474"/>
              <a:gd name="connsiteX125" fmla="*/ 2843662 w 12192000"/>
              <a:gd name="connsiteY125" fmla="*/ 1992498 h 2237474"/>
              <a:gd name="connsiteX126" fmla="*/ 2796128 w 12192000"/>
              <a:gd name="connsiteY126" fmla="*/ 1976403 h 2237474"/>
              <a:gd name="connsiteX127" fmla="*/ 2756784 w 12192000"/>
              <a:gd name="connsiteY127" fmla="*/ 1985116 h 2237474"/>
              <a:gd name="connsiteX128" fmla="*/ 2748833 w 12192000"/>
              <a:gd name="connsiteY128" fmla="*/ 1986323 h 2237474"/>
              <a:gd name="connsiteX129" fmla="*/ 2748661 w 12192000"/>
              <a:gd name="connsiteY129" fmla="*/ 1986122 h 2237474"/>
              <a:gd name="connsiteX130" fmla="*/ 2740251 w 12192000"/>
              <a:gd name="connsiteY130" fmla="*/ 1986946 h 2237474"/>
              <a:gd name="connsiteX131" fmla="*/ 2718916 w 12192000"/>
              <a:gd name="connsiteY131" fmla="*/ 1990867 h 2237474"/>
              <a:gd name="connsiteX132" fmla="*/ 2713522 w 12192000"/>
              <a:gd name="connsiteY132" fmla="*/ 1990173 h 2237474"/>
              <a:gd name="connsiteX133" fmla="*/ 2680597 w 12192000"/>
              <a:gd name="connsiteY133" fmla="*/ 1984996 h 2237474"/>
              <a:gd name="connsiteX134" fmla="*/ 2578178 w 12192000"/>
              <a:gd name="connsiteY134" fmla="*/ 1990531 h 2237474"/>
              <a:gd name="connsiteX135" fmla="*/ 2476147 w 12192000"/>
              <a:gd name="connsiteY135" fmla="*/ 1998305 h 2237474"/>
              <a:gd name="connsiteX136" fmla="*/ 2373568 w 12192000"/>
              <a:gd name="connsiteY136" fmla="*/ 2003219 h 2237474"/>
              <a:gd name="connsiteX137" fmla="*/ 2321399 w 12192000"/>
              <a:gd name="connsiteY137" fmla="*/ 1989467 h 2237474"/>
              <a:gd name="connsiteX138" fmla="*/ 2315525 w 12192000"/>
              <a:gd name="connsiteY138" fmla="*/ 1989708 h 2237474"/>
              <a:gd name="connsiteX139" fmla="*/ 2300792 w 12192000"/>
              <a:gd name="connsiteY139" fmla="*/ 1994290 h 2237474"/>
              <a:gd name="connsiteX140" fmla="*/ 2295469 w 12192000"/>
              <a:gd name="connsiteY140" fmla="*/ 1996659 h 2237474"/>
              <a:gd name="connsiteX141" fmla="*/ 2287219 w 12192000"/>
              <a:gd name="connsiteY141" fmla="*/ 1998750 h 2237474"/>
              <a:gd name="connsiteX142" fmla="*/ 2286948 w 12192000"/>
              <a:gd name="connsiteY142" fmla="*/ 1998596 h 2237474"/>
              <a:gd name="connsiteX143" fmla="*/ 2243069 w 12192000"/>
              <a:gd name="connsiteY143" fmla="*/ 2015111 h 2237474"/>
              <a:gd name="connsiteX144" fmla="*/ 2186609 w 12192000"/>
              <a:gd name="connsiteY144" fmla="*/ 2008263 h 2237474"/>
              <a:gd name="connsiteX145" fmla="*/ 2164831 w 12192000"/>
              <a:gd name="connsiteY145" fmla="*/ 2010143 h 2237474"/>
              <a:gd name="connsiteX146" fmla="*/ 2152836 w 12192000"/>
              <a:gd name="connsiteY146" fmla="*/ 2010048 h 2237474"/>
              <a:gd name="connsiteX147" fmla="*/ 2117102 w 12192000"/>
              <a:gd name="connsiteY147" fmla="*/ 2023004 h 2237474"/>
              <a:gd name="connsiteX148" fmla="*/ 2111935 w 12192000"/>
              <a:gd name="connsiteY148" fmla="*/ 2023163 h 2237474"/>
              <a:gd name="connsiteX149" fmla="*/ 2089991 w 12192000"/>
              <a:gd name="connsiteY149" fmla="*/ 2034193 h 2237474"/>
              <a:gd name="connsiteX150" fmla="*/ 2058061 w 12192000"/>
              <a:gd name="connsiteY150" fmla="*/ 2047942 h 2237474"/>
              <a:gd name="connsiteX151" fmla="*/ 2055737 w 12192000"/>
              <a:gd name="connsiteY151" fmla="*/ 2047704 h 2237474"/>
              <a:gd name="connsiteX152" fmla="*/ 2042244 w 12192000"/>
              <a:gd name="connsiteY152" fmla="*/ 2055560 h 2237474"/>
              <a:gd name="connsiteX153" fmla="*/ 1976224 w 12192000"/>
              <a:gd name="connsiteY153" fmla="*/ 2074257 h 2237474"/>
              <a:gd name="connsiteX154" fmla="*/ 1877728 w 12192000"/>
              <a:gd name="connsiteY154" fmla="*/ 2101004 h 2237474"/>
              <a:gd name="connsiteX155" fmla="*/ 1759056 w 12192000"/>
              <a:gd name="connsiteY155" fmla="*/ 2125608 h 2237474"/>
              <a:gd name="connsiteX156" fmla="*/ 1637948 w 12192000"/>
              <a:gd name="connsiteY156" fmla="*/ 2172597 h 2237474"/>
              <a:gd name="connsiteX157" fmla="*/ 1434549 w 12192000"/>
              <a:gd name="connsiteY157" fmla="*/ 2234522 h 2237474"/>
              <a:gd name="connsiteX158" fmla="*/ 1398481 w 12192000"/>
              <a:gd name="connsiteY158" fmla="*/ 2237074 h 2237474"/>
              <a:gd name="connsiteX159" fmla="*/ 1398407 w 12192000"/>
              <a:gd name="connsiteY159" fmla="*/ 2237095 h 2237474"/>
              <a:gd name="connsiteX160" fmla="*/ 1370962 w 12192000"/>
              <a:gd name="connsiteY160" fmla="*/ 2237474 h 2237474"/>
              <a:gd name="connsiteX161" fmla="*/ 1356367 w 12192000"/>
              <a:gd name="connsiteY161" fmla="*/ 2235089 h 2237474"/>
              <a:gd name="connsiteX162" fmla="*/ 1324828 w 12192000"/>
              <a:gd name="connsiteY162" fmla="*/ 2231968 h 2237474"/>
              <a:gd name="connsiteX163" fmla="*/ 1297744 w 12192000"/>
              <a:gd name="connsiteY163" fmla="*/ 2235849 h 2237474"/>
              <a:gd name="connsiteX164" fmla="*/ 1286236 w 12192000"/>
              <a:gd name="connsiteY164" fmla="*/ 2233135 h 2237474"/>
              <a:gd name="connsiteX165" fmla="*/ 1283504 w 12192000"/>
              <a:gd name="connsiteY165" fmla="*/ 2233797 h 2237474"/>
              <a:gd name="connsiteX166" fmla="*/ 1279765 w 12192000"/>
              <a:gd name="connsiteY166" fmla="*/ 2229639 h 2237474"/>
              <a:gd name="connsiteX167" fmla="*/ 1195347 w 12192000"/>
              <a:gd name="connsiteY167" fmla="*/ 2212354 h 2237474"/>
              <a:gd name="connsiteX168" fmla="*/ 970251 w 12192000"/>
              <a:gd name="connsiteY168" fmla="*/ 2221029 h 2237474"/>
              <a:gd name="connsiteX169" fmla="*/ 812914 w 12192000"/>
              <a:gd name="connsiteY169" fmla="*/ 2202752 h 2237474"/>
              <a:gd name="connsiteX170" fmla="*/ 800195 w 12192000"/>
              <a:gd name="connsiteY170" fmla="*/ 2209407 h 2237474"/>
              <a:gd name="connsiteX171" fmla="*/ 784978 w 12192000"/>
              <a:gd name="connsiteY171" fmla="*/ 2212360 h 2237474"/>
              <a:gd name="connsiteX172" fmla="*/ 681987 w 12192000"/>
              <a:gd name="connsiteY172" fmla="*/ 2216757 h 2237474"/>
              <a:gd name="connsiteX173" fmla="*/ 669923 w 12192000"/>
              <a:gd name="connsiteY173" fmla="*/ 2211682 h 2237474"/>
              <a:gd name="connsiteX174" fmla="*/ 648680 w 12192000"/>
              <a:gd name="connsiteY174" fmla="*/ 2206229 h 2237474"/>
              <a:gd name="connsiteX175" fmla="*/ 597225 w 12192000"/>
              <a:gd name="connsiteY175" fmla="*/ 2180999 h 2237474"/>
              <a:gd name="connsiteX176" fmla="*/ 558449 w 12192000"/>
              <a:gd name="connsiteY176" fmla="*/ 2182346 h 2237474"/>
              <a:gd name="connsiteX177" fmla="*/ 550517 w 12192000"/>
              <a:gd name="connsiteY177" fmla="*/ 2182060 h 2237474"/>
              <a:gd name="connsiteX178" fmla="*/ 550309 w 12192000"/>
              <a:gd name="connsiteY178" fmla="*/ 2181825 h 2237474"/>
              <a:gd name="connsiteX179" fmla="*/ 541836 w 12192000"/>
              <a:gd name="connsiteY179" fmla="*/ 2181063 h 2237474"/>
              <a:gd name="connsiteX180" fmla="*/ 536057 w 12192000"/>
              <a:gd name="connsiteY180" fmla="*/ 2181537 h 2237474"/>
              <a:gd name="connsiteX181" fmla="*/ 520671 w 12192000"/>
              <a:gd name="connsiteY181" fmla="*/ 2180980 h 2237474"/>
              <a:gd name="connsiteX182" fmla="*/ 515024 w 12192000"/>
              <a:gd name="connsiteY182" fmla="*/ 2179258 h 2237474"/>
              <a:gd name="connsiteX183" fmla="*/ 512278 w 12192000"/>
              <a:gd name="connsiteY183" fmla="*/ 2176369 h 2237474"/>
              <a:gd name="connsiteX184" fmla="*/ 480419 w 12192000"/>
              <a:gd name="connsiteY184" fmla="*/ 2167807 h 2237474"/>
              <a:gd name="connsiteX185" fmla="*/ 413835 w 12192000"/>
              <a:gd name="connsiteY185" fmla="*/ 2156783 h 2237474"/>
              <a:gd name="connsiteX186" fmla="*/ 376513 w 12192000"/>
              <a:gd name="connsiteY186" fmla="*/ 2154014 h 2237474"/>
              <a:gd name="connsiteX187" fmla="*/ 273386 w 12192000"/>
              <a:gd name="connsiteY187" fmla="*/ 2142551 h 2237474"/>
              <a:gd name="connsiteX188" fmla="*/ 169207 w 12192000"/>
              <a:gd name="connsiteY188" fmla="*/ 2128100 h 2237474"/>
              <a:gd name="connsiteX189" fmla="*/ 93149 w 12192000"/>
              <a:gd name="connsiteY189" fmla="*/ 2105324 h 2237474"/>
              <a:gd name="connsiteX190" fmla="*/ 88109 w 12192000"/>
              <a:gd name="connsiteY190" fmla="*/ 2106704 h 2237474"/>
              <a:gd name="connsiteX191" fmla="*/ 80022 w 12192000"/>
              <a:gd name="connsiteY191" fmla="*/ 2107254 h 2237474"/>
              <a:gd name="connsiteX192" fmla="*/ 79717 w 12192000"/>
              <a:gd name="connsiteY192" fmla="*/ 2107046 h 2237474"/>
              <a:gd name="connsiteX193" fmla="*/ 72352 w 12192000"/>
              <a:gd name="connsiteY193" fmla="*/ 2107991 h 2237474"/>
              <a:gd name="connsiteX194" fmla="*/ 37645 w 12192000"/>
              <a:gd name="connsiteY194" fmla="*/ 2115401 h 2237474"/>
              <a:gd name="connsiteX195" fmla="*/ 4572 w 12192000"/>
              <a:gd name="connsiteY195" fmla="*/ 2111091 h 2237474"/>
              <a:gd name="connsiteX196" fmla="*/ 0 w 12192000"/>
              <a:gd name="connsiteY196" fmla="*/ 2110468 h 2237474"/>
              <a:gd name="connsiteX197" fmla="*/ 0 w 12192000"/>
              <a:gd name="connsiteY19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21533 w 12192000"/>
              <a:gd name="connsiteY85" fmla="*/ 184695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290981 w 12192000"/>
              <a:gd name="connsiteY102" fmla="*/ 1839677 h 2237474"/>
              <a:gd name="connsiteX103" fmla="*/ 4238372 w 12192000"/>
              <a:gd name="connsiteY103" fmla="*/ 1851480 h 2237474"/>
              <a:gd name="connsiteX104" fmla="*/ 4232517 w 12192000"/>
              <a:gd name="connsiteY104" fmla="*/ 1852567 h 2237474"/>
              <a:gd name="connsiteX105" fmla="*/ 4191732 w 12192000"/>
              <a:gd name="connsiteY105" fmla="*/ 1857328 h 2237474"/>
              <a:gd name="connsiteX106" fmla="*/ 4065532 w 12192000"/>
              <a:gd name="connsiteY106" fmla="*/ 1855477 h 2237474"/>
              <a:gd name="connsiteX107" fmla="*/ 4028460 w 12192000"/>
              <a:gd name="connsiteY107" fmla="*/ 1855137 h 2237474"/>
              <a:gd name="connsiteX108" fmla="*/ 4002267 w 12192000"/>
              <a:gd name="connsiteY108" fmla="*/ 1852352 h 2237474"/>
              <a:gd name="connsiteX109" fmla="*/ 3931396 w 12192000"/>
              <a:gd name="connsiteY109" fmla="*/ 1858915 h 2237474"/>
              <a:gd name="connsiteX110" fmla="*/ 3812162 w 12192000"/>
              <a:gd name="connsiteY110" fmla="*/ 1875501 h 2237474"/>
              <a:gd name="connsiteX111" fmla="*/ 3729530 w 12192000"/>
              <a:gd name="connsiteY111" fmla="*/ 1864513 h 2237474"/>
              <a:gd name="connsiteX112" fmla="*/ 3680177 w 12192000"/>
              <a:gd name="connsiteY112" fmla="*/ 1881552 h 2237474"/>
              <a:gd name="connsiteX113" fmla="*/ 3567259 w 12192000"/>
              <a:gd name="connsiteY113" fmla="*/ 1893482 h 2237474"/>
              <a:gd name="connsiteX114" fmla="*/ 3405770 w 12192000"/>
              <a:gd name="connsiteY114" fmla="*/ 1904591 h 2237474"/>
              <a:gd name="connsiteX115" fmla="*/ 3280097 w 12192000"/>
              <a:gd name="connsiteY115" fmla="*/ 1919610 h 2237474"/>
              <a:gd name="connsiteX116" fmla="*/ 3123424 w 12192000"/>
              <a:gd name="connsiteY116" fmla="*/ 1952930 h 2237474"/>
              <a:gd name="connsiteX117" fmla="*/ 3009910 w 12192000"/>
              <a:gd name="connsiteY117" fmla="*/ 1957866 h 2237474"/>
              <a:gd name="connsiteX118" fmla="*/ 2995934 w 12192000"/>
              <a:gd name="connsiteY118" fmla="*/ 1967085 h 2237474"/>
              <a:gd name="connsiteX119" fmla="*/ 2980071 w 12192000"/>
              <a:gd name="connsiteY119" fmla="*/ 1972988 h 2237474"/>
              <a:gd name="connsiteX120" fmla="*/ 2978094 w 12192000"/>
              <a:gd name="connsiteY120" fmla="*/ 1972369 h 2237474"/>
              <a:gd name="connsiteX121" fmla="*/ 2942858 w 12192000"/>
              <a:gd name="connsiteY121" fmla="*/ 1981367 h 2237474"/>
              <a:gd name="connsiteX122" fmla="*/ 2875436 w 12192000"/>
              <a:gd name="connsiteY122" fmla="*/ 1996977 h 2237474"/>
              <a:gd name="connsiteX123" fmla="*/ 2874892 w 12192000"/>
              <a:gd name="connsiteY123" fmla="*/ 1996085 h 2237474"/>
              <a:gd name="connsiteX124" fmla="*/ 2864145 w 12192000"/>
              <a:gd name="connsiteY124" fmla="*/ 1994061 h 2237474"/>
              <a:gd name="connsiteX125" fmla="*/ 2843662 w 12192000"/>
              <a:gd name="connsiteY125" fmla="*/ 1992498 h 2237474"/>
              <a:gd name="connsiteX126" fmla="*/ 2796128 w 12192000"/>
              <a:gd name="connsiteY126" fmla="*/ 1976403 h 2237474"/>
              <a:gd name="connsiteX127" fmla="*/ 2756784 w 12192000"/>
              <a:gd name="connsiteY127" fmla="*/ 1985116 h 2237474"/>
              <a:gd name="connsiteX128" fmla="*/ 2748833 w 12192000"/>
              <a:gd name="connsiteY128" fmla="*/ 1986323 h 2237474"/>
              <a:gd name="connsiteX129" fmla="*/ 2748661 w 12192000"/>
              <a:gd name="connsiteY129" fmla="*/ 1986122 h 2237474"/>
              <a:gd name="connsiteX130" fmla="*/ 2740251 w 12192000"/>
              <a:gd name="connsiteY130" fmla="*/ 1986946 h 2237474"/>
              <a:gd name="connsiteX131" fmla="*/ 2718916 w 12192000"/>
              <a:gd name="connsiteY131" fmla="*/ 1990867 h 2237474"/>
              <a:gd name="connsiteX132" fmla="*/ 2713522 w 12192000"/>
              <a:gd name="connsiteY132" fmla="*/ 1990173 h 2237474"/>
              <a:gd name="connsiteX133" fmla="*/ 2680597 w 12192000"/>
              <a:gd name="connsiteY133" fmla="*/ 1984996 h 2237474"/>
              <a:gd name="connsiteX134" fmla="*/ 2578178 w 12192000"/>
              <a:gd name="connsiteY134" fmla="*/ 1990531 h 2237474"/>
              <a:gd name="connsiteX135" fmla="*/ 2476147 w 12192000"/>
              <a:gd name="connsiteY135" fmla="*/ 1998305 h 2237474"/>
              <a:gd name="connsiteX136" fmla="*/ 2373568 w 12192000"/>
              <a:gd name="connsiteY136" fmla="*/ 2003219 h 2237474"/>
              <a:gd name="connsiteX137" fmla="*/ 2321399 w 12192000"/>
              <a:gd name="connsiteY137" fmla="*/ 1989467 h 2237474"/>
              <a:gd name="connsiteX138" fmla="*/ 2315525 w 12192000"/>
              <a:gd name="connsiteY138" fmla="*/ 1989708 h 2237474"/>
              <a:gd name="connsiteX139" fmla="*/ 2300792 w 12192000"/>
              <a:gd name="connsiteY139" fmla="*/ 1994290 h 2237474"/>
              <a:gd name="connsiteX140" fmla="*/ 2295469 w 12192000"/>
              <a:gd name="connsiteY140" fmla="*/ 1996659 h 2237474"/>
              <a:gd name="connsiteX141" fmla="*/ 2287219 w 12192000"/>
              <a:gd name="connsiteY141" fmla="*/ 1998750 h 2237474"/>
              <a:gd name="connsiteX142" fmla="*/ 2286948 w 12192000"/>
              <a:gd name="connsiteY142" fmla="*/ 1998596 h 2237474"/>
              <a:gd name="connsiteX143" fmla="*/ 2243069 w 12192000"/>
              <a:gd name="connsiteY143" fmla="*/ 2015111 h 2237474"/>
              <a:gd name="connsiteX144" fmla="*/ 2186609 w 12192000"/>
              <a:gd name="connsiteY144" fmla="*/ 2008263 h 2237474"/>
              <a:gd name="connsiteX145" fmla="*/ 2164831 w 12192000"/>
              <a:gd name="connsiteY145" fmla="*/ 2010143 h 2237474"/>
              <a:gd name="connsiteX146" fmla="*/ 2152836 w 12192000"/>
              <a:gd name="connsiteY146" fmla="*/ 2010048 h 2237474"/>
              <a:gd name="connsiteX147" fmla="*/ 2117102 w 12192000"/>
              <a:gd name="connsiteY147" fmla="*/ 2023004 h 2237474"/>
              <a:gd name="connsiteX148" fmla="*/ 2111935 w 12192000"/>
              <a:gd name="connsiteY148" fmla="*/ 2023163 h 2237474"/>
              <a:gd name="connsiteX149" fmla="*/ 2089991 w 12192000"/>
              <a:gd name="connsiteY149" fmla="*/ 2034193 h 2237474"/>
              <a:gd name="connsiteX150" fmla="*/ 2058061 w 12192000"/>
              <a:gd name="connsiteY150" fmla="*/ 2047942 h 2237474"/>
              <a:gd name="connsiteX151" fmla="*/ 2055737 w 12192000"/>
              <a:gd name="connsiteY151" fmla="*/ 2047704 h 2237474"/>
              <a:gd name="connsiteX152" fmla="*/ 2042244 w 12192000"/>
              <a:gd name="connsiteY152" fmla="*/ 2055560 h 2237474"/>
              <a:gd name="connsiteX153" fmla="*/ 1976224 w 12192000"/>
              <a:gd name="connsiteY153" fmla="*/ 2074257 h 2237474"/>
              <a:gd name="connsiteX154" fmla="*/ 1877728 w 12192000"/>
              <a:gd name="connsiteY154" fmla="*/ 2101004 h 2237474"/>
              <a:gd name="connsiteX155" fmla="*/ 1759056 w 12192000"/>
              <a:gd name="connsiteY155" fmla="*/ 2125608 h 2237474"/>
              <a:gd name="connsiteX156" fmla="*/ 1637948 w 12192000"/>
              <a:gd name="connsiteY156" fmla="*/ 2172597 h 2237474"/>
              <a:gd name="connsiteX157" fmla="*/ 1434549 w 12192000"/>
              <a:gd name="connsiteY157" fmla="*/ 2234522 h 2237474"/>
              <a:gd name="connsiteX158" fmla="*/ 1398481 w 12192000"/>
              <a:gd name="connsiteY158" fmla="*/ 2237074 h 2237474"/>
              <a:gd name="connsiteX159" fmla="*/ 1398407 w 12192000"/>
              <a:gd name="connsiteY159" fmla="*/ 2237095 h 2237474"/>
              <a:gd name="connsiteX160" fmla="*/ 1370962 w 12192000"/>
              <a:gd name="connsiteY160" fmla="*/ 2237474 h 2237474"/>
              <a:gd name="connsiteX161" fmla="*/ 1356367 w 12192000"/>
              <a:gd name="connsiteY161" fmla="*/ 2235089 h 2237474"/>
              <a:gd name="connsiteX162" fmla="*/ 1324828 w 12192000"/>
              <a:gd name="connsiteY162" fmla="*/ 2231968 h 2237474"/>
              <a:gd name="connsiteX163" fmla="*/ 1297744 w 12192000"/>
              <a:gd name="connsiteY163" fmla="*/ 2235849 h 2237474"/>
              <a:gd name="connsiteX164" fmla="*/ 1286236 w 12192000"/>
              <a:gd name="connsiteY164" fmla="*/ 2233135 h 2237474"/>
              <a:gd name="connsiteX165" fmla="*/ 1283504 w 12192000"/>
              <a:gd name="connsiteY165" fmla="*/ 2233797 h 2237474"/>
              <a:gd name="connsiteX166" fmla="*/ 1279765 w 12192000"/>
              <a:gd name="connsiteY166" fmla="*/ 2229639 h 2237474"/>
              <a:gd name="connsiteX167" fmla="*/ 1195347 w 12192000"/>
              <a:gd name="connsiteY167" fmla="*/ 2212354 h 2237474"/>
              <a:gd name="connsiteX168" fmla="*/ 970251 w 12192000"/>
              <a:gd name="connsiteY168" fmla="*/ 2221029 h 2237474"/>
              <a:gd name="connsiteX169" fmla="*/ 812914 w 12192000"/>
              <a:gd name="connsiteY169" fmla="*/ 2202752 h 2237474"/>
              <a:gd name="connsiteX170" fmla="*/ 800195 w 12192000"/>
              <a:gd name="connsiteY170" fmla="*/ 2209407 h 2237474"/>
              <a:gd name="connsiteX171" fmla="*/ 784978 w 12192000"/>
              <a:gd name="connsiteY171" fmla="*/ 2212360 h 2237474"/>
              <a:gd name="connsiteX172" fmla="*/ 681987 w 12192000"/>
              <a:gd name="connsiteY172" fmla="*/ 2216757 h 2237474"/>
              <a:gd name="connsiteX173" fmla="*/ 669923 w 12192000"/>
              <a:gd name="connsiteY173" fmla="*/ 2211682 h 2237474"/>
              <a:gd name="connsiteX174" fmla="*/ 648680 w 12192000"/>
              <a:gd name="connsiteY174" fmla="*/ 2206229 h 2237474"/>
              <a:gd name="connsiteX175" fmla="*/ 597225 w 12192000"/>
              <a:gd name="connsiteY175" fmla="*/ 2180999 h 2237474"/>
              <a:gd name="connsiteX176" fmla="*/ 558449 w 12192000"/>
              <a:gd name="connsiteY176" fmla="*/ 2182346 h 2237474"/>
              <a:gd name="connsiteX177" fmla="*/ 550517 w 12192000"/>
              <a:gd name="connsiteY177" fmla="*/ 2182060 h 2237474"/>
              <a:gd name="connsiteX178" fmla="*/ 550309 w 12192000"/>
              <a:gd name="connsiteY178" fmla="*/ 2181825 h 2237474"/>
              <a:gd name="connsiteX179" fmla="*/ 541836 w 12192000"/>
              <a:gd name="connsiteY179" fmla="*/ 2181063 h 2237474"/>
              <a:gd name="connsiteX180" fmla="*/ 536057 w 12192000"/>
              <a:gd name="connsiteY180" fmla="*/ 2181537 h 2237474"/>
              <a:gd name="connsiteX181" fmla="*/ 520671 w 12192000"/>
              <a:gd name="connsiteY181" fmla="*/ 2180980 h 2237474"/>
              <a:gd name="connsiteX182" fmla="*/ 515024 w 12192000"/>
              <a:gd name="connsiteY182" fmla="*/ 2179258 h 2237474"/>
              <a:gd name="connsiteX183" fmla="*/ 512278 w 12192000"/>
              <a:gd name="connsiteY183" fmla="*/ 2176369 h 2237474"/>
              <a:gd name="connsiteX184" fmla="*/ 480419 w 12192000"/>
              <a:gd name="connsiteY184" fmla="*/ 2167807 h 2237474"/>
              <a:gd name="connsiteX185" fmla="*/ 413835 w 12192000"/>
              <a:gd name="connsiteY185" fmla="*/ 2156783 h 2237474"/>
              <a:gd name="connsiteX186" fmla="*/ 376513 w 12192000"/>
              <a:gd name="connsiteY186" fmla="*/ 2154014 h 2237474"/>
              <a:gd name="connsiteX187" fmla="*/ 273386 w 12192000"/>
              <a:gd name="connsiteY187" fmla="*/ 2142551 h 2237474"/>
              <a:gd name="connsiteX188" fmla="*/ 169207 w 12192000"/>
              <a:gd name="connsiteY188" fmla="*/ 2128100 h 2237474"/>
              <a:gd name="connsiteX189" fmla="*/ 93149 w 12192000"/>
              <a:gd name="connsiteY189" fmla="*/ 2105324 h 2237474"/>
              <a:gd name="connsiteX190" fmla="*/ 88109 w 12192000"/>
              <a:gd name="connsiteY190" fmla="*/ 2106704 h 2237474"/>
              <a:gd name="connsiteX191" fmla="*/ 80022 w 12192000"/>
              <a:gd name="connsiteY191" fmla="*/ 2107254 h 2237474"/>
              <a:gd name="connsiteX192" fmla="*/ 79717 w 12192000"/>
              <a:gd name="connsiteY192" fmla="*/ 2107046 h 2237474"/>
              <a:gd name="connsiteX193" fmla="*/ 72352 w 12192000"/>
              <a:gd name="connsiteY193" fmla="*/ 2107991 h 2237474"/>
              <a:gd name="connsiteX194" fmla="*/ 37645 w 12192000"/>
              <a:gd name="connsiteY194" fmla="*/ 2115401 h 2237474"/>
              <a:gd name="connsiteX195" fmla="*/ 4572 w 12192000"/>
              <a:gd name="connsiteY195" fmla="*/ 2111091 h 2237474"/>
              <a:gd name="connsiteX196" fmla="*/ 0 w 12192000"/>
              <a:gd name="connsiteY196" fmla="*/ 2110468 h 2237474"/>
              <a:gd name="connsiteX197" fmla="*/ 0 w 12192000"/>
              <a:gd name="connsiteY19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31309 w 12192000"/>
              <a:gd name="connsiteY65" fmla="*/ 1619451 h 2237474"/>
              <a:gd name="connsiteX66" fmla="*/ 6900177 w 12192000"/>
              <a:gd name="connsiteY66" fmla="*/ 1636016 h 2237474"/>
              <a:gd name="connsiteX67" fmla="*/ 6795372 w 12192000"/>
              <a:gd name="connsiteY67" fmla="*/ 1644845 h 2237474"/>
              <a:gd name="connsiteX68" fmla="*/ 6692251 w 12192000"/>
              <a:gd name="connsiteY68" fmla="*/ 1656357 h 2237474"/>
              <a:gd name="connsiteX69" fmla="*/ 6655235 w 12192000"/>
              <a:gd name="connsiteY69" fmla="*/ 1661869 h 2237474"/>
              <a:gd name="connsiteX70" fmla="*/ 6554894 w 12192000"/>
              <a:gd name="connsiteY70" fmla="*/ 1664428 h 2237474"/>
              <a:gd name="connsiteX71" fmla="*/ 6516595 w 12192000"/>
              <a:gd name="connsiteY71" fmla="*/ 1667475 h 2237474"/>
              <a:gd name="connsiteX72" fmla="*/ 6508541 w 12192000"/>
              <a:gd name="connsiteY72" fmla="*/ 1668757 h 2237474"/>
              <a:gd name="connsiteX73" fmla="*/ 6471012 w 12192000"/>
              <a:gd name="connsiteY73" fmla="*/ 1678604 h 2237474"/>
              <a:gd name="connsiteX74" fmla="*/ 6364035 w 12192000"/>
              <a:gd name="connsiteY74" fmla="*/ 1667683 h 2237474"/>
              <a:gd name="connsiteX75" fmla="*/ 6280959 w 12192000"/>
              <a:gd name="connsiteY75" fmla="*/ 1689329 h 2237474"/>
              <a:gd name="connsiteX76" fmla="*/ 6243319 w 12192000"/>
              <a:gd name="connsiteY76" fmla="*/ 1695560 h 2237474"/>
              <a:gd name="connsiteX77" fmla="*/ 6098321 w 12192000"/>
              <a:gd name="connsiteY77" fmla="*/ 1721646 h 2237474"/>
              <a:gd name="connsiteX78" fmla="*/ 5880652 w 12192000"/>
              <a:gd name="connsiteY78" fmla="*/ 1779643 h 2237474"/>
              <a:gd name="connsiteX79" fmla="*/ 5785959 w 12192000"/>
              <a:gd name="connsiteY79" fmla="*/ 1775307 h 2237474"/>
              <a:gd name="connsiteX80" fmla="*/ 5643534 w 12192000"/>
              <a:gd name="connsiteY80" fmla="*/ 1802919 h 2237474"/>
              <a:gd name="connsiteX81" fmla="*/ 5518799 w 12192000"/>
              <a:gd name="connsiteY81" fmla="*/ 1818312 h 2237474"/>
              <a:gd name="connsiteX82" fmla="*/ 5505014 w 12192000"/>
              <a:gd name="connsiteY82" fmla="*/ 1819259 h 2237474"/>
              <a:gd name="connsiteX83" fmla="*/ 5453307 w 12192000"/>
              <a:gd name="connsiteY83" fmla="*/ 1815450 h 2237474"/>
              <a:gd name="connsiteX84" fmla="*/ 5221533 w 12192000"/>
              <a:gd name="connsiteY84" fmla="*/ 1846950 h 2237474"/>
              <a:gd name="connsiteX85" fmla="*/ 5149802 w 12192000"/>
              <a:gd name="connsiteY85" fmla="*/ 1844846 h 2237474"/>
              <a:gd name="connsiteX86" fmla="*/ 5114927 w 12192000"/>
              <a:gd name="connsiteY86" fmla="*/ 1847827 h 2237474"/>
              <a:gd name="connsiteX87" fmla="*/ 5108970 w 12192000"/>
              <a:gd name="connsiteY87" fmla="*/ 1847935 h 2237474"/>
              <a:gd name="connsiteX88" fmla="*/ 5067961 w 12192000"/>
              <a:gd name="connsiteY88" fmla="*/ 1845917 h 2237474"/>
              <a:gd name="connsiteX89" fmla="*/ 5007075 w 12192000"/>
              <a:gd name="connsiteY89" fmla="*/ 1838626 h 2237474"/>
              <a:gd name="connsiteX90" fmla="*/ 4944087 w 12192000"/>
              <a:gd name="connsiteY90" fmla="*/ 1823332 h 2237474"/>
              <a:gd name="connsiteX91" fmla="*/ 4907662 w 12192000"/>
              <a:gd name="connsiteY91" fmla="*/ 1816900 h 2237474"/>
              <a:gd name="connsiteX92" fmla="*/ 4882386 w 12192000"/>
              <a:gd name="connsiteY92" fmla="*/ 1809844 h 2237474"/>
              <a:gd name="connsiteX93" fmla="*/ 4811440 w 12192000"/>
              <a:gd name="connsiteY93" fmla="*/ 1804655 h 2237474"/>
              <a:gd name="connsiteX94" fmla="*/ 4691075 w 12192000"/>
              <a:gd name="connsiteY94" fmla="*/ 1801389 h 2237474"/>
              <a:gd name="connsiteX95" fmla="*/ 4611738 w 12192000"/>
              <a:gd name="connsiteY95" fmla="*/ 1776964 h 2237474"/>
              <a:gd name="connsiteX96" fmla="*/ 4560070 w 12192000"/>
              <a:gd name="connsiteY96" fmla="*/ 1785640 h 2237474"/>
              <a:gd name="connsiteX97" fmla="*/ 4536503 w 12192000"/>
              <a:gd name="connsiteY97" fmla="*/ 1785334 h 2237474"/>
              <a:gd name="connsiteX98" fmla="*/ 4513724 w 12192000"/>
              <a:gd name="connsiteY98" fmla="*/ 1791996 h 2237474"/>
              <a:gd name="connsiteX99" fmla="*/ 4459810 w 12192000"/>
              <a:gd name="connsiteY99" fmla="*/ 1797886 h 2237474"/>
              <a:gd name="connsiteX100" fmla="*/ 4379064 w 12192000"/>
              <a:gd name="connsiteY100" fmla="*/ 1817177 h 2237474"/>
              <a:gd name="connsiteX101" fmla="*/ 4290981 w 12192000"/>
              <a:gd name="connsiteY101" fmla="*/ 1839677 h 2237474"/>
              <a:gd name="connsiteX102" fmla="*/ 4238372 w 12192000"/>
              <a:gd name="connsiteY102" fmla="*/ 1851480 h 2237474"/>
              <a:gd name="connsiteX103" fmla="*/ 4232517 w 12192000"/>
              <a:gd name="connsiteY103" fmla="*/ 1852567 h 2237474"/>
              <a:gd name="connsiteX104" fmla="*/ 4191732 w 12192000"/>
              <a:gd name="connsiteY104" fmla="*/ 1857328 h 2237474"/>
              <a:gd name="connsiteX105" fmla="*/ 4065532 w 12192000"/>
              <a:gd name="connsiteY105" fmla="*/ 1855477 h 2237474"/>
              <a:gd name="connsiteX106" fmla="*/ 4028460 w 12192000"/>
              <a:gd name="connsiteY106" fmla="*/ 1855137 h 2237474"/>
              <a:gd name="connsiteX107" fmla="*/ 4002267 w 12192000"/>
              <a:gd name="connsiteY107" fmla="*/ 1852352 h 2237474"/>
              <a:gd name="connsiteX108" fmla="*/ 3931396 w 12192000"/>
              <a:gd name="connsiteY108" fmla="*/ 1858915 h 2237474"/>
              <a:gd name="connsiteX109" fmla="*/ 3812162 w 12192000"/>
              <a:gd name="connsiteY109" fmla="*/ 1875501 h 2237474"/>
              <a:gd name="connsiteX110" fmla="*/ 3729530 w 12192000"/>
              <a:gd name="connsiteY110" fmla="*/ 1864513 h 2237474"/>
              <a:gd name="connsiteX111" fmla="*/ 3680177 w 12192000"/>
              <a:gd name="connsiteY111" fmla="*/ 1881552 h 2237474"/>
              <a:gd name="connsiteX112" fmla="*/ 3567259 w 12192000"/>
              <a:gd name="connsiteY112" fmla="*/ 1893482 h 2237474"/>
              <a:gd name="connsiteX113" fmla="*/ 3405770 w 12192000"/>
              <a:gd name="connsiteY113" fmla="*/ 1904591 h 2237474"/>
              <a:gd name="connsiteX114" fmla="*/ 3280097 w 12192000"/>
              <a:gd name="connsiteY114" fmla="*/ 1919610 h 2237474"/>
              <a:gd name="connsiteX115" fmla="*/ 3123424 w 12192000"/>
              <a:gd name="connsiteY115" fmla="*/ 1952930 h 2237474"/>
              <a:gd name="connsiteX116" fmla="*/ 3009910 w 12192000"/>
              <a:gd name="connsiteY116" fmla="*/ 1957866 h 2237474"/>
              <a:gd name="connsiteX117" fmla="*/ 2995934 w 12192000"/>
              <a:gd name="connsiteY117" fmla="*/ 1967085 h 2237474"/>
              <a:gd name="connsiteX118" fmla="*/ 2980071 w 12192000"/>
              <a:gd name="connsiteY118" fmla="*/ 1972988 h 2237474"/>
              <a:gd name="connsiteX119" fmla="*/ 2978094 w 12192000"/>
              <a:gd name="connsiteY119" fmla="*/ 1972369 h 2237474"/>
              <a:gd name="connsiteX120" fmla="*/ 2942858 w 12192000"/>
              <a:gd name="connsiteY120" fmla="*/ 1981367 h 2237474"/>
              <a:gd name="connsiteX121" fmla="*/ 2875436 w 12192000"/>
              <a:gd name="connsiteY121" fmla="*/ 1996977 h 2237474"/>
              <a:gd name="connsiteX122" fmla="*/ 2874892 w 12192000"/>
              <a:gd name="connsiteY122" fmla="*/ 1996085 h 2237474"/>
              <a:gd name="connsiteX123" fmla="*/ 2864145 w 12192000"/>
              <a:gd name="connsiteY123" fmla="*/ 1994061 h 2237474"/>
              <a:gd name="connsiteX124" fmla="*/ 2843662 w 12192000"/>
              <a:gd name="connsiteY124" fmla="*/ 1992498 h 2237474"/>
              <a:gd name="connsiteX125" fmla="*/ 2796128 w 12192000"/>
              <a:gd name="connsiteY125" fmla="*/ 1976403 h 2237474"/>
              <a:gd name="connsiteX126" fmla="*/ 2756784 w 12192000"/>
              <a:gd name="connsiteY126" fmla="*/ 1985116 h 2237474"/>
              <a:gd name="connsiteX127" fmla="*/ 2748833 w 12192000"/>
              <a:gd name="connsiteY127" fmla="*/ 1986323 h 2237474"/>
              <a:gd name="connsiteX128" fmla="*/ 2748661 w 12192000"/>
              <a:gd name="connsiteY128" fmla="*/ 1986122 h 2237474"/>
              <a:gd name="connsiteX129" fmla="*/ 2740251 w 12192000"/>
              <a:gd name="connsiteY129" fmla="*/ 1986946 h 2237474"/>
              <a:gd name="connsiteX130" fmla="*/ 2718916 w 12192000"/>
              <a:gd name="connsiteY130" fmla="*/ 1990867 h 2237474"/>
              <a:gd name="connsiteX131" fmla="*/ 2713522 w 12192000"/>
              <a:gd name="connsiteY131" fmla="*/ 1990173 h 2237474"/>
              <a:gd name="connsiteX132" fmla="*/ 2680597 w 12192000"/>
              <a:gd name="connsiteY132" fmla="*/ 1984996 h 2237474"/>
              <a:gd name="connsiteX133" fmla="*/ 2578178 w 12192000"/>
              <a:gd name="connsiteY133" fmla="*/ 1990531 h 2237474"/>
              <a:gd name="connsiteX134" fmla="*/ 2476147 w 12192000"/>
              <a:gd name="connsiteY134" fmla="*/ 1998305 h 2237474"/>
              <a:gd name="connsiteX135" fmla="*/ 2373568 w 12192000"/>
              <a:gd name="connsiteY135" fmla="*/ 2003219 h 2237474"/>
              <a:gd name="connsiteX136" fmla="*/ 2321399 w 12192000"/>
              <a:gd name="connsiteY136" fmla="*/ 1989467 h 2237474"/>
              <a:gd name="connsiteX137" fmla="*/ 2315525 w 12192000"/>
              <a:gd name="connsiteY137" fmla="*/ 1989708 h 2237474"/>
              <a:gd name="connsiteX138" fmla="*/ 2300792 w 12192000"/>
              <a:gd name="connsiteY138" fmla="*/ 1994290 h 2237474"/>
              <a:gd name="connsiteX139" fmla="*/ 2295469 w 12192000"/>
              <a:gd name="connsiteY139" fmla="*/ 1996659 h 2237474"/>
              <a:gd name="connsiteX140" fmla="*/ 2287219 w 12192000"/>
              <a:gd name="connsiteY140" fmla="*/ 1998750 h 2237474"/>
              <a:gd name="connsiteX141" fmla="*/ 2286948 w 12192000"/>
              <a:gd name="connsiteY141" fmla="*/ 1998596 h 2237474"/>
              <a:gd name="connsiteX142" fmla="*/ 2243069 w 12192000"/>
              <a:gd name="connsiteY142" fmla="*/ 2015111 h 2237474"/>
              <a:gd name="connsiteX143" fmla="*/ 2186609 w 12192000"/>
              <a:gd name="connsiteY143" fmla="*/ 2008263 h 2237474"/>
              <a:gd name="connsiteX144" fmla="*/ 2164831 w 12192000"/>
              <a:gd name="connsiteY144" fmla="*/ 2010143 h 2237474"/>
              <a:gd name="connsiteX145" fmla="*/ 2152836 w 12192000"/>
              <a:gd name="connsiteY145" fmla="*/ 2010048 h 2237474"/>
              <a:gd name="connsiteX146" fmla="*/ 2117102 w 12192000"/>
              <a:gd name="connsiteY146" fmla="*/ 2023004 h 2237474"/>
              <a:gd name="connsiteX147" fmla="*/ 2111935 w 12192000"/>
              <a:gd name="connsiteY147" fmla="*/ 2023163 h 2237474"/>
              <a:gd name="connsiteX148" fmla="*/ 2089991 w 12192000"/>
              <a:gd name="connsiteY148" fmla="*/ 2034193 h 2237474"/>
              <a:gd name="connsiteX149" fmla="*/ 2058061 w 12192000"/>
              <a:gd name="connsiteY149" fmla="*/ 2047942 h 2237474"/>
              <a:gd name="connsiteX150" fmla="*/ 2055737 w 12192000"/>
              <a:gd name="connsiteY150" fmla="*/ 2047704 h 2237474"/>
              <a:gd name="connsiteX151" fmla="*/ 2042244 w 12192000"/>
              <a:gd name="connsiteY151" fmla="*/ 2055560 h 2237474"/>
              <a:gd name="connsiteX152" fmla="*/ 1976224 w 12192000"/>
              <a:gd name="connsiteY152" fmla="*/ 2074257 h 2237474"/>
              <a:gd name="connsiteX153" fmla="*/ 1877728 w 12192000"/>
              <a:gd name="connsiteY153" fmla="*/ 2101004 h 2237474"/>
              <a:gd name="connsiteX154" fmla="*/ 1759056 w 12192000"/>
              <a:gd name="connsiteY154" fmla="*/ 2125608 h 2237474"/>
              <a:gd name="connsiteX155" fmla="*/ 1637948 w 12192000"/>
              <a:gd name="connsiteY155" fmla="*/ 2172597 h 2237474"/>
              <a:gd name="connsiteX156" fmla="*/ 1434549 w 12192000"/>
              <a:gd name="connsiteY156" fmla="*/ 2234522 h 2237474"/>
              <a:gd name="connsiteX157" fmla="*/ 1398481 w 12192000"/>
              <a:gd name="connsiteY157" fmla="*/ 2237074 h 2237474"/>
              <a:gd name="connsiteX158" fmla="*/ 1398407 w 12192000"/>
              <a:gd name="connsiteY158" fmla="*/ 2237095 h 2237474"/>
              <a:gd name="connsiteX159" fmla="*/ 1370962 w 12192000"/>
              <a:gd name="connsiteY159" fmla="*/ 2237474 h 2237474"/>
              <a:gd name="connsiteX160" fmla="*/ 1356367 w 12192000"/>
              <a:gd name="connsiteY160" fmla="*/ 2235089 h 2237474"/>
              <a:gd name="connsiteX161" fmla="*/ 1324828 w 12192000"/>
              <a:gd name="connsiteY161" fmla="*/ 2231968 h 2237474"/>
              <a:gd name="connsiteX162" fmla="*/ 1297744 w 12192000"/>
              <a:gd name="connsiteY162" fmla="*/ 2235849 h 2237474"/>
              <a:gd name="connsiteX163" fmla="*/ 1286236 w 12192000"/>
              <a:gd name="connsiteY163" fmla="*/ 2233135 h 2237474"/>
              <a:gd name="connsiteX164" fmla="*/ 1283504 w 12192000"/>
              <a:gd name="connsiteY164" fmla="*/ 2233797 h 2237474"/>
              <a:gd name="connsiteX165" fmla="*/ 1279765 w 12192000"/>
              <a:gd name="connsiteY165" fmla="*/ 2229639 h 2237474"/>
              <a:gd name="connsiteX166" fmla="*/ 1195347 w 12192000"/>
              <a:gd name="connsiteY166" fmla="*/ 2212354 h 2237474"/>
              <a:gd name="connsiteX167" fmla="*/ 970251 w 12192000"/>
              <a:gd name="connsiteY167" fmla="*/ 2221029 h 2237474"/>
              <a:gd name="connsiteX168" fmla="*/ 812914 w 12192000"/>
              <a:gd name="connsiteY168" fmla="*/ 2202752 h 2237474"/>
              <a:gd name="connsiteX169" fmla="*/ 800195 w 12192000"/>
              <a:gd name="connsiteY169" fmla="*/ 2209407 h 2237474"/>
              <a:gd name="connsiteX170" fmla="*/ 784978 w 12192000"/>
              <a:gd name="connsiteY170" fmla="*/ 2212360 h 2237474"/>
              <a:gd name="connsiteX171" fmla="*/ 681987 w 12192000"/>
              <a:gd name="connsiteY171" fmla="*/ 2216757 h 2237474"/>
              <a:gd name="connsiteX172" fmla="*/ 669923 w 12192000"/>
              <a:gd name="connsiteY172" fmla="*/ 2211682 h 2237474"/>
              <a:gd name="connsiteX173" fmla="*/ 648680 w 12192000"/>
              <a:gd name="connsiteY173" fmla="*/ 2206229 h 2237474"/>
              <a:gd name="connsiteX174" fmla="*/ 597225 w 12192000"/>
              <a:gd name="connsiteY174" fmla="*/ 2180999 h 2237474"/>
              <a:gd name="connsiteX175" fmla="*/ 558449 w 12192000"/>
              <a:gd name="connsiteY175" fmla="*/ 2182346 h 2237474"/>
              <a:gd name="connsiteX176" fmla="*/ 550517 w 12192000"/>
              <a:gd name="connsiteY176" fmla="*/ 2182060 h 2237474"/>
              <a:gd name="connsiteX177" fmla="*/ 550309 w 12192000"/>
              <a:gd name="connsiteY177" fmla="*/ 2181825 h 2237474"/>
              <a:gd name="connsiteX178" fmla="*/ 541836 w 12192000"/>
              <a:gd name="connsiteY178" fmla="*/ 2181063 h 2237474"/>
              <a:gd name="connsiteX179" fmla="*/ 536057 w 12192000"/>
              <a:gd name="connsiteY179" fmla="*/ 2181537 h 2237474"/>
              <a:gd name="connsiteX180" fmla="*/ 520671 w 12192000"/>
              <a:gd name="connsiteY180" fmla="*/ 2180980 h 2237474"/>
              <a:gd name="connsiteX181" fmla="*/ 515024 w 12192000"/>
              <a:gd name="connsiteY181" fmla="*/ 2179258 h 2237474"/>
              <a:gd name="connsiteX182" fmla="*/ 512278 w 12192000"/>
              <a:gd name="connsiteY182" fmla="*/ 2176369 h 2237474"/>
              <a:gd name="connsiteX183" fmla="*/ 480419 w 12192000"/>
              <a:gd name="connsiteY183" fmla="*/ 2167807 h 2237474"/>
              <a:gd name="connsiteX184" fmla="*/ 413835 w 12192000"/>
              <a:gd name="connsiteY184" fmla="*/ 2156783 h 2237474"/>
              <a:gd name="connsiteX185" fmla="*/ 376513 w 12192000"/>
              <a:gd name="connsiteY185" fmla="*/ 2154014 h 2237474"/>
              <a:gd name="connsiteX186" fmla="*/ 273386 w 12192000"/>
              <a:gd name="connsiteY186" fmla="*/ 2142551 h 2237474"/>
              <a:gd name="connsiteX187" fmla="*/ 169207 w 12192000"/>
              <a:gd name="connsiteY187" fmla="*/ 2128100 h 2237474"/>
              <a:gd name="connsiteX188" fmla="*/ 93149 w 12192000"/>
              <a:gd name="connsiteY188" fmla="*/ 2105324 h 2237474"/>
              <a:gd name="connsiteX189" fmla="*/ 88109 w 12192000"/>
              <a:gd name="connsiteY189" fmla="*/ 2106704 h 2237474"/>
              <a:gd name="connsiteX190" fmla="*/ 80022 w 12192000"/>
              <a:gd name="connsiteY190" fmla="*/ 2107254 h 2237474"/>
              <a:gd name="connsiteX191" fmla="*/ 79717 w 12192000"/>
              <a:gd name="connsiteY191" fmla="*/ 2107046 h 2237474"/>
              <a:gd name="connsiteX192" fmla="*/ 72352 w 12192000"/>
              <a:gd name="connsiteY192" fmla="*/ 2107991 h 2237474"/>
              <a:gd name="connsiteX193" fmla="*/ 37645 w 12192000"/>
              <a:gd name="connsiteY193" fmla="*/ 2115401 h 2237474"/>
              <a:gd name="connsiteX194" fmla="*/ 4572 w 12192000"/>
              <a:gd name="connsiteY194" fmla="*/ 2111091 h 2237474"/>
              <a:gd name="connsiteX195" fmla="*/ 0 w 12192000"/>
              <a:gd name="connsiteY195" fmla="*/ 2110468 h 2237474"/>
              <a:gd name="connsiteX196" fmla="*/ 0 w 12192000"/>
              <a:gd name="connsiteY19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31309 w 12192000"/>
              <a:gd name="connsiteY65" fmla="*/ 1619451 h 2237474"/>
              <a:gd name="connsiteX66" fmla="*/ 6900177 w 12192000"/>
              <a:gd name="connsiteY66" fmla="*/ 1636016 h 2237474"/>
              <a:gd name="connsiteX67" fmla="*/ 6795372 w 12192000"/>
              <a:gd name="connsiteY67" fmla="*/ 1644845 h 2237474"/>
              <a:gd name="connsiteX68" fmla="*/ 6692251 w 12192000"/>
              <a:gd name="connsiteY68" fmla="*/ 1656357 h 2237474"/>
              <a:gd name="connsiteX69" fmla="*/ 6655235 w 12192000"/>
              <a:gd name="connsiteY69" fmla="*/ 1661869 h 2237474"/>
              <a:gd name="connsiteX70" fmla="*/ 6554894 w 12192000"/>
              <a:gd name="connsiteY70" fmla="*/ 1664428 h 2237474"/>
              <a:gd name="connsiteX71" fmla="*/ 6516595 w 12192000"/>
              <a:gd name="connsiteY71" fmla="*/ 1667475 h 2237474"/>
              <a:gd name="connsiteX72" fmla="*/ 6508541 w 12192000"/>
              <a:gd name="connsiteY72" fmla="*/ 1668757 h 2237474"/>
              <a:gd name="connsiteX73" fmla="*/ 6471012 w 12192000"/>
              <a:gd name="connsiteY73" fmla="*/ 1678604 h 2237474"/>
              <a:gd name="connsiteX74" fmla="*/ 6364035 w 12192000"/>
              <a:gd name="connsiteY74" fmla="*/ 1667683 h 2237474"/>
              <a:gd name="connsiteX75" fmla="*/ 6280959 w 12192000"/>
              <a:gd name="connsiteY75" fmla="*/ 1689329 h 2237474"/>
              <a:gd name="connsiteX76" fmla="*/ 6243319 w 12192000"/>
              <a:gd name="connsiteY76" fmla="*/ 1695560 h 2237474"/>
              <a:gd name="connsiteX77" fmla="*/ 6098321 w 12192000"/>
              <a:gd name="connsiteY77" fmla="*/ 1721646 h 2237474"/>
              <a:gd name="connsiteX78" fmla="*/ 5880652 w 12192000"/>
              <a:gd name="connsiteY78" fmla="*/ 1779643 h 2237474"/>
              <a:gd name="connsiteX79" fmla="*/ 5785959 w 12192000"/>
              <a:gd name="connsiteY79" fmla="*/ 1775307 h 2237474"/>
              <a:gd name="connsiteX80" fmla="*/ 5643534 w 12192000"/>
              <a:gd name="connsiteY80" fmla="*/ 1802919 h 2237474"/>
              <a:gd name="connsiteX81" fmla="*/ 5518799 w 12192000"/>
              <a:gd name="connsiteY81" fmla="*/ 1818312 h 2237474"/>
              <a:gd name="connsiteX82" fmla="*/ 5505014 w 12192000"/>
              <a:gd name="connsiteY82" fmla="*/ 1819259 h 2237474"/>
              <a:gd name="connsiteX83" fmla="*/ 5453307 w 12192000"/>
              <a:gd name="connsiteY83" fmla="*/ 1815450 h 2237474"/>
              <a:gd name="connsiteX84" fmla="*/ 5221533 w 12192000"/>
              <a:gd name="connsiteY84" fmla="*/ 1846950 h 2237474"/>
              <a:gd name="connsiteX85" fmla="*/ 5149802 w 12192000"/>
              <a:gd name="connsiteY85" fmla="*/ 1844846 h 2237474"/>
              <a:gd name="connsiteX86" fmla="*/ 5114927 w 12192000"/>
              <a:gd name="connsiteY86" fmla="*/ 1847827 h 2237474"/>
              <a:gd name="connsiteX87" fmla="*/ 5108970 w 12192000"/>
              <a:gd name="connsiteY87" fmla="*/ 1847935 h 2237474"/>
              <a:gd name="connsiteX88" fmla="*/ 5067961 w 12192000"/>
              <a:gd name="connsiteY88" fmla="*/ 1845917 h 2237474"/>
              <a:gd name="connsiteX89" fmla="*/ 5007075 w 12192000"/>
              <a:gd name="connsiteY89" fmla="*/ 1838626 h 2237474"/>
              <a:gd name="connsiteX90" fmla="*/ 4944087 w 12192000"/>
              <a:gd name="connsiteY90" fmla="*/ 1823332 h 2237474"/>
              <a:gd name="connsiteX91" fmla="*/ 4907662 w 12192000"/>
              <a:gd name="connsiteY91" fmla="*/ 1816900 h 2237474"/>
              <a:gd name="connsiteX92" fmla="*/ 4882386 w 12192000"/>
              <a:gd name="connsiteY92" fmla="*/ 1809844 h 2237474"/>
              <a:gd name="connsiteX93" fmla="*/ 4811440 w 12192000"/>
              <a:gd name="connsiteY93" fmla="*/ 1804655 h 2237474"/>
              <a:gd name="connsiteX94" fmla="*/ 4691075 w 12192000"/>
              <a:gd name="connsiteY94" fmla="*/ 1801389 h 2237474"/>
              <a:gd name="connsiteX95" fmla="*/ 4611738 w 12192000"/>
              <a:gd name="connsiteY95" fmla="*/ 1776964 h 2237474"/>
              <a:gd name="connsiteX96" fmla="*/ 4560070 w 12192000"/>
              <a:gd name="connsiteY96" fmla="*/ 1785640 h 2237474"/>
              <a:gd name="connsiteX97" fmla="*/ 4536503 w 12192000"/>
              <a:gd name="connsiteY97" fmla="*/ 1785334 h 2237474"/>
              <a:gd name="connsiteX98" fmla="*/ 4513724 w 12192000"/>
              <a:gd name="connsiteY98" fmla="*/ 1791996 h 2237474"/>
              <a:gd name="connsiteX99" fmla="*/ 4459810 w 12192000"/>
              <a:gd name="connsiteY99" fmla="*/ 1797886 h 2237474"/>
              <a:gd name="connsiteX100" fmla="*/ 4379064 w 12192000"/>
              <a:gd name="connsiteY100" fmla="*/ 1817177 h 2237474"/>
              <a:gd name="connsiteX101" fmla="*/ 4290981 w 12192000"/>
              <a:gd name="connsiteY101" fmla="*/ 1839677 h 2237474"/>
              <a:gd name="connsiteX102" fmla="*/ 4238372 w 12192000"/>
              <a:gd name="connsiteY102" fmla="*/ 1851480 h 2237474"/>
              <a:gd name="connsiteX103" fmla="*/ 4232517 w 12192000"/>
              <a:gd name="connsiteY103" fmla="*/ 1852567 h 2237474"/>
              <a:gd name="connsiteX104" fmla="*/ 4191732 w 12192000"/>
              <a:gd name="connsiteY104" fmla="*/ 1857328 h 2237474"/>
              <a:gd name="connsiteX105" fmla="*/ 4065532 w 12192000"/>
              <a:gd name="connsiteY105" fmla="*/ 1855477 h 2237474"/>
              <a:gd name="connsiteX106" fmla="*/ 4028460 w 12192000"/>
              <a:gd name="connsiteY106" fmla="*/ 1855137 h 2237474"/>
              <a:gd name="connsiteX107" fmla="*/ 4002267 w 12192000"/>
              <a:gd name="connsiteY107" fmla="*/ 1852352 h 2237474"/>
              <a:gd name="connsiteX108" fmla="*/ 3931396 w 12192000"/>
              <a:gd name="connsiteY108" fmla="*/ 1858915 h 2237474"/>
              <a:gd name="connsiteX109" fmla="*/ 3812162 w 12192000"/>
              <a:gd name="connsiteY109" fmla="*/ 1875501 h 2237474"/>
              <a:gd name="connsiteX110" fmla="*/ 3729530 w 12192000"/>
              <a:gd name="connsiteY110" fmla="*/ 1864513 h 2237474"/>
              <a:gd name="connsiteX111" fmla="*/ 3680177 w 12192000"/>
              <a:gd name="connsiteY111" fmla="*/ 1881552 h 2237474"/>
              <a:gd name="connsiteX112" fmla="*/ 3567259 w 12192000"/>
              <a:gd name="connsiteY112" fmla="*/ 1893482 h 2237474"/>
              <a:gd name="connsiteX113" fmla="*/ 3405770 w 12192000"/>
              <a:gd name="connsiteY113" fmla="*/ 1904591 h 2237474"/>
              <a:gd name="connsiteX114" fmla="*/ 3280097 w 12192000"/>
              <a:gd name="connsiteY114" fmla="*/ 1919610 h 2237474"/>
              <a:gd name="connsiteX115" fmla="*/ 3123424 w 12192000"/>
              <a:gd name="connsiteY115" fmla="*/ 1952930 h 2237474"/>
              <a:gd name="connsiteX116" fmla="*/ 3009910 w 12192000"/>
              <a:gd name="connsiteY116" fmla="*/ 1957866 h 2237474"/>
              <a:gd name="connsiteX117" fmla="*/ 2995934 w 12192000"/>
              <a:gd name="connsiteY117" fmla="*/ 1967085 h 2237474"/>
              <a:gd name="connsiteX118" fmla="*/ 2980071 w 12192000"/>
              <a:gd name="connsiteY118" fmla="*/ 1972988 h 2237474"/>
              <a:gd name="connsiteX119" fmla="*/ 2978094 w 12192000"/>
              <a:gd name="connsiteY119" fmla="*/ 1972369 h 2237474"/>
              <a:gd name="connsiteX120" fmla="*/ 2942858 w 12192000"/>
              <a:gd name="connsiteY120" fmla="*/ 1981367 h 2237474"/>
              <a:gd name="connsiteX121" fmla="*/ 2875436 w 12192000"/>
              <a:gd name="connsiteY121" fmla="*/ 1996977 h 2237474"/>
              <a:gd name="connsiteX122" fmla="*/ 2874892 w 12192000"/>
              <a:gd name="connsiteY122" fmla="*/ 1996085 h 2237474"/>
              <a:gd name="connsiteX123" fmla="*/ 2864145 w 12192000"/>
              <a:gd name="connsiteY123" fmla="*/ 1994061 h 2237474"/>
              <a:gd name="connsiteX124" fmla="*/ 2843662 w 12192000"/>
              <a:gd name="connsiteY124" fmla="*/ 1992498 h 2237474"/>
              <a:gd name="connsiteX125" fmla="*/ 2796128 w 12192000"/>
              <a:gd name="connsiteY125" fmla="*/ 1976403 h 2237474"/>
              <a:gd name="connsiteX126" fmla="*/ 2756784 w 12192000"/>
              <a:gd name="connsiteY126" fmla="*/ 1985116 h 2237474"/>
              <a:gd name="connsiteX127" fmla="*/ 2748833 w 12192000"/>
              <a:gd name="connsiteY127" fmla="*/ 1986323 h 2237474"/>
              <a:gd name="connsiteX128" fmla="*/ 2748661 w 12192000"/>
              <a:gd name="connsiteY128" fmla="*/ 1986122 h 2237474"/>
              <a:gd name="connsiteX129" fmla="*/ 2740251 w 12192000"/>
              <a:gd name="connsiteY129" fmla="*/ 1986946 h 2237474"/>
              <a:gd name="connsiteX130" fmla="*/ 2718916 w 12192000"/>
              <a:gd name="connsiteY130" fmla="*/ 1990867 h 2237474"/>
              <a:gd name="connsiteX131" fmla="*/ 2713522 w 12192000"/>
              <a:gd name="connsiteY131" fmla="*/ 1990173 h 2237474"/>
              <a:gd name="connsiteX132" fmla="*/ 2680597 w 12192000"/>
              <a:gd name="connsiteY132" fmla="*/ 1984996 h 2237474"/>
              <a:gd name="connsiteX133" fmla="*/ 2578178 w 12192000"/>
              <a:gd name="connsiteY133" fmla="*/ 1990531 h 2237474"/>
              <a:gd name="connsiteX134" fmla="*/ 2476147 w 12192000"/>
              <a:gd name="connsiteY134" fmla="*/ 1998305 h 2237474"/>
              <a:gd name="connsiteX135" fmla="*/ 2373568 w 12192000"/>
              <a:gd name="connsiteY135" fmla="*/ 2003219 h 2237474"/>
              <a:gd name="connsiteX136" fmla="*/ 2321399 w 12192000"/>
              <a:gd name="connsiteY136" fmla="*/ 1989467 h 2237474"/>
              <a:gd name="connsiteX137" fmla="*/ 2315525 w 12192000"/>
              <a:gd name="connsiteY137" fmla="*/ 1989708 h 2237474"/>
              <a:gd name="connsiteX138" fmla="*/ 2300792 w 12192000"/>
              <a:gd name="connsiteY138" fmla="*/ 1994290 h 2237474"/>
              <a:gd name="connsiteX139" fmla="*/ 2295469 w 12192000"/>
              <a:gd name="connsiteY139" fmla="*/ 1996659 h 2237474"/>
              <a:gd name="connsiteX140" fmla="*/ 2287219 w 12192000"/>
              <a:gd name="connsiteY140" fmla="*/ 1998750 h 2237474"/>
              <a:gd name="connsiteX141" fmla="*/ 2286948 w 12192000"/>
              <a:gd name="connsiteY141" fmla="*/ 1998596 h 2237474"/>
              <a:gd name="connsiteX142" fmla="*/ 2243069 w 12192000"/>
              <a:gd name="connsiteY142" fmla="*/ 2015111 h 2237474"/>
              <a:gd name="connsiteX143" fmla="*/ 2186609 w 12192000"/>
              <a:gd name="connsiteY143" fmla="*/ 2008263 h 2237474"/>
              <a:gd name="connsiteX144" fmla="*/ 2164831 w 12192000"/>
              <a:gd name="connsiteY144" fmla="*/ 2010143 h 2237474"/>
              <a:gd name="connsiteX145" fmla="*/ 2152836 w 12192000"/>
              <a:gd name="connsiteY145" fmla="*/ 2010048 h 2237474"/>
              <a:gd name="connsiteX146" fmla="*/ 2117102 w 12192000"/>
              <a:gd name="connsiteY146" fmla="*/ 2023004 h 2237474"/>
              <a:gd name="connsiteX147" fmla="*/ 2111935 w 12192000"/>
              <a:gd name="connsiteY147" fmla="*/ 2023163 h 2237474"/>
              <a:gd name="connsiteX148" fmla="*/ 2089991 w 12192000"/>
              <a:gd name="connsiteY148" fmla="*/ 2034193 h 2237474"/>
              <a:gd name="connsiteX149" fmla="*/ 2058061 w 12192000"/>
              <a:gd name="connsiteY149" fmla="*/ 2047942 h 2237474"/>
              <a:gd name="connsiteX150" fmla="*/ 2055737 w 12192000"/>
              <a:gd name="connsiteY150" fmla="*/ 2047704 h 2237474"/>
              <a:gd name="connsiteX151" fmla="*/ 2042244 w 12192000"/>
              <a:gd name="connsiteY151" fmla="*/ 2055560 h 2237474"/>
              <a:gd name="connsiteX152" fmla="*/ 1976224 w 12192000"/>
              <a:gd name="connsiteY152" fmla="*/ 2074257 h 2237474"/>
              <a:gd name="connsiteX153" fmla="*/ 1877728 w 12192000"/>
              <a:gd name="connsiteY153" fmla="*/ 2101004 h 2237474"/>
              <a:gd name="connsiteX154" fmla="*/ 1759056 w 12192000"/>
              <a:gd name="connsiteY154" fmla="*/ 2125608 h 2237474"/>
              <a:gd name="connsiteX155" fmla="*/ 1637948 w 12192000"/>
              <a:gd name="connsiteY155" fmla="*/ 2172597 h 2237474"/>
              <a:gd name="connsiteX156" fmla="*/ 1434549 w 12192000"/>
              <a:gd name="connsiteY156" fmla="*/ 2234522 h 2237474"/>
              <a:gd name="connsiteX157" fmla="*/ 1398481 w 12192000"/>
              <a:gd name="connsiteY157" fmla="*/ 2237074 h 2237474"/>
              <a:gd name="connsiteX158" fmla="*/ 1398407 w 12192000"/>
              <a:gd name="connsiteY158" fmla="*/ 2237095 h 2237474"/>
              <a:gd name="connsiteX159" fmla="*/ 1370962 w 12192000"/>
              <a:gd name="connsiteY159" fmla="*/ 2237474 h 2237474"/>
              <a:gd name="connsiteX160" fmla="*/ 1356367 w 12192000"/>
              <a:gd name="connsiteY160" fmla="*/ 2235089 h 2237474"/>
              <a:gd name="connsiteX161" fmla="*/ 1324828 w 12192000"/>
              <a:gd name="connsiteY161" fmla="*/ 2231968 h 2237474"/>
              <a:gd name="connsiteX162" fmla="*/ 1297744 w 12192000"/>
              <a:gd name="connsiteY162" fmla="*/ 2235849 h 2237474"/>
              <a:gd name="connsiteX163" fmla="*/ 1286236 w 12192000"/>
              <a:gd name="connsiteY163" fmla="*/ 2233135 h 2237474"/>
              <a:gd name="connsiteX164" fmla="*/ 1283504 w 12192000"/>
              <a:gd name="connsiteY164" fmla="*/ 2233797 h 2237474"/>
              <a:gd name="connsiteX165" fmla="*/ 1279765 w 12192000"/>
              <a:gd name="connsiteY165" fmla="*/ 2229639 h 2237474"/>
              <a:gd name="connsiteX166" fmla="*/ 1195347 w 12192000"/>
              <a:gd name="connsiteY166" fmla="*/ 2212354 h 2237474"/>
              <a:gd name="connsiteX167" fmla="*/ 970251 w 12192000"/>
              <a:gd name="connsiteY167" fmla="*/ 2221029 h 2237474"/>
              <a:gd name="connsiteX168" fmla="*/ 812914 w 12192000"/>
              <a:gd name="connsiteY168" fmla="*/ 2202752 h 2237474"/>
              <a:gd name="connsiteX169" fmla="*/ 800195 w 12192000"/>
              <a:gd name="connsiteY169" fmla="*/ 2209407 h 2237474"/>
              <a:gd name="connsiteX170" fmla="*/ 784978 w 12192000"/>
              <a:gd name="connsiteY170" fmla="*/ 2212360 h 2237474"/>
              <a:gd name="connsiteX171" fmla="*/ 681987 w 12192000"/>
              <a:gd name="connsiteY171" fmla="*/ 2216757 h 2237474"/>
              <a:gd name="connsiteX172" fmla="*/ 669923 w 12192000"/>
              <a:gd name="connsiteY172" fmla="*/ 2211682 h 2237474"/>
              <a:gd name="connsiteX173" fmla="*/ 648680 w 12192000"/>
              <a:gd name="connsiteY173" fmla="*/ 2206229 h 2237474"/>
              <a:gd name="connsiteX174" fmla="*/ 597225 w 12192000"/>
              <a:gd name="connsiteY174" fmla="*/ 2180999 h 2237474"/>
              <a:gd name="connsiteX175" fmla="*/ 558449 w 12192000"/>
              <a:gd name="connsiteY175" fmla="*/ 2182346 h 2237474"/>
              <a:gd name="connsiteX176" fmla="*/ 550517 w 12192000"/>
              <a:gd name="connsiteY176" fmla="*/ 2182060 h 2237474"/>
              <a:gd name="connsiteX177" fmla="*/ 550309 w 12192000"/>
              <a:gd name="connsiteY177" fmla="*/ 2181825 h 2237474"/>
              <a:gd name="connsiteX178" fmla="*/ 541836 w 12192000"/>
              <a:gd name="connsiteY178" fmla="*/ 2181063 h 2237474"/>
              <a:gd name="connsiteX179" fmla="*/ 536057 w 12192000"/>
              <a:gd name="connsiteY179" fmla="*/ 2181537 h 2237474"/>
              <a:gd name="connsiteX180" fmla="*/ 520671 w 12192000"/>
              <a:gd name="connsiteY180" fmla="*/ 2180980 h 2237474"/>
              <a:gd name="connsiteX181" fmla="*/ 515024 w 12192000"/>
              <a:gd name="connsiteY181" fmla="*/ 2179258 h 2237474"/>
              <a:gd name="connsiteX182" fmla="*/ 512278 w 12192000"/>
              <a:gd name="connsiteY182" fmla="*/ 2176369 h 2237474"/>
              <a:gd name="connsiteX183" fmla="*/ 480419 w 12192000"/>
              <a:gd name="connsiteY183" fmla="*/ 2167807 h 2237474"/>
              <a:gd name="connsiteX184" fmla="*/ 413835 w 12192000"/>
              <a:gd name="connsiteY184" fmla="*/ 2156783 h 2237474"/>
              <a:gd name="connsiteX185" fmla="*/ 376513 w 12192000"/>
              <a:gd name="connsiteY185" fmla="*/ 2154014 h 2237474"/>
              <a:gd name="connsiteX186" fmla="*/ 273386 w 12192000"/>
              <a:gd name="connsiteY186" fmla="*/ 2142551 h 2237474"/>
              <a:gd name="connsiteX187" fmla="*/ 169207 w 12192000"/>
              <a:gd name="connsiteY187" fmla="*/ 2128100 h 2237474"/>
              <a:gd name="connsiteX188" fmla="*/ 93149 w 12192000"/>
              <a:gd name="connsiteY188" fmla="*/ 2105324 h 2237474"/>
              <a:gd name="connsiteX189" fmla="*/ 88109 w 12192000"/>
              <a:gd name="connsiteY189" fmla="*/ 2106704 h 2237474"/>
              <a:gd name="connsiteX190" fmla="*/ 80022 w 12192000"/>
              <a:gd name="connsiteY190" fmla="*/ 2107254 h 2237474"/>
              <a:gd name="connsiteX191" fmla="*/ 79717 w 12192000"/>
              <a:gd name="connsiteY191" fmla="*/ 2107046 h 2237474"/>
              <a:gd name="connsiteX192" fmla="*/ 72352 w 12192000"/>
              <a:gd name="connsiteY192" fmla="*/ 2107991 h 2237474"/>
              <a:gd name="connsiteX193" fmla="*/ 37645 w 12192000"/>
              <a:gd name="connsiteY193" fmla="*/ 2115401 h 2237474"/>
              <a:gd name="connsiteX194" fmla="*/ 4572 w 12192000"/>
              <a:gd name="connsiteY194" fmla="*/ 2111091 h 2237474"/>
              <a:gd name="connsiteX195" fmla="*/ 0 w 12192000"/>
              <a:gd name="connsiteY195" fmla="*/ 2110468 h 2237474"/>
              <a:gd name="connsiteX196" fmla="*/ 0 w 12192000"/>
              <a:gd name="connsiteY19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31309 w 12192000"/>
              <a:gd name="connsiteY65" fmla="*/ 1619451 h 2237474"/>
              <a:gd name="connsiteX66" fmla="*/ 6900177 w 12192000"/>
              <a:gd name="connsiteY66" fmla="*/ 1636016 h 2237474"/>
              <a:gd name="connsiteX67" fmla="*/ 6795372 w 12192000"/>
              <a:gd name="connsiteY67" fmla="*/ 1644845 h 2237474"/>
              <a:gd name="connsiteX68" fmla="*/ 6692251 w 12192000"/>
              <a:gd name="connsiteY68" fmla="*/ 1656357 h 2237474"/>
              <a:gd name="connsiteX69" fmla="*/ 6655235 w 12192000"/>
              <a:gd name="connsiteY69" fmla="*/ 1661869 h 2237474"/>
              <a:gd name="connsiteX70" fmla="*/ 6554894 w 12192000"/>
              <a:gd name="connsiteY70" fmla="*/ 1664428 h 2237474"/>
              <a:gd name="connsiteX71" fmla="*/ 6516595 w 12192000"/>
              <a:gd name="connsiteY71" fmla="*/ 1667475 h 2237474"/>
              <a:gd name="connsiteX72" fmla="*/ 6508541 w 12192000"/>
              <a:gd name="connsiteY72" fmla="*/ 1668757 h 2237474"/>
              <a:gd name="connsiteX73" fmla="*/ 6471012 w 12192000"/>
              <a:gd name="connsiteY73" fmla="*/ 1678604 h 2237474"/>
              <a:gd name="connsiteX74" fmla="*/ 6364035 w 12192000"/>
              <a:gd name="connsiteY74" fmla="*/ 1667683 h 2237474"/>
              <a:gd name="connsiteX75" fmla="*/ 6280959 w 12192000"/>
              <a:gd name="connsiteY75" fmla="*/ 1689329 h 2237474"/>
              <a:gd name="connsiteX76" fmla="*/ 6243319 w 12192000"/>
              <a:gd name="connsiteY76" fmla="*/ 1695560 h 2237474"/>
              <a:gd name="connsiteX77" fmla="*/ 6098321 w 12192000"/>
              <a:gd name="connsiteY77" fmla="*/ 1721646 h 2237474"/>
              <a:gd name="connsiteX78" fmla="*/ 5880652 w 12192000"/>
              <a:gd name="connsiteY78" fmla="*/ 1779643 h 2237474"/>
              <a:gd name="connsiteX79" fmla="*/ 5785959 w 12192000"/>
              <a:gd name="connsiteY79" fmla="*/ 1775307 h 2237474"/>
              <a:gd name="connsiteX80" fmla="*/ 5643534 w 12192000"/>
              <a:gd name="connsiteY80" fmla="*/ 1802919 h 2237474"/>
              <a:gd name="connsiteX81" fmla="*/ 5518799 w 12192000"/>
              <a:gd name="connsiteY81" fmla="*/ 1818312 h 2237474"/>
              <a:gd name="connsiteX82" fmla="*/ 5505014 w 12192000"/>
              <a:gd name="connsiteY82" fmla="*/ 1819259 h 2237474"/>
              <a:gd name="connsiteX83" fmla="*/ 5453307 w 12192000"/>
              <a:gd name="connsiteY83" fmla="*/ 1815450 h 2237474"/>
              <a:gd name="connsiteX84" fmla="*/ 5221533 w 12192000"/>
              <a:gd name="connsiteY84" fmla="*/ 1846950 h 2237474"/>
              <a:gd name="connsiteX85" fmla="*/ 5149802 w 12192000"/>
              <a:gd name="connsiteY85" fmla="*/ 1844846 h 2237474"/>
              <a:gd name="connsiteX86" fmla="*/ 5114927 w 12192000"/>
              <a:gd name="connsiteY86" fmla="*/ 1847827 h 2237474"/>
              <a:gd name="connsiteX87" fmla="*/ 5108970 w 12192000"/>
              <a:gd name="connsiteY87" fmla="*/ 1847935 h 2237474"/>
              <a:gd name="connsiteX88" fmla="*/ 5067961 w 12192000"/>
              <a:gd name="connsiteY88" fmla="*/ 1845917 h 2237474"/>
              <a:gd name="connsiteX89" fmla="*/ 5007075 w 12192000"/>
              <a:gd name="connsiteY89" fmla="*/ 1838626 h 2237474"/>
              <a:gd name="connsiteX90" fmla="*/ 4944087 w 12192000"/>
              <a:gd name="connsiteY90" fmla="*/ 1823332 h 2237474"/>
              <a:gd name="connsiteX91" fmla="*/ 4907662 w 12192000"/>
              <a:gd name="connsiteY91" fmla="*/ 1816900 h 2237474"/>
              <a:gd name="connsiteX92" fmla="*/ 4882386 w 12192000"/>
              <a:gd name="connsiteY92" fmla="*/ 1809844 h 2237474"/>
              <a:gd name="connsiteX93" fmla="*/ 4811440 w 12192000"/>
              <a:gd name="connsiteY93" fmla="*/ 1804655 h 2237474"/>
              <a:gd name="connsiteX94" fmla="*/ 4691075 w 12192000"/>
              <a:gd name="connsiteY94" fmla="*/ 1801389 h 2237474"/>
              <a:gd name="connsiteX95" fmla="*/ 4611738 w 12192000"/>
              <a:gd name="connsiteY95" fmla="*/ 1776964 h 2237474"/>
              <a:gd name="connsiteX96" fmla="*/ 4560070 w 12192000"/>
              <a:gd name="connsiteY96" fmla="*/ 1785640 h 2237474"/>
              <a:gd name="connsiteX97" fmla="*/ 4536503 w 12192000"/>
              <a:gd name="connsiteY97" fmla="*/ 1785334 h 2237474"/>
              <a:gd name="connsiteX98" fmla="*/ 4513724 w 12192000"/>
              <a:gd name="connsiteY98" fmla="*/ 1791996 h 2237474"/>
              <a:gd name="connsiteX99" fmla="*/ 4459810 w 12192000"/>
              <a:gd name="connsiteY99" fmla="*/ 1797886 h 2237474"/>
              <a:gd name="connsiteX100" fmla="*/ 4379064 w 12192000"/>
              <a:gd name="connsiteY100" fmla="*/ 1817177 h 2237474"/>
              <a:gd name="connsiteX101" fmla="*/ 4290981 w 12192000"/>
              <a:gd name="connsiteY101" fmla="*/ 1839677 h 2237474"/>
              <a:gd name="connsiteX102" fmla="*/ 4238372 w 12192000"/>
              <a:gd name="connsiteY102" fmla="*/ 1851480 h 2237474"/>
              <a:gd name="connsiteX103" fmla="*/ 4232517 w 12192000"/>
              <a:gd name="connsiteY103" fmla="*/ 1852567 h 2237474"/>
              <a:gd name="connsiteX104" fmla="*/ 4191732 w 12192000"/>
              <a:gd name="connsiteY104" fmla="*/ 1857328 h 2237474"/>
              <a:gd name="connsiteX105" fmla="*/ 4065532 w 12192000"/>
              <a:gd name="connsiteY105" fmla="*/ 1855477 h 2237474"/>
              <a:gd name="connsiteX106" fmla="*/ 4028460 w 12192000"/>
              <a:gd name="connsiteY106" fmla="*/ 1855137 h 2237474"/>
              <a:gd name="connsiteX107" fmla="*/ 4002267 w 12192000"/>
              <a:gd name="connsiteY107" fmla="*/ 1852352 h 2237474"/>
              <a:gd name="connsiteX108" fmla="*/ 3931396 w 12192000"/>
              <a:gd name="connsiteY108" fmla="*/ 1858915 h 2237474"/>
              <a:gd name="connsiteX109" fmla="*/ 3812162 w 12192000"/>
              <a:gd name="connsiteY109" fmla="*/ 1875501 h 2237474"/>
              <a:gd name="connsiteX110" fmla="*/ 3729530 w 12192000"/>
              <a:gd name="connsiteY110" fmla="*/ 1864513 h 2237474"/>
              <a:gd name="connsiteX111" fmla="*/ 3680177 w 12192000"/>
              <a:gd name="connsiteY111" fmla="*/ 1881552 h 2237474"/>
              <a:gd name="connsiteX112" fmla="*/ 3567259 w 12192000"/>
              <a:gd name="connsiteY112" fmla="*/ 1893482 h 2237474"/>
              <a:gd name="connsiteX113" fmla="*/ 3405770 w 12192000"/>
              <a:gd name="connsiteY113" fmla="*/ 1904591 h 2237474"/>
              <a:gd name="connsiteX114" fmla="*/ 3280097 w 12192000"/>
              <a:gd name="connsiteY114" fmla="*/ 1919610 h 2237474"/>
              <a:gd name="connsiteX115" fmla="*/ 3123424 w 12192000"/>
              <a:gd name="connsiteY115" fmla="*/ 1952930 h 2237474"/>
              <a:gd name="connsiteX116" fmla="*/ 3009910 w 12192000"/>
              <a:gd name="connsiteY116" fmla="*/ 1957866 h 2237474"/>
              <a:gd name="connsiteX117" fmla="*/ 2995934 w 12192000"/>
              <a:gd name="connsiteY117" fmla="*/ 1967085 h 2237474"/>
              <a:gd name="connsiteX118" fmla="*/ 2980071 w 12192000"/>
              <a:gd name="connsiteY118" fmla="*/ 1972988 h 2237474"/>
              <a:gd name="connsiteX119" fmla="*/ 2978094 w 12192000"/>
              <a:gd name="connsiteY119" fmla="*/ 1972369 h 2237474"/>
              <a:gd name="connsiteX120" fmla="*/ 2942858 w 12192000"/>
              <a:gd name="connsiteY120" fmla="*/ 1981367 h 2237474"/>
              <a:gd name="connsiteX121" fmla="*/ 2875436 w 12192000"/>
              <a:gd name="connsiteY121" fmla="*/ 1996977 h 2237474"/>
              <a:gd name="connsiteX122" fmla="*/ 2874892 w 12192000"/>
              <a:gd name="connsiteY122" fmla="*/ 1996085 h 2237474"/>
              <a:gd name="connsiteX123" fmla="*/ 2864145 w 12192000"/>
              <a:gd name="connsiteY123" fmla="*/ 1994061 h 2237474"/>
              <a:gd name="connsiteX124" fmla="*/ 2843662 w 12192000"/>
              <a:gd name="connsiteY124" fmla="*/ 1992498 h 2237474"/>
              <a:gd name="connsiteX125" fmla="*/ 2796128 w 12192000"/>
              <a:gd name="connsiteY125" fmla="*/ 1976403 h 2237474"/>
              <a:gd name="connsiteX126" fmla="*/ 2756784 w 12192000"/>
              <a:gd name="connsiteY126" fmla="*/ 1985116 h 2237474"/>
              <a:gd name="connsiteX127" fmla="*/ 2748833 w 12192000"/>
              <a:gd name="connsiteY127" fmla="*/ 1986323 h 2237474"/>
              <a:gd name="connsiteX128" fmla="*/ 2748661 w 12192000"/>
              <a:gd name="connsiteY128" fmla="*/ 1986122 h 2237474"/>
              <a:gd name="connsiteX129" fmla="*/ 2740251 w 12192000"/>
              <a:gd name="connsiteY129" fmla="*/ 1986946 h 2237474"/>
              <a:gd name="connsiteX130" fmla="*/ 2718916 w 12192000"/>
              <a:gd name="connsiteY130" fmla="*/ 1990867 h 2237474"/>
              <a:gd name="connsiteX131" fmla="*/ 2713522 w 12192000"/>
              <a:gd name="connsiteY131" fmla="*/ 1990173 h 2237474"/>
              <a:gd name="connsiteX132" fmla="*/ 2680597 w 12192000"/>
              <a:gd name="connsiteY132" fmla="*/ 1984996 h 2237474"/>
              <a:gd name="connsiteX133" fmla="*/ 2578178 w 12192000"/>
              <a:gd name="connsiteY133" fmla="*/ 1990531 h 2237474"/>
              <a:gd name="connsiteX134" fmla="*/ 2476147 w 12192000"/>
              <a:gd name="connsiteY134" fmla="*/ 1998305 h 2237474"/>
              <a:gd name="connsiteX135" fmla="*/ 2373568 w 12192000"/>
              <a:gd name="connsiteY135" fmla="*/ 2003219 h 2237474"/>
              <a:gd name="connsiteX136" fmla="*/ 2321399 w 12192000"/>
              <a:gd name="connsiteY136" fmla="*/ 1989467 h 2237474"/>
              <a:gd name="connsiteX137" fmla="*/ 2315525 w 12192000"/>
              <a:gd name="connsiteY137" fmla="*/ 1989708 h 2237474"/>
              <a:gd name="connsiteX138" fmla="*/ 2300792 w 12192000"/>
              <a:gd name="connsiteY138" fmla="*/ 1994290 h 2237474"/>
              <a:gd name="connsiteX139" fmla="*/ 2295469 w 12192000"/>
              <a:gd name="connsiteY139" fmla="*/ 1996659 h 2237474"/>
              <a:gd name="connsiteX140" fmla="*/ 2287219 w 12192000"/>
              <a:gd name="connsiteY140" fmla="*/ 1998750 h 2237474"/>
              <a:gd name="connsiteX141" fmla="*/ 2286948 w 12192000"/>
              <a:gd name="connsiteY141" fmla="*/ 1998596 h 2237474"/>
              <a:gd name="connsiteX142" fmla="*/ 2243069 w 12192000"/>
              <a:gd name="connsiteY142" fmla="*/ 2015111 h 2237474"/>
              <a:gd name="connsiteX143" fmla="*/ 2186609 w 12192000"/>
              <a:gd name="connsiteY143" fmla="*/ 2008263 h 2237474"/>
              <a:gd name="connsiteX144" fmla="*/ 2164831 w 12192000"/>
              <a:gd name="connsiteY144" fmla="*/ 2010143 h 2237474"/>
              <a:gd name="connsiteX145" fmla="*/ 2152836 w 12192000"/>
              <a:gd name="connsiteY145" fmla="*/ 2010048 h 2237474"/>
              <a:gd name="connsiteX146" fmla="*/ 2117102 w 12192000"/>
              <a:gd name="connsiteY146" fmla="*/ 2023004 h 2237474"/>
              <a:gd name="connsiteX147" fmla="*/ 2111935 w 12192000"/>
              <a:gd name="connsiteY147" fmla="*/ 2023163 h 2237474"/>
              <a:gd name="connsiteX148" fmla="*/ 2089991 w 12192000"/>
              <a:gd name="connsiteY148" fmla="*/ 2034193 h 2237474"/>
              <a:gd name="connsiteX149" fmla="*/ 2058061 w 12192000"/>
              <a:gd name="connsiteY149" fmla="*/ 2047942 h 2237474"/>
              <a:gd name="connsiteX150" fmla="*/ 2055737 w 12192000"/>
              <a:gd name="connsiteY150" fmla="*/ 2047704 h 2237474"/>
              <a:gd name="connsiteX151" fmla="*/ 2042244 w 12192000"/>
              <a:gd name="connsiteY151" fmla="*/ 2055560 h 2237474"/>
              <a:gd name="connsiteX152" fmla="*/ 1976224 w 12192000"/>
              <a:gd name="connsiteY152" fmla="*/ 2074257 h 2237474"/>
              <a:gd name="connsiteX153" fmla="*/ 1877728 w 12192000"/>
              <a:gd name="connsiteY153" fmla="*/ 2101004 h 2237474"/>
              <a:gd name="connsiteX154" fmla="*/ 1759056 w 12192000"/>
              <a:gd name="connsiteY154" fmla="*/ 2125608 h 2237474"/>
              <a:gd name="connsiteX155" fmla="*/ 1637948 w 12192000"/>
              <a:gd name="connsiteY155" fmla="*/ 2172597 h 2237474"/>
              <a:gd name="connsiteX156" fmla="*/ 1434549 w 12192000"/>
              <a:gd name="connsiteY156" fmla="*/ 2234522 h 2237474"/>
              <a:gd name="connsiteX157" fmla="*/ 1398481 w 12192000"/>
              <a:gd name="connsiteY157" fmla="*/ 2237074 h 2237474"/>
              <a:gd name="connsiteX158" fmla="*/ 1398407 w 12192000"/>
              <a:gd name="connsiteY158" fmla="*/ 2237095 h 2237474"/>
              <a:gd name="connsiteX159" fmla="*/ 1370962 w 12192000"/>
              <a:gd name="connsiteY159" fmla="*/ 2237474 h 2237474"/>
              <a:gd name="connsiteX160" fmla="*/ 1356367 w 12192000"/>
              <a:gd name="connsiteY160" fmla="*/ 2235089 h 2237474"/>
              <a:gd name="connsiteX161" fmla="*/ 1324828 w 12192000"/>
              <a:gd name="connsiteY161" fmla="*/ 2231968 h 2237474"/>
              <a:gd name="connsiteX162" fmla="*/ 1297744 w 12192000"/>
              <a:gd name="connsiteY162" fmla="*/ 2235849 h 2237474"/>
              <a:gd name="connsiteX163" fmla="*/ 1286236 w 12192000"/>
              <a:gd name="connsiteY163" fmla="*/ 2233135 h 2237474"/>
              <a:gd name="connsiteX164" fmla="*/ 1283504 w 12192000"/>
              <a:gd name="connsiteY164" fmla="*/ 2233797 h 2237474"/>
              <a:gd name="connsiteX165" fmla="*/ 1279765 w 12192000"/>
              <a:gd name="connsiteY165" fmla="*/ 2229639 h 2237474"/>
              <a:gd name="connsiteX166" fmla="*/ 1195347 w 12192000"/>
              <a:gd name="connsiteY166" fmla="*/ 2212354 h 2237474"/>
              <a:gd name="connsiteX167" fmla="*/ 970251 w 12192000"/>
              <a:gd name="connsiteY167" fmla="*/ 2221029 h 2237474"/>
              <a:gd name="connsiteX168" fmla="*/ 812914 w 12192000"/>
              <a:gd name="connsiteY168" fmla="*/ 2202752 h 2237474"/>
              <a:gd name="connsiteX169" fmla="*/ 800195 w 12192000"/>
              <a:gd name="connsiteY169" fmla="*/ 2209407 h 2237474"/>
              <a:gd name="connsiteX170" fmla="*/ 784978 w 12192000"/>
              <a:gd name="connsiteY170" fmla="*/ 2212360 h 2237474"/>
              <a:gd name="connsiteX171" fmla="*/ 681987 w 12192000"/>
              <a:gd name="connsiteY171" fmla="*/ 2216757 h 2237474"/>
              <a:gd name="connsiteX172" fmla="*/ 669923 w 12192000"/>
              <a:gd name="connsiteY172" fmla="*/ 2211682 h 2237474"/>
              <a:gd name="connsiteX173" fmla="*/ 648680 w 12192000"/>
              <a:gd name="connsiteY173" fmla="*/ 2206229 h 2237474"/>
              <a:gd name="connsiteX174" fmla="*/ 597225 w 12192000"/>
              <a:gd name="connsiteY174" fmla="*/ 2180999 h 2237474"/>
              <a:gd name="connsiteX175" fmla="*/ 558449 w 12192000"/>
              <a:gd name="connsiteY175" fmla="*/ 2182346 h 2237474"/>
              <a:gd name="connsiteX176" fmla="*/ 550517 w 12192000"/>
              <a:gd name="connsiteY176" fmla="*/ 2182060 h 2237474"/>
              <a:gd name="connsiteX177" fmla="*/ 550309 w 12192000"/>
              <a:gd name="connsiteY177" fmla="*/ 2181825 h 2237474"/>
              <a:gd name="connsiteX178" fmla="*/ 541836 w 12192000"/>
              <a:gd name="connsiteY178" fmla="*/ 2181063 h 2237474"/>
              <a:gd name="connsiteX179" fmla="*/ 536057 w 12192000"/>
              <a:gd name="connsiteY179" fmla="*/ 2181537 h 2237474"/>
              <a:gd name="connsiteX180" fmla="*/ 520671 w 12192000"/>
              <a:gd name="connsiteY180" fmla="*/ 2180980 h 2237474"/>
              <a:gd name="connsiteX181" fmla="*/ 515024 w 12192000"/>
              <a:gd name="connsiteY181" fmla="*/ 2179258 h 2237474"/>
              <a:gd name="connsiteX182" fmla="*/ 512278 w 12192000"/>
              <a:gd name="connsiteY182" fmla="*/ 2176369 h 2237474"/>
              <a:gd name="connsiteX183" fmla="*/ 480419 w 12192000"/>
              <a:gd name="connsiteY183" fmla="*/ 2167807 h 2237474"/>
              <a:gd name="connsiteX184" fmla="*/ 413835 w 12192000"/>
              <a:gd name="connsiteY184" fmla="*/ 2156783 h 2237474"/>
              <a:gd name="connsiteX185" fmla="*/ 376513 w 12192000"/>
              <a:gd name="connsiteY185" fmla="*/ 2154014 h 2237474"/>
              <a:gd name="connsiteX186" fmla="*/ 273386 w 12192000"/>
              <a:gd name="connsiteY186" fmla="*/ 2142551 h 2237474"/>
              <a:gd name="connsiteX187" fmla="*/ 169207 w 12192000"/>
              <a:gd name="connsiteY187" fmla="*/ 2128100 h 2237474"/>
              <a:gd name="connsiteX188" fmla="*/ 93149 w 12192000"/>
              <a:gd name="connsiteY188" fmla="*/ 2105324 h 2237474"/>
              <a:gd name="connsiteX189" fmla="*/ 88109 w 12192000"/>
              <a:gd name="connsiteY189" fmla="*/ 2106704 h 2237474"/>
              <a:gd name="connsiteX190" fmla="*/ 80022 w 12192000"/>
              <a:gd name="connsiteY190" fmla="*/ 2107254 h 2237474"/>
              <a:gd name="connsiteX191" fmla="*/ 79717 w 12192000"/>
              <a:gd name="connsiteY191" fmla="*/ 2107046 h 2237474"/>
              <a:gd name="connsiteX192" fmla="*/ 72352 w 12192000"/>
              <a:gd name="connsiteY192" fmla="*/ 2107991 h 2237474"/>
              <a:gd name="connsiteX193" fmla="*/ 37645 w 12192000"/>
              <a:gd name="connsiteY193" fmla="*/ 2115401 h 2237474"/>
              <a:gd name="connsiteX194" fmla="*/ 4572 w 12192000"/>
              <a:gd name="connsiteY194" fmla="*/ 2111091 h 2237474"/>
              <a:gd name="connsiteX195" fmla="*/ 0 w 12192000"/>
              <a:gd name="connsiteY195" fmla="*/ 2110468 h 2237474"/>
              <a:gd name="connsiteX196" fmla="*/ 0 w 12192000"/>
              <a:gd name="connsiteY19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40612 w 12192000"/>
              <a:gd name="connsiteY55" fmla="*/ 1369373 h 2237474"/>
              <a:gd name="connsiteX56" fmla="*/ 7786819 w 12192000"/>
              <a:gd name="connsiteY56" fmla="*/ 1378970 h 2237474"/>
              <a:gd name="connsiteX57" fmla="*/ 7548172 w 12192000"/>
              <a:gd name="connsiteY57" fmla="*/ 1417460 h 2237474"/>
              <a:gd name="connsiteX58" fmla="*/ 7483437 w 12192000"/>
              <a:gd name="connsiteY58" fmla="*/ 1478152 h 2237474"/>
              <a:gd name="connsiteX59" fmla="*/ 7377870 w 12192000"/>
              <a:gd name="connsiteY59" fmla="*/ 1523319 h 2237474"/>
              <a:gd name="connsiteX60" fmla="*/ 7230737 w 12192000"/>
              <a:gd name="connsiteY60" fmla="*/ 1562633 h 2237474"/>
              <a:gd name="connsiteX61" fmla="*/ 7224458 w 12192000"/>
              <a:gd name="connsiteY61" fmla="*/ 1573008 h 2237474"/>
              <a:gd name="connsiteX62" fmla="*/ 7183121 w 12192000"/>
              <a:gd name="connsiteY62" fmla="*/ 1595162 h 2237474"/>
              <a:gd name="connsiteX63" fmla="*/ 7164601 w 12192000"/>
              <a:gd name="connsiteY63" fmla="*/ 1606490 h 2237474"/>
              <a:gd name="connsiteX64" fmla="*/ 7031309 w 12192000"/>
              <a:gd name="connsiteY64" fmla="*/ 1619451 h 2237474"/>
              <a:gd name="connsiteX65" fmla="*/ 6900177 w 12192000"/>
              <a:gd name="connsiteY65" fmla="*/ 1636016 h 2237474"/>
              <a:gd name="connsiteX66" fmla="*/ 6795372 w 12192000"/>
              <a:gd name="connsiteY66" fmla="*/ 1644845 h 2237474"/>
              <a:gd name="connsiteX67" fmla="*/ 6692251 w 12192000"/>
              <a:gd name="connsiteY67" fmla="*/ 1656357 h 2237474"/>
              <a:gd name="connsiteX68" fmla="*/ 6655235 w 12192000"/>
              <a:gd name="connsiteY68" fmla="*/ 1661869 h 2237474"/>
              <a:gd name="connsiteX69" fmla="*/ 6554894 w 12192000"/>
              <a:gd name="connsiteY69" fmla="*/ 1664428 h 2237474"/>
              <a:gd name="connsiteX70" fmla="*/ 6516595 w 12192000"/>
              <a:gd name="connsiteY70" fmla="*/ 1667475 h 2237474"/>
              <a:gd name="connsiteX71" fmla="*/ 6508541 w 12192000"/>
              <a:gd name="connsiteY71" fmla="*/ 1668757 h 2237474"/>
              <a:gd name="connsiteX72" fmla="*/ 6471012 w 12192000"/>
              <a:gd name="connsiteY72" fmla="*/ 1678604 h 2237474"/>
              <a:gd name="connsiteX73" fmla="*/ 6364035 w 12192000"/>
              <a:gd name="connsiteY73" fmla="*/ 1667683 h 2237474"/>
              <a:gd name="connsiteX74" fmla="*/ 6280959 w 12192000"/>
              <a:gd name="connsiteY74" fmla="*/ 1689329 h 2237474"/>
              <a:gd name="connsiteX75" fmla="*/ 6243319 w 12192000"/>
              <a:gd name="connsiteY75" fmla="*/ 1695560 h 2237474"/>
              <a:gd name="connsiteX76" fmla="*/ 6098321 w 12192000"/>
              <a:gd name="connsiteY76" fmla="*/ 1721646 h 2237474"/>
              <a:gd name="connsiteX77" fmla="*/ 5880652 w 12192000"/>
              <a:gd name="connsiteY77" fmla="*/ 1779643 h 2237474"/>
              <a:gd name="connsiteX78" fmla="*/ 5785959 w 12192000"/>
              <a:gd name="connsiteY78" fmla="*/ 1775307 h 2237474"/>
              <a:gd name="connsiteX79" fmla="*/ 5643534 w 12192000"/>
              <a:gd name="connsiteY79" fmla="*/ 1802919 h 2237474"/>
              <a:gd name="connsiteX80" fmla="*/ 5518799 w 12192000"/>
              <a:gd name="connsiteY80" fmla="*/ 1818312 h 2237474"/>
              <a:gd name="connsiteX81" fmla="*/ 5505014 w 12192000"/>
              <a:gd name="connsiteY81" fmla="*/ 1819259 h 2237474"/>
              <a:gd name="connsiteX82" fmla="*/ 5453307 w 12192000"/>
              <a:gd name="connsiteY82" fmla="*/ 1815450 h 2237474"/>
              <a:gd name="connsiteX83" fmla="*/ 5221533 w 12192000"/>
              <a:gd name="connsiteY83" fmla="*/ 1846950 h 2237474"/>
              <a:gd name="connsiteX84" fmla="*/ 5149802 w 12192000"/>
              <a:gd name="connsiteY84" fmla="*/ 1844846 h 2237474"/>
              <a:gd name="connsiteX85" fmla="*/ 5114927 w 12192000"/>
              <a:gd name="connsiteY85" fmla="*/ 1847827 h 2237474"/>
              <a:gd name="connsiteX86" fmla="*/ 5108970 w 12192000"/>
              <a:gd name="connsiteY86" fmla="*/ 1847935 h 2237474"/>
              <a:gd name="connsiteX87" fmla="*/ 5067961 w 12192000"/>
              <a:gd name="connsiteY87" fmla="*/ 1845917 h 2237474"/>
              <a:gd name="connsiteX88" fmla="*/ 5007075 w 12192000"/>
              <a:gd name="connsiteY88" fmla="*/ 1838626 h 2237474"/>
              <a:gd name="connsiteX89" fmla="*/ 4944087 w 12192000"/>
              <a:gd name="connsiteY89" fmla="*/ 1823332 h 2237474"/>
              <a:gd name="connsiteX90" fmla="*/ 4907662 w 12192000"/>
              <a:gd name="connsiteY90" fmla="*/ 1816900 h 2237474"/>
              <a:gd name="connsiteX91" fmla="*/ 4882386 w 12192000"/>
              <a:gd name="connsiteY91" fmla="*/ 1809844 h 2237474"/>
              <a:gd name="connsiteX92" fmla="*/ 4811440 w 12192000"/>
              <a:gd name="connsiteY92" fmla="*/ 1804655 h 2237474"/>
              <a:gd name="connsiteX93" fmla="*/ 4691075 w 12192000"/>
              <a:gd name="connsiteY93" fmla="*/ 1801389 h 2237474"/>
              <a:gd name="connsiteX94" fmla="*/ 4611738 w 12192000"/>
              <a:gd name="connsiteY94" fmla="*/ 1776964 h 2237474"/>
              <a:gd name="connsiteX95" fmla="*/ 4560070 w 12192000"/>
              <a:gd name="connsiteY95" fmla="*/ 1785640 h 2237474"/>
              <a:gd name="connsiteX96" fmla="*/ 4536503 w 12192000"/>
              <a:gd name="connsiteY96" fmla="*/ 1785334 h 2237474"/>
              <a:gd name="connsiteX97" fmla="*/ 4513724 w 12192000"/>
              <a:gd name="connsiteY97" fmla="*/ 1791996 h 2237474"/>
              <a:gd name="connsiteX98" fmla="*/ 4459810 w 12192000"/>
              <a:gd name="connsiteY98" fmla="*/ 1797886 h 2237474"/>
              <a:gd name="connsiteX99" fmla="*/ 4379064 w 12192000"/>
              <a:gd name="connsiteY99" fmla="*/ 1817177 h 2237474"/>
              <a:gd name="connsiteX100" fmla="*/ 4290981 w 12192000"/>
              <a:gd name="connsiteY100" fmla="*/ 1839677 h 2237474"/>
              <a:gd name="connsiteX101" fmla="*/ 4238372 w 12192000"/>
              <a:gd name="connsiteY101" fmla="*/ 1851480 h 2237474"/>
              <a:gd name="connsiteX102" fmla="*/ 4232517 w 12192000"/>
              <a:gd name="connsiteY102" fmla="*/ 1852567 h 2237474"/>
              <a:gd name="connsiteX103" fmla="*/ 4191732 w 12192000"/>
              <a:gd name="connsiteY103" fmla="*/ 1857328 h 2237474"/>
              <a:gd name="connsiteX104" fmla="*/ 4065532 w 12192000"/>
              <a:gd name="connsiteY104" fmla="*/ 1855477 h 2237474"/>
              <a:gd name="connsiteX105" fmla="*/ 4028460 w 12192000"/>
              <a:gd name="connsiteY105" fmla="*/ 1855137 h 2237474"/>
              <a:gd name="connsiteX106" fmla="*/ 4002267 w 12192000"/>
              <a:gd name="connsiteY106" fmla="*/ 1852352 h 2237474"/>
              <a:gd name="connsiteX107" fmla="*/ 3931396 w 12192000"/>
              <a:gd name="connsiteY107" fmla="*/ 1858915 h 2237474"/>
              <a:gd name="connsiteX108" fmla="*/ 3812162 w 12192000"/>
              <a:gd name="connsiteY108" fmla="*/ 1875501 h 2237474"/>
              <a:gd name="connsiteX109" fmla="*/ 3729530 w 12192000"/>
              <a:gd name="connsiteY109" fmla="*/ 1864513 h 2237474"/>
              <a:gd name="connsiteX110" fmla="*/ 3680177 w 12192000"/>
              <a:gd name="connsiteY110" fmla="*/ 1881552 h 2237474"/>
              <a:gd name="connsiteX111" fmla="*/ 3567259 w 12192000"/>
              <a:gd name="connsiteY111" fmla="*/ 1893482 h 2237474"/>
              <a:gd name="connsiteX112" fmla="*/ 3405770 w 12192000"/>
              <a:gd name="connsiteY112" fmla="*/ 1904591 h 2237474"/>
              <a:gd name="connsiteX113" fmla="*/ 3280097 w 12192000"/>
              <a:gd name="connsiteY113" fmla="*/ 1919610 h 2237474"/>
              <a:gd name="connsiteX114" fmla="*/ 3123424 w 12192000"/>
              <a:gd name="connsiteY114" fmla="*/ 1952930 h 2237474"/>
              <a:gd name="connsiteX115" fmla="*/ 3009910 w 12192000"/>
              <a:gd name="connsiteY115" fmla="*/ 1957866 h 2237474"/>
              <a:gd name="connsiteX116" fmla="*/ 2995934 w 12192000"/>
              <a:gd name="connsiteY116" fmla="*/ 1967085 h 2237474"/>
              <a:gd name="connsiteX117" fmla="*/ 2980071 w 12192000"/>
              <a:gd name="connsiteY117" fmla="*/ 1972988 h 2237474"/>
              <a:gd name="connsiteX118" fmla="*/ 2978094 w 12192000"/>
              <a:gd name="connsiteY118" fmla="*/ 1972369 h 2237474"/>
              <a:gd name="connsiteX119" fmla="*/ 2942858 w 12192000"/>
              <a:gd name="connsiteY119" fmla="*/ 1981367 h 2237474"/>
              <a:gd name="connsiteX120" fmla="*/ 2875436 w 12192000"/>
              <a:gd name="connsiteY120" fmla="*/ 1996977 h 2237474"/>
              <a:gd name="connsiteX121" fmla="*/ 2874892 w 12192000"/>
              <a:gd name="connsiteY121" fmla="*/ 1996085 h 2237474"/>
              <a:gd name="connsiteX122" fmla="*/ 2864145 w 12192000"/>
              <a:gd name="connsiteY122" fmla="*/ 1994061 h 2237474"/>
              <a:gd name="connsiteX123" fmla="*/ 2843662 w 12192000"/>
              <a:gd name="connsiteY123" fmla="*/ 1992498 h 2237474"/>
              <a:gd name="connsiteX124" fmla="*/ 2796128 w 12192000"/>
              <a:gd name="connsiteY124" fmla="*/ 1976403 h 2237474"/>
              <a:gd name="connsiteX125" fmla="*/ 2756784 w 12192000"/>
              <a:gd name="connsiteY125" fmla="*/ 1985116 h 2237474"/>
              <a:gd name="connsiteX126" fmla="*/ 2748833 w 12192000"/>
              <a:gd name="connsiteY126" fmla="*/ 1986323 h 2237474"/>
              <a:gd name="connsiteX127" fmla="*/ 2748661 w 12192000"/>
              <a:gd name="connsiteY127" fmla="*/ 1986122 h 2237474"/>
              <a:gd name="connsiteX128" fmla="*/ 2740251 w 12192000"/>
              <a:gd name="connsiteY128" fmla="*/ 1986946 h 2237474"/>
              <a:gd name="connsiteX129" fmla="*/ 2718916 w 12192000"/>
              <a:gd name="connsiteY129" fmla="*/ 1990867 h 2237474"/>
              <a:gd name="connsiteX130" fmla="*/ 2713522 w 12192000"/>
              <a:gd name="connsiteY130" fmla="*/ 1990173 h 2237474"/>
              <a:gd name="connsiteX131" fmla="*/ 2680597 w 12192000"/>
              <a:gd name="connsiteY131" fmla="*/ 1984996 h 2237474"/>
              <a:gd name="connsiteX132" fmla="*/ 2578178 w 12192000"/>
              <a:gd name="connsiteY132" fmla="*/ 1990531 h 2237474"/>
              <a:gd name="connsiteX133" fmla="*/ 2476147 w 12192000"/>
              <a:gd name="connsiteY133" fmla="*/ 1998305 h 2237474"/>
              <a:gd name="connsiteX134" fmla="*/ 2373568 w 12192000"/>
              <a:gd name="connsiteY134" fmla="*/ 2003219 h 2237474"/>
              <a:gd name="connsiteX135" fmla="*/ 2321399 w 12192000"/>
              <a:gd name="connsiteY135" fmla="*/ 1989467 h 2237474"/>
              <a:gd name="connsiteX136" fmla="*/ 2315525 w 12192000"/>
              <a:gd name="connsiteY136" fmla="*/ 1989708 h 2237474"/>
              <a:gd name="connsiteX137" fmla="*/ 2300792 w 12192000"/>
              <a:gd name="connsiteY137" fmla="*/ 1994290 h 2237474"/>
              <a:gd name="connsiteX138" fmla="*/ 2295469 w 12192000"/>
              <a:gd name="connsiteY138" fmla="*/ 1996659 h 2237474"/>
              <a:gd name="connsiteX139" fmla="*/ 2287219 w 12192000"/>
              <a:gd name="connsiteY139" fmla="*/ 1998750 h 2237474"/>
              <a:gd name="connsiteX140" fmla="*/ 2286948 w 12192000"/>
              <a:gd name="connsiteY140" fmla="*/ 1998596 h 2237474"/>
              <a:gd name="connsiteX141" fmla="*/ 2243069 w 12192000"/>
              <a:gd name="connsiteY141" fmla="*/ 2015111 h 2237474"/>
              <a:gd name="connsiteX142" fmla="*/ 2186609 w 12192000"/>
              <a:gd name="connsiteY142" fmla="*/ 2008263 h 2237474"/>
              <a:gd name="connsiteX143" fmla="*/ 2164831 w 12192000"/>
              <a:gd name="connsiteY143" fmla="*/ 2010143 h 2237474"/>
              <a:gd name="connsiteX144" fmla="*/ 2152836 w 12192000"/>
              <a:gd name="connsiteY144" fmla="*/ 2010048 h 2237474"/>
              <a:gd name="connsiteX145" fmla="*/ 2117102 w 12192000"/>
              <a:gd name="connsiteY145" fmla="*/ 2023004 h 2237474"/>
              <a:gd name="connsiteX146" fmla="*/ 2111935 w 12192000"/>
              <a:gd name="connsiteY146" fmla="*/ 2023163 h 2237474"/>
              <a:gd name="connsiteX147" fmla="*/ 2089991 w 12192000"/>
              <a:gd name="connsiteY147" fmla="*/ 2034193 h 2237474"/>
              <a:gd name="connsiteX148" fmla="*/ 2058061 w 12192000"/>
              <a:gd name="connsiteY148" fmla="*/ 2047942 h 2237474"/>
              <a:gd name="connsiteX149" fmla="*/ 2055737 w 12192000"/>
              <a:gd name="connsiteY149" fmla="*/ 2047704 h 2237474"/>
              <a:gd name="connsiteX150" fmla="*/ 2042244 w 12192000"/>
              <a:gd name="connsiteY150" fmla="*/ 2055560 h 2237474"/>
              <a:gd name="connsiteX151" fmla="*/ 1976224 w 12192000"/>
              <a:gd name="connsiteY151" fmla="*/ 2074257 h 2237474"/>
              <a:gd name="connsiteX152" fmla="*/ 1877728 w 12192000"/>
              <a:gd name="connsiteY152" fmla="*/ 2101004 h 2237474"/>
              <a:gd name="connsiteX153" fmla="*/ 1759056 w 12192000"/>
              <a:gd name="connsiteY153" fmla="*/ 2125608 h 2237474"/>
              <a:gd name="connsiteX154" fmla="*/ 1637948 w 12192000"/>
              <a:gd name="connsiteY154" fmla="*/ 2172597 h 2237474"/>
              <a:gd name="connsiteX155" fmla="*/ 1434549 w 12192000"/>
              <a:gd name="connsiteY155" fmla="*/ 2234522 h 2237474"/>
              <a:gd name="connsiteX156" fmla="*/ 1398481 w 12192000"/>
              <a:gd name="connsiteY156" fmla="*/ 2237074 h 2237474"/>
              <a:gd name="connsiteX157" fmla="*/ 1398407 w 12192000"/>
              <a:gd name="connsiteY157" fmla="*/ 2237095 h 2237474"/>
              <a:gd name="connsiteX158" fmla="*/ 1370962 w 12192000"/>
              <a:gd name="connsiteY158" fmla="*/ 2237474 h 2237474"/>
              <a:gd name="connsiteX159" fmla="*/ 1356367 w 12192000"/>
              <a:gd name="connsiteY159" fmla="*/ 2235089 h 2237474"/>
              <a:gd name="connsiteX160" fmla="*/ 1324828 w 12192000"/>
              <a:gd name="connsiteY160" fmla="*/ 2231968 h 2237474"/>
              <a:gd name="connsiteX161" fmla="*/ 1297744 w 12192000"/>
              <a:gd name="connsiteY161" fmla="*/ 2235849 h 2237474"/>
              <a:gd name="connsiteX162" fmla="*/ 1286236 w 12192000"/>
              <a:gd name="connsiteY162" fmla="*/ 2233135 h 2237474"/>
              <a:gd name="connsiteX163" fmla="*/ 1283504 w 12192000"/>
              <a:gd name="connsiteY163" fmla="*/ 2233797 h 2237474"/>
              <a:gd name="connsiteX164" fmla="*/ 1279765 w 12192000"/>
              <a:gd name="connsiteY164" fmla="*/ 2229639 h 2237474"/>
              <a:gd name="connsiteX165" fmla="*/ 1195347 w 12192000"/>
              <a:gd name="connsiteY165" fmla="*/ 2212354 h 2237474"/>
              <a:gd name="connsiteX166" fmla="*/ 970251 w 12192000"/>
              <a:gd name="connsiteY166" fmla="*/ 2221029 h 2237474"/>
              <a:gd name="connsiteX167" fmla="*/ 812914 w 12192000"/>
              <a:gd name="connsiteY167" fmla="*/ 2202752 h 2237474"/>
              <a:gd name="connsiteX168" fmla="*/ 800195 w 12192000"/>
              <a:gd name="connsiteY168" fmla="*/ 2209407 h 2237474"/>
              <a:gd name="connsiteX169" fmla="*/ 784978 w 12192000"/>
              <a:gd name="connsiteY169" fmla="*/ 2212360 h 2237474"/>
              <a:gd name="connsiteX170" fmla="*/ 681987 w 12192000"/>
              <a:gd name="connsiteY170" fmla="*/ 2216757 h 2237474"/>
              <a:gd name="connsiteX171" fmla="*/ 669923 w 12192000"/>
              <a:gd name="connsiteY171" fmla="*/ 2211682 h 2237474"/>
              <a:gd name="connsiteX172" fmla="*/ 648680 w 12192000"/>
              <a:gd name="connsiteY172" fmla="*/ 2206229 h 2237474"/>
              <a:gd name="connsiteX173" fmla="*/ 597225 w 12192000"/>
              <a:gd name="connsiteY173" fmla="*/ 2180999 h 2237474"/>
              <a:gd name="connsiteX174" fmla="*/ 558449 w 12192000"/>
              <a:gd name="connsiteY174" fmla="*/ 2182346 h 2237474"/>
              <a:gd name="connsiteX175" fmla="*/ 550517 w 12192000"/>
              <a:gd name="connsiteY175" fmla="*/ 2182060 h 2237474"/>
              <a:gd name="connsiteX176" fmla="*/ 550309 w 12192000"/>
              <a:gd name="connsiteY176" fmla="*/ 2181825 h 2237474"/>
              <a:gd name="connsiteX177" fmla="*/ 541836 w 12192000"/>
              <a:gd name="connsiteY177" fmla="*/ 2181063 h 2237474"/>
              <a:gd name="connsiteX178" fmla="*/ 536057 w 12192000"/>
              <a:gd name="connsiteY178" fmla="*/ 2181537 h 2237474"/>
              <a:gd name="connsiteX179" fmla="*/ 520671 w 12192000"/>
              <a:gd name="connsiteY179" fmla="*/ 2180980 h 2237474"/>
              <a:gd name="connsiteX180" fmla="*/ 515024 w 12192000"/>
              <a:gd name="connsiteY180" fmla="*/ 2179258 h 2237474"/>
              <a:gd name="connsiteX181" fmla="*/ 512278 w 12192000"/>
              <a:gd name="connsiteY181" fmla="*/ 2176369 h 2237474"/>
              <a:gd name="connsiteX182" fmla="*/ 480419 w 12192000"/>
              <a:gd name="connsiteY182" fmla="*/ 2167807 h 2237474"/>
              <a:gd name="connsiteX183" fmla="*/ 413835 w 12192000"/>
              <a:gd name="connsiteY183" fmla="*/ 2156783 h 2237474"/>
              <a:gd name="connsiteX184" fmla="*/ 376513 w 12192000"/>
              <a:gd name="connsiteY184" fmla="*/ 2154014 h 2237474"/>
              <a:gd name="connsiteX185" fmla="*/ 273386 w 12192000"/>
              <a:gd name="connsiteY185" fmla="*/ 2142551 h 2237474"/>
              <a:gd name="connsiteX186" fmla="*/ 169207 w 12192000"/>
              <a:gd name="connsiteY186" fmla="*/ 2128100 h 2237474"/>
              <a:gd name="connsiteX187" fmla="*/ 93149 w 12192000"/>
              <a:gd name="connsiteY187" fmla="*/ 2105324 h 2237474"/>
              <a:gd name="connsiteX188" fmla="*/ 88109 w 12192000"/>
              <a:gd name="connsiteY188" fmla="*/ 2106704 h 2237474"/>
              <a:gd name="connsiteX189" fmla="*/ 80022 w 12192000"/>
              <a:gd name="connsiteY189" fmla="*/ 2107254 h 2237474"/>
              <a:gd name="connsiteX190" fmla="*/ 79717 w 12192000"/>
              <a:gd name="connsiteY190" fmla="*/ 2107046 h 2237474"/>
              <a:gd name="connsiteX191" fmla="*/ 72352 w 12192000"/>
              <a:gd name="connsiteY191" fmla="*/ 2107991 h 2237474"/>
              <a:gd name="connsiteX192" fmla="*/ 37645 w 12192000"/>
              <a:gd name="connsiteY192" fmla="*/ 2115401 h 2237474"/>
              <a:gd name="connsiteX193" fmla="*/ 4572 w 12192000"/>
              <a:gd name="connsiteY193" fmla="*/ 2111091 h 2237474"/>
              <a:gd name="connsiteX194" fmla="*/ 0 w 12192000"/>
              <a:gd name="connsiteY194" fmla="*/ 2110468 h 2237474"/>
              <a:gd name="connsiteX195" fmla="*/ 0 w 12192000"/>
              <a:gd name="connsiteY19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40612 w 12192000"/>
              <a:gd name="connsiteY55" fmla="*/ 1369373 h 2237474"/>
              <a:gd name="connsiteX56" fmla="*/ 7786819 w 12192000"/>
              <a:gd name="connsiteY56" fmla="*/ 1378970 h 2237474"/>
              <a:gd name="connsiteX57" fmla="*/ 7548172 w 12192000"/>
              <a:gd name="connsiteY57" fmla="*/ 1417460 h 2237474"/>
              <a:gd name="connsiteX58" fmla="*/ 7483437 w 12192000"/>
              <a:gd name="connsiteY58" fmla="*/ 1478152 h 2237474"/>
              <a:gd name="connsiteX59" fmla="*/ 7377870 w 12192000"/>
              <a:gd name="connsiteY59" fmla="*/ 1523319 h 2237474"/>
              <a:gd name="connsiteX60" fmla="*/ 7230737 w 12192000"/>
              <a:gd name="connsiteY60" fmla="*/ 1562633 h 2237474"/>
              <a:gd name="connsiteX61" fmla="*/ 7224458 w 12192000"/>
              <a:gd name="connsiteY61" fmla="*/ 1573008 h 2237474"/>
              <a:gd name="connsiteX62" fmla="*/ 7183121 w 12192000"/>
              <a:gd name="connsiteY62" fmla="*/ 1595162 h 2237474"/>
              <a:gd name="connsiteX63" fmla="*/ 7164601 w 12192000"/>
              <a:gd name="connsiteY63" fmla="*/ 1606490 h 2237474"/>
              <a:gd name="connsiteX64" fmla="*/ 7031309 w 12192000"/>
              <a:gd name="connsiteY64" fmla="*/ 1619451 h 2237474"/>
              <a:gd name="connsiteX65" fmla="*/ 6900177 w 12192000"/>
              <a:gd name="connsiteY65" fmla="*/ 1636016 h 2237474"/>
              <a:gd name="connsiteX66" fmla="*/ 6795372 w 12192000"/>
              <a:gd name="connsiteY66" fmla="*/ 1644845 h 2237474"/>
              <a:gd name="connsiteX67" fmla="*/ 6692251 w 12192000"/>
              <a:gd name="connsiteY67" fmla="*/ 1656357 h 2237474"/>
              <a:gd name="connsiteX68" fmla="*/ 6655235 w 12192000"/>
              <a:gd name="connsiteY68" fmla="*/ 1661869 h 2237474"/>
              <a:gd name="connsiteX69" fmla="*/ 6554894 w 12192000"/>
              <a:gd name="connsiteY69" fmla="*/ 1664428 h 2237474"/>
              <a:gd name="connsiteX70" fmla="*/ 6516595 w 12192000"/>
              <a:gd name="connsiteY70" fmla="*/ 1667475 h 2237474"/>
              <a:gd name="connsiteX71" fmla="*/ 6508541 w 12192000"/>
              <a:gd name="connsiteY71" fmla="*/ 1668757 h 2237474"/>
              <a:gd name="connsiteX72" fmla="*/ 6471012 w 12192000"/>
              <a:gd name="connsiteY72" fmla="*/ 1678604 h 2237474"/>
              <a:gd name="connsiteX73" fmla="*/ 6364035 w 12192000"/>
              <a:gd name="connsiteY73" fmla="*/ 1667683 h 2237474"/>
              <a:gd name="connsiteX74" fmla="*/ 6280959 w 12192000"/>
              <a:gd name="connsiteY74" fmla="*/ 1689329 h 2237474"/>
              <a:gd name="connsiteX75" fmla="*/ 6243319 w 12192000"/>
              <a:gd name="connsiteY75" fmla="*/ 1695560 h 2237474"/>
              <a:gd name="connsiteX76" fmla="*/ 6098321 w 12192000"/>
              <a:gd name="connsiteY76" fmla="*/ 1721646 h 2237474"/>
              <a:gd name="connsiteX77" fmla="*/ 5880652 w 12192000"/>
              <a:gd name="connsiteY77" fmla="*/ 1779643 h 2237474"/>
              <a:gd name="connsiteX78" fmla="*/ 5785959 w 12192000"/>
              <a:gd name="connsiteY78" fmla="*/ 1775307 h 2237474"/>
              <a:gd name="connsiteX79" fmla="*/ 5643534 w 12192000"/>
              <a:gd name="connsiteY79" fmla="*/ 1802919 h 2237474"/>
              <a:gd name="connsiteX80" fmla="*/ 5518799 w 12192000"/>
              <a:gd name="connsiteY80" fmla="*/ 1818312 h 2237474"/>
              <a:gd name="connsiteX81" fmla="*/ 5505014 w 12192000"/>
              <a:gd name="connsiteY81" fmla="*/ 1819259 h 2237474"/>
              <a:gd name="connsiteX82" fmla="*/ 5453307 w 12192000"/>
              <a:gd name="connsiteY82" fmla="*/ 1815450 h 2237474"/>
              <a:gd name="connsiteX83" fmla="*/ 5221533 w 12192000"/>
              <a:gd name="connsiteY83" fmla="*/ 1846950 h 2237474"/>
              <a:gd name="connsiteX84" fmla="*/ 5149802 w 12192000"/>
              <a:gd name="connsiteY84" fmla="*/ 1844846 h 2237474"/>
              <a:gd name="connsiteX85" fmla="*/ 5114927 w 12192000"/>
              <a:gd name="connsiteY85" fmla="*/ 1847827 h 2237474"/>
              <a:gd name="connsiteX86" fmla="*/ 5108970 w 12192000"/>
              <a:gd name="connsiteY86" fmla="*/ 1847935 h 2237474"/>
              <a:gd name="connsiteX87" fmla="*/ 5067961 w 12192000"/>
              <a:gd name="connsiteY87" fmla="*/ 1845917 h 2237474"/>
              <a:gd name="connsiteX88" fmla="*/ 5007075 w 12192000"/>
              <a:gd name="connsiteY88" fmla="*/ 1838626 h 2237474"/>
              <a:gd name="connsiteX89" fmla="*/ 4944087 w 12192000"/>
              <a:gd name="connsiteY89" fmla="*/ 1823332 h 2237474"/>
              <a:gd name="connsiteX90" fmla="*/ 4907662 w 12192000"/>
              <a:gd name="connsiteY90" fmla="*/ 1816900 h 2237474"/>
              <a:gd name="connsiteX91" fmla="*/ 4882386 w 12192000"/>
              <a:gd name="connsiteY91" fmla="*/ 1809844 h 2237474"/>
              <a:gd name="connsiteX92" fmla="*/ 4811440 w 12192000"/>
              <a:gd name="connsiteY92" fmla="*/ 1804655 h 2237474"/>
              <a:gd name="connsiteX93" fmla="*/ 4691075 w 12192000"/>
              <a:gd name="connsiteY93" fmla="*/ 1801389 h 2237474"/>
              <a:gd name="connsiteX94" fmla="*/ 4611738 w 12192000"/>
              <a:gd name="connsiteY94" fmla="*/ 1776964 h 2237474"/>
              <a:gd name="connsiteX95" fmla="*/ 4560070 w 12192000"/>
              <a:gd name="connsiteY95" fmla="*/ 1785640 h 2237474"/>
              <a:gd name="connsiteX96" fmla="*/ 4536503 w 12192000"/>
              <a:gd name="connsiteY96" fmla="*/ 1785334 h 2237474"/>
              <a:gd name="connsiteX97" fmla="*/ 4513724 w 12192000"/>
              <a:gd name="connsiteY97" fmla="*/ 1791996 h 2237474"/>
              <a:gd name="connsiteX98" fmla="*/ 4459810 w 12192000"/>
              <a:gd name="connsiteY98" fmla="*/ 1797886 h 2237474"/>
              <a:gd name="connsiteX99" fmla="*/ 4379064 w 12192000"/>
              <a:gd name="connsiteY99" fmla="*/ 1817177 h 2237474"/>
              <a:gd name="connsiteX100" fmla="*/ 4290981 w 12192000"/>
              <a:gd name="connsiteY100" fmla="*/ 1839677 h 2237474"/>
              <a:gd name="connsiteX101" fmla="*/ 4238372 w 12192000"/>
              <a:gd name="connsiteY101" fmla="*/ 1851480 h 2237474"/>
              <a:gd name="connsiteX102" fmla="*/ 4232517 w 12192000"/>
              <a:gd name="connsiteY102" fmla="*/ 1852567 h 2237474"/>
              <a:gd name="connsiteX103" fmla="*/ 4191732 w 12192000"/>
              <a:gd name="connsiteY103" fmla="*/ 1857328 h 2237474"/>
              <a:gd name="connsiteX104" fmla="*/ 4065532 w 12192000"/>
              <a:gd name="connsiteY104" fmla="*/ 1855477 h 2237474"/>
              <a:gd name="connsiteX105" fmla="*/ 4028460 w 12192000"/>
              <a:gd name="connsiteY105" fmla="*/ 1855137 h 2237474"/>
              <a:gd name="connsiteX106" fmla="*/ 4002267 w 12192000"/>
              <a:gd name="connsiteY106" fmla="*/ 1852352 h 2237474"/>
              <a:gd name="connsiteX107" fmla="*/ 3931396 w 12192000"/>
              <a:gd name="connsiteY107" fmla="*/ 1858915 h 2237474"/>
              <a:gd name="connsiteX108" fmla="*/ 3812162 w 12192000"/>
              <a:gd name="connsiteY108" fmla="*/ 1875501 h 2237474"/>
              <a:gd name="connsiteX109" fmla="*/ 3729530 w 12192000"/>
              <a:gd name="connsiteY109" fmla="*/ 1864513 h 2237474"/>
              <a:gd name="connsiteX110" fmla="*/ 3680177 w 12192000"/>
              <a:gd name="connsiteY110" fmla="*/ 1881552 h 2237474"/>
              <a:gd name="connsiteX111" fmla="*/ 3567259 w 12192000"/>
              <a:gd name="connsiteY111" fmla="*/ 1893482 h 2237474"/>
              <a:gd name="connsiteX112" fmla="*/ 3405770 w 12192000"/>
              <a:gd name="connsiteY112" fmla="*/ 1904591 h 2237474"/>
              <a:gd name="connsiteX113" fmla="*/ 3280097 w 12192000"/>
              <a:gd name="connsiteY113" fmla="*/ 1919610 h 2237474"/>
              <a:gd name="connsiteX114" fmla="*/ 3123424 w 12192000"/>
              <a:gd name="connsiteY114" fmla="*/ 1952930 h 2237474"/>
              <a:gd name="connsiteX115" fmla="*/ 3009910 w 12192000"/>
              <a:gd name="connsiteY115" fmla="*/ 1957866 h 2237474"/>
              <a:gd name="connsiteX116" fmla="*/ 2995934 w 12192000"/>
              <a:gd name="connsiteY116" fmla="*/ 1967085 h 2237474"/>
              <a:gd name="connsiteX117" fmla="*/ 2980071 w 12192000"/>
              <a:gd name="connsiteY117" fmla="*/ 1972988 h 2237474"/>
              <a:gd name="connsiteX118" fmla="*/ 2978094 w 12192000"/>
              <a:gd name="connsiteY118" fmla="*/ 1972369 h 2237474"/>
              <a:gd name="connsiteX119" fmla="*/ 2942858 w 12192000"/>
              <a:gd name="connsiteY119" fmla="*/ 1981367 h 2237474"/>
              <a:gd name="connsiteX120" fmla="*/ 2875436 w 12192000"/>
              <a:gd name="connsiteY120" fmla="*/ 1996977 h 2237474"/>
              <a:gd name="connsiteX121" fmla="*/ 2874892 w 12192000"/>
              <a:gd name="connsiteY121" fmla="*/ 1996085 h 2237474"/>
              <a:gd name="connsiteX122" fmla="*/ 2864145 w 12192000"/>
              <a:gd name="connsiteY122" fmla="*/ 1994061 h 2237474"/>
              <a:gd name="connsiteX123" fmla="*/ 2843662 w 12192000"/>
              <a:gd name="connsiteY123" fmla="*/ 1992498 h 2237474"/>
              <a:gd name="connsiteX124" fmla="*/ 2796128 w 12192000"/>
              <a:gd name="connsiteY124" fmla="*/ 1976403 h 2237474"/>
              <a:gd name="connsiteX125" fmla="*/ 2756784 w 12192000"/>
              <a:gd name="connsiteY125" fmla="*/ 1985116 h 2237474"/>
              <a:gd name="connsiteX126" fmla="*/ 2748833 w 12192000"/>
              <a:gd name="connsiteY126" fmla="*/ 1986323 h 2237474"/>
              <a:gd name="connsiteX127" fmla="*/ 2748661 w 12192000"/>
              <a:gd name="connsiteY127" fmla="*/ 1986122 h 2237474"/>
              <a:gd name="connsiteX128" fmla="*/ 2740251 w 12192000"/>
              <a:gd name="connsiteY128" fmla="*/ 1986946 h 2237474"/>
              <a:gd name="connsiteX129" fmla="*/ 2718916 w 12192000"/>
              <a:gd name="connsiteY129" fmla="*/ 1990867 h 2237474"/>
              <a:gd name="connsiteX130" fmla="*/ 2713522 w 12192000"/>
              <a:gd name="connsiteY130" fmla="*/ 1990173 h 2237474"/>
              <a:gd name="connsiteX131" fmla="*/ 2680597 w 12192000"/>
              <a:gd name="connsiteY131" fmla="*/ 1984996 h 2237474"/>
              <a:gd name="connsiteX132" fmla="*/ 2578178 w 12192000"/>
              <a:gd name="connsiteY132" fmla="*/ 1990531 h 2237474"/>
              <a:gd name="connsiteX133" fmla="*/ 2476147 w 12192000"/>
              <a:gd name="connsiteY133" fmla="*/ 1998305 h 2237474"/>
              <a:gd name="connsiteX134" fmla="*/ 2373568 w 12192000"/>
              <a:gd name="connsiteY134" fmla="*/ 2003219 h 2237474"/>
              <a:gd name="connsiteX135" fmla="*/ 2321399 w 12192000"/>
              <a:gd name="connsiteY135" fmla="*/ 1989467 h 2237474"/>
              <a:gd name="connsiteX136" fmla="*/ 2315525 w 12192000"/>
              <a:gd name="connsiteY136" fmla="*/ 1989708 h 2237474"/>
              <a:gd name="connsiteX137" fmla="*/ 2300792 w 12192000"/>
              <a:gd name="connsiteY137" fmla="*/ 1994290 h 2237474"/>
              <a:gd name="connsiteX138" fmla="*/ 2295469 w 12192000"/>
              <a:gd name="connsiteY138" fmla="*/ 1996659 h 2237474"/>
              <a:gd name="connsiteX139" fmla="*/ 2287219 w 12192000"/>
              <a:gd name="connsiteY139" fmla="*/ 1998750 h 2237474"/>
              <a:gd name="connsiteX140" fmla="*/ 2286948 w 12192000"/>
              <a:gd name="connsiteY140" fmla="*/ 1998596 h 2237474"/>
              <a:gd name="connsiteX141" fmla="*/ 2243069 w 12192000"/>
              <a:gd name="connsiteY141" fmla="*/ 2015111 h 2237474"/>
              <a:gd name="connsiteX142" fmla="*/ 2186609 w 12192000"/>
              <a:gd name="connsiteY142" fmla="*/ 2008263 h 2237474"/>
              <a:gd name="connsiteX143" fmla="*/ 2164831 w 12192000"/>
              <a:gd name="connsiteY143" fmla="*/ 2010143 h 2237474"/>
              <a:gd name="connsiteX144" fmla="*/ 2152836 w 12192000"/>
              <a:gd name="connsiteY144" fmla="*/ 2010048 h 2237474"/>
              <a:gd name="connsiteX145" fmla="*/ 2117102 w 12192000"/>
              <a:gd name="connsiteY145" fmla="*/ 2023004 h 2237474"/>
              <a:gd name="connsiteX146" fmla="*/ 2111935 w 12192000"/>
              <a:gd name="connsiteY146" fmla="*/ 2023163 h 2237474"/>
              <a:gd name="connsiteX147" fmla="*/ 2089991 w 12192000"/>
              <a:gd name="connsiteY147" fmla="*/ 2034193 h 2237474"/>
              <a:gd name="connsiteX148" fmla="*/ 2058061 w 12192000"/>
              <a:gd name="connsiteY148" fmla="*/ 2047942 h 2237474"/>
              <a:gd name="connsiteX149" fmla="*/ 2055737 w 12192000"/>
              <a:gd name="connsiteY149" fmla="*/ 2047704 h 2237474"/>
              <a:gd name="connsiteX150" fmla="*/ 2042244 w 12192000"/>
              <a:gd name="connsiteY150" fmla="*/ 2055560 h 2237474"/>
              <a:gd name="connsiteX151" fmla="*/ 1976224 w 12192000"/>
              <a:gd name="connsiteY151" fmla="*/ 2074257 h 2237474"/>
              <a:gd name="connsiteX152" fmla="*/ 1877728 w 12192000"/>
              <a:gd name="connsiteY152" fmla="*/ 2101004 h 2237474"/>
              <a:gd name="connsiteX153" fmla="*/ 1759056 w 12192000"/>
              <a:gd name="connsiteY153" fmla="*/ 2125608 h 2237474"/>
              <a:gd name="connsiteX154" fmla="*/ 1637948 w 12192000"/>
              <a:gd name="connsiteY154" fmla="*/ 2172597 h 2237474"/>
              <a:gd name="connsiteX155" fmla="*/ 1434549 w 12192000"/>
              <a:gd name="connsiteY155" fmla="*/ 2234522 h 2237474"/>
              <a:gd name="connsiteX156" fmla="*/ 1398481 w 12192000"/>
              <a:gd name="connsiteY156" fmla="*/ 2237074 h 2237474"/>
              <a:gd name="connsiteX157" fmla="*/ 1398407 w 12192000"/>
              <a:gd name="connsiteY157" fmla="*/ 2237095 h 2237474"/>
              <a:gd name="connsiteX158" fmla="*/ 1370962 w 12192000"/>
              <a:gd name="connsiteY158" fmla="*/ 2237474 h 2237474"/>
              <a:gd name="connsiteX159" fmla="*/ 1356367 w 12192000"/>
              <a:gd name="connsiteY159" fmla="*/ 2235089 h 2237474"/>
              <a:gd name="connsiteX160" fmla="*/ 1324828 w 12192000"/>
              <a:gd name="connsiteY160" fmla="*/ 2231968 h 2237474"/>
              <a:gd name="connsiteX161" fmla="*/ 1297744 w 12192000"/>
              <a:gd name="connsiteY161" fmla="*/ 2235849 h 2237474"/>
              <a:gd name="connsiteX162" fmla="*/ 1286236 w 12192000"/>
              <a:gd name="connsiteY162" fmla="*/ 2233135 h 2237474"/>
              <a:gd name="connsiteX163" fmla="*/ 1283504 w 12192000"/>
              <a:gd name="connsiteY163" fmla="*/ 2233797 h 2237474"/>
              <a:gd name="connsiteX164" fmla="*/ 1279765 w 12192000"/>
              <a:gd name="connsiteY164" fmla="*/ 2229639 h 2237474"/>
              <a:gd name="connsiteX165" fmla="*/ 1195347 w 12192000"/>
              <a:gd name="connsiteY165" fmla="*/ 2212354 h 2237474"/>
              <a:gd name="connsiteX166" fmla="*/ 970251 w 12192000"/>
              <a:gd name="connsiteY166" fmla="*/ 2221029 h 2237474"/>
              <a:gd name="connsiteX167" fmla="*/ 812914 w 12192000"/>
              <a:gd name="connsiteY167" fmla="*/ 2202752 h 2237474"/>
              <a:gd name="connsiteX168" fmla="*/ 800195 w 12192000"/>
              <a:gd name="connsiteY168" fmla="*/ 2209407 h 2237474"/>
              <a:gd name="connsiteX169" fmla="*/ 784978 w 12192000"/>
              <a:gd name="connsiteY169" fmla="*/ 2212360 h 2237474"/>
              <a:gd name="connsiteX170" fmla="*/ 681987 w 12192000"/>
              <a:gd name="connsiteY170" fmla="*/ 2216757 h 2237474"/>
              <a:gd name="connsiteX171" fmla="*/ 669923 w 12192000"/>
              <a:gd name="connsiteY171" fmla="*/ 2211682 h 2237474"/>
              <a:gd name="connsiteX172" fmla="*/ 648680 w 12192000"/>
              <a:gd name="connsiteY172" fmla="*/ 2206229 h 2237474"/>
              <a:gd name="connsiteX173" fmla="*/ 597225 w 12192000"/>
              <a:gd name="connsiteY173" fmla="*/ 2180999 h 2237474"/>
              <a:gd name="connsiteX174" fmla="*/ 558449 w 12192000"/>
              <a:gd name="connsiteY174" fmla="*/ 2182346 h 2237474"/>
              <a:gd name="connsiteX175" fmla="*/ 550517 w 12192000"/>
              <a:gd name="connsiteY175" fmla="*/ 2182060 h 2237474"/>
              <a:gd name="connsiteX176" fmla="*/ 550309 w 12192000"/>
              <a:gd name="connsiteY176" fmla="*/ 2181825 h 2237474"/>
              <a:gd name="connsiteX177" fmla="*/ 541836 w 12192000"/>
              <a:gd name="connsiteY177" fmla="*/ 2181063 h 2237474"/>
              <a:gd name="connsiteX178" fmla="*/ 536057 w 12192000"/>
              <a:gd name="connsiteY178" fmla="*/ 2181537 h 2237474"/>
              <a:gd name="connsiteX179" fmla="*/ 520671 w 12192000"/>
              <a:gd name="connsiteY179" fmla="*/ 2180980 h 2237474"/>
              <a:gd name="connsiteX180" fmla="*/ 515024 w 12192000"/>
              <a:gd name="connsiteY180" fmla="*/ 2179258 h 2237474"/>
              <a:gd name="connsiteX181" fmla="*/ 512278 w 12192000"/>
              <a:gd name="connsiteY181" fmla="*/ 2176369 h 2237474"/>
              <a:gd name="connsiteX182" fmla="*/ 480419 w 12192000"/>
              <a:gd name="connsiteY182" fmla="*/ 2167807 h 2237474"/>
              <a:gd name="connsiteX183" fmla="*/ 413835 w 12192000"/>
              <a:gd name="connsiteY183" fmla="*/ 2156783 h 2237474"/>
              <a:gd name="connsiteX184" fmla="*/ 376513 w 12192000"/>
              <a:gd name="connsiteY184" fmla="*/ 2154014 h 2237474"/>
              <a:gd name="connsiteX185" fmla="*/ 273386 w 12192000"/>
              <a:gd name="connsiteY185" fmla="*/ 2142551 h 2237474"/>
              <a:gd name="connsiteX186" fmla="*/ 169207 w 12192000"/>
              <a:gd name="connsiteY186" fmla="*/ 2128100 h 2237474"/>
              <a:gd name="connsiteX187" fmla="*/ 93149 w 12192000"/>
              <a:gd name="connsiteY187" fmla="*/ 2105324 h 2237474"/>
              <a:gd name="connsiteX188" fmla="*/ 88109 w 12192000"/>
              <a:gd name="connsiteY188" fmla="*/ 2106704 h 2237474"/>
              <a:gd name="connsiteX189" fmla="*/ 80022 w 12192000"/>
              <a:gd name="connsiteY189" fmla="*/ 2107254 h 2237474"/>
              <a:gd name="connsiteX190" fmla="*/ 79717 w 12192000"/>
              <a:gd name="connsiteY190" fmla="*/ 2107046 h 2237474"/>
              <a:gd name="connsiteX191" fmla="*/ 72352 w 12192000"/>
              <a:gd name="connsiteY191" fmla="*/ 2107991 h 2237474"/>
              <a:gd name="connsiteX192" fmla="*/ 37645 w 12192000"/>
              <a:gd name="connsiteY192" fmla="*/ 2115401 h 2237474"/>
              <a:gd name="connsiteX193" fmla="*/ 4572 w 12192000"/>
              <a:gd name="connsiteY193" fmla="*/ 2111091 h 2237474"/>
              <a:gd name="connsiteX194" fmla="*/ 0 w 12192000"/>
              <a:gd name="connsiteY194" fmla="*/ 2110468 h 2237474"/>
              <a:gd name="connsiteX195" fmla="*/ 0 w 12192000"/>
              <a:gd name="connsiteY19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42099 w 12192000"/>
              <a:gd name="connsiteY53" fmla="*/ 1336332 h 2237474"/>
              <a:gd name="connsiteX54" fmla="*/ 7902328 w 12192000"/>
              <a:gd name="connsiteY54" fmla="*/ 1345865 h 2237474"/>
              <a:gd name="connsiteX55" fmla="*/ 7840612 w 12192000"/>
              <a:gd name="connsiteY55" fmla="*/ 1369373 h 2237474"/>
              <a:gd name="connsiteX56" fmla="*/ 7786819 w 12192000"/>
              <a:gd name="connsiteY56" fmla="*/ 1378970 h 2237474"/>
              <a:gd name="connsiteX57" fmla="*/ 7548172 w 12192000"/>
              <a:gd name="connsiteY57" fmla="*/ 1417460 h 2237474"/>
              <a:gd name="connsiteX58" fmla="*/ 7483437 w 12192000"/>
              <a:gd name="connsiteY58" fmla="*/ 1478152 h 2237474"/>
              <a:gd name="connsiteX59" fmla="*/ 7377870 w 12192000"/>
              <a:gd name="connsiteY59" fmla="*/ 1523319 h 2237474"/>
              <a:gd name="connsiteX60" fmla="*/ 7230737 w 12192000"/>
              <a:gd name="connsiteY60" fmla="*/ 1562633 h 2237474"/>
              <a:gd name="connsiteX61" fmla="*/ 7224458 w 12192000"/>
              <a:gd name="connsiteY61" fmla="*/ 1573008 h 2237474"/>
              <a:gd name="connsiteX62" fmla="*/ 7183121 w 12192000"/>
              <a:gd name="connsiteY62" fmla="*/ 1595162 h 2237474"/>
              <a:gd name="connsiteX63" fmla="*/ 7164601 w 12192000"/>
              <a:gd name="connsiteY63" fmla="*/ 1606490 h 2237474"/>
              <a:gd name="connsiteX64" fmla="*/ 7031309 w 12192000"/>
              <a:gd name="connsiteY64" fmla="*/ 1619451 h 2237474"/>
              <a:gd name="connsiteX65" fmla="*/ 6900177 w 12192000"/>
              <a:gd name="connsiteY65" fmla="*/ 1636016 h 2237474"/>
              <a:gd name="connsiteX66" fmla="*/ 6795372 w 12192000"/>
              <a:gd name="connsiteY66" fmla="*/ 1644845 h 2237474"/>
              <a:gd name="connsiteX67" fmla="*/ 6692251 w 12192000"/>
              <a:gd name="connsiteY67" fmla="*/ 1656357 h 2237474"/>
              <a:gd name="connsiteX68" fmla="*/ 6655235 w 12192000"/>
              <a:gd name="connsiteY68" fmla="*/ 1661869 h 2237474"/>
              <a:gd name="connsiteX69" fmla="*/ 6554894 w 12192000"/>
              <a:gd name="connsiteY69" fmla="*/ 1664428 h 2237474"/>
              <a:gd name="connsiteX70" fmla="*/ 6516595 w 12192000"/>
              <a:gd name="connsiteY70" fmla="*/ 1667475 h 2237474"/>
              <a:gd name="connsiteX71" fmla="*/ 6508541 w 12192000"/>
              <a:gd name="connsiteY71" fmla="*/ 1668757 h 2237474"/>
              <a:gd name="connsiteX72" fmla="*/ 6471012 w 12192000"/>
              <a:gd name="connsiteY72" fmla="*/ 1678604 h 2237474"/>
              <a:gd name="connsiteX73" fmla="*/ 6364035 w 12192000"/>
              <a:gd name="connsiteY73" fmla="*/ 1667683 h 2237474"/>
              <a:gd name="connsiteX74" fmla="*/ 6280959 w 12192000"/>
              <a:gd name="connsiteY74" fmla="*/ 1689329 h 2237474"/>
              <a:gd name="connsiteX75" fmla="*/ 6243319 w 12192000"/>
              <a:gd name="connsiteY75" fmla="*/ 1695560 h 2237474"/>
              <a:gd name="connsiteX76" fmla="*/ 6098321 w 12192000"/>
              <a:gd name="connsiteY76" fmla="*/ 1721646 h 2237474"/>
              <a:gd name="connsiteX77" fmla="*/ 5880652 w 12192000"/>
              <a:gd name="connsiteY77" fmla="*/ 1779643 h 2237474"/>
              <a:gd name="connsiteX78" fmla="*/ 5785959 w 12192000"/>
              <a:gd name="connsiteY78" fmla="*/ 1775307 h 2237474"/>
              <a:gd name="connsiteX79" fmla="*/ 5643534 w 12192000"/>
              <a:gd name="connsiteY79" fmla="*/ 1802919 h 2237474"/>
              <a:gd name="connsiteX80" fmla="*/ 5518799 w 12192000"/>
              <a:gd name="connsiteY80" fmla="*/ 1818312 h 2237474"/>
              <a:gd name="connsiteX81" fmla="*/ 5505014 w 12192000"/>
              <a:gd name="connsiteY81" fmla="*/ 1819259 h 2237474"/>
              <a:gd name="connsiteX82" fmla="*/ 5453307 w 12192000"/>
              <a:gd name="connsiteY82" fmla="*/ 1815450 h 2237474"/>
              <a:gd name="connsiteX83" fmla="*/ 5221533 w 12192000"/>
              <a:gd name="connsiteY83" fmla="*/ 1846950 h 2237474"/>
              <a:gd name="connsiteX84" fmla="*/ 5149802 w 12192000"/>
              <a:gd name="connsiteY84" fmla="*/ 1844846 h 2237474"/>
              <a:gd name="connsiteX85" fmla="*/ 5114927 w 12192000"/>
              <a:gd name="connsiteY85" fmla="*/ 1847827 h 2237474"/>
              <a:gd name="connsiteX86" fmla="*/ 5108970 w 12192000"/>
              <a:gd name="connsiteY86" fmla="*/ 1847935 h 2237474"/>
              <a:gd name="connsiteX87" fmla="*/ 5067961 w 12192000"/>
              <a:gd name="connsiteY87" fmla="*/ 1845917 h 2237474"/>
              <a:gd name="connsiteX88" fmla="*/ 5007075 w 12192000"/>
              <a:gd name="connsiteY88" fmla="*/ 1838626 h 2237474"/>
              <a:gd name="connsiteX89" fmla="*/ 4944087 w 12192000"/>
              <a:gd name="connsiteY89" fmla="*/ 1823332 h 2237474"/>
              <a:gd name="connsiteX90" fmla="*/ 4907662 w 12192000"/>
              <a:gd name="connsiteY90" fmla="*/ 1816900 h 2237474"/>
              <a:gd name="connsiteX91" fmla="*/ 4882386 w 12192000"/>
              <a:gd name="connsiteY91" fmla="*/ 1809844 h 2237474"/>
              <a:gd name="connsiteX92" fmla="*/ 4811440 w 12192000"/>
              <a:gd name="connsiteY92" fmla="*/ 1804655 h 2237474"/>
              <a:gd name="connsiteX93" fmla="*/ 4691075 w 12192000"/>
              <a:gd name="connsiteY93" fmla="*/ 1801389 h 2237474"/>
              <a:gd name="connsiteX94" fmla="*/ 4611738 w 12192000"/>
              <a:gd name="connsiteY94" fmla="*/ 1776964 h 2237474"/>
              <a:gd name="connsiteX95" fmla="*/ 4560070 w 12192000"/>
              <a:gd name="connsiteY95" fmla="*/ 1785640 h 2237474"/>
              <a:gd name="connsiteX96" fmla="*/ 4536503 w 12192000"/>
              <a:gd name="connsiteY96" fmla="*/ 1785334 h 2237474"/>
              <a:gd name="connsiteX97" fmla="*/ 4513724 w 12192000"/>
              <a:gd name="connsiteY97" fmla="*/ 1791996 h 2237474"/>
              <a:gd name="connsiteX98" fmla="*/ 4459810 w 12192000"/>
              <a:gd name="connsiteY98" fmla="*/ 1797886 h 2237474"/>
              <a:gd name="connsiteX99" fmla="*/ 4379064 w 12192000"/>
              <a:gd name="connsiteY99" fmla="*/ 1817177 h 2237474"/>
              <a:gd name="connsiteX100" fmla="*/ 4290981 w 12192000"/>
              <a:gd name="connsiteY100" fmla="*/ 1839677 h 2237474"/>
              <a:gd name="connsiteX101" fmla="*/ 4238372 w 12192000"/>
              <a:gd name="connsiteY101" fmla="*/ 1851480 h 2237474"/>
              <a:gd name="connsiteX102" fmla="*/ 4232517 w 12192000"/>
              <a:gd name="connsiteY102" fmla="*/ 1852567 h 2237474"/>
              <a:gd name="connsiteX103" fmla="*/ 4191732 w 12192000"/>
              <a:gd name="connsiteY103" fmla="*/ 1857328 h 2237474"/>
              <a:gd name="connsiteX104" fmla="*/ 4065532 w 12192000"/>
              <a:gd name="connsiteY104" fmla="*/ 1855477 h 2237474"/>
              <a:gd name="connsiteX105" fmla="*/ 4028460 w 12192000"/>
              <a:gd name="connsiteY105" fmla="*/ 1855137 h 2237474"/>
              <a:gd name="connsiteX106" fmla="*/ 4002267 w 12192000"/>
              <a:gd name="connsiteY106" fmla="*/ 1852352 h 2237474"/>
              <a:gd name="connsiteX107" fmla="*/ 3931396 w 12192000"/>
              <a:gd name="connsiteY107" fmla="*/ 1858915 h 2237474"/>
              <a:gd name="connsiteX108" fmla="*/ 3812162 w 12192000"/>
              <a:gd name="connsiteY108" fmla="*/ 1875501 h 2237474"/>
              <a:gd name="connsiteX109" fmla="*/ 3729530 w 12192000"/>
              <a:gd name="connsiteY109" fmla="*/ 1864513 h 2237474"/>
              <a:gd name="connsiteX110" fmla="*/ 3680177 w 12192000"/>
              <a:gd name="connsiteY110" fmla="*/ 1881552 h 2237474"/>
              <a:gd name="connsiteX111" fmla="*/ 3567259 w 12192000"/>
              <a:gd name="connsiteY111" fmla="*/ 1893482 h 2237474"/>
              <a:gd name="connsiteX112" fmla="*/ 3405770 w 12192000"/>
              <a:gd name="connsiteY112" fmla="*/ 1904591 h 2237474"/>
              <a:gd name="connsiteX113" fmla="*/ 3280097 w 12192000"/>
              <a:gd name="connsiteY113" fmla="*/ 1919610 h 2237474"/>
              <a:gd name="connsiteX114" fmla="*/ 3123424 w 12192000"/>
              <a:gd name="connsiteY114" fmla="*/ 1952930 h 2237474"/>
              <a:gd name="connsiteX115" fmla="*/ 3009910 w 12192000"/>
              <a:gd name="connsiteY115" fmla="*/ 1957866 h 2237474"/>
              <a:gd name="connsiteX116" fmla="*/ 2995934 w 12192000"/>
              <a:gd name="connsiteY116" fmla="*/ 1967085 h 2237474"/>
              <a:gd name="connsiteX117" fmla="*/ 2980071 w 12192000"/>
              <a:gd name="connsiteY117" fmla="*/ 1972988 h 2237474"/>
              <a:gd name="connsiteX118" fmla="*/ 2978094 w 12192000"/>
              <a:gd name="connsiteY118" fmla="*/ 1972369 h 2237474"/>
              <a:gd name="connsiteX119" fmla="*/ 2942858 w 12192000"/>
              <a:gd name="connsiteY119" fmla="*/ 1981367 h 2237474"/>
              <a:gd name="connsiteX120" fmla="*/ 2875436 w 12192000"/>
              <a:gd name="connsiteY120" fmla="*/ 1996977 h 2237474"/>
              <a:gd name="connsiteX121" fmla="*/ 2874892 w 12192000"/>
              <a:gd name="connsiteY121" fmla="*/ 1996085 h 2237474"/>
              <a:gd name="connsiteX122" fmla="*/ 2864145 w 12192000"/>
              <a:gd name="connsiteY122" fmla="*/ 1994061 h 2237474"/>
              <a:gd name="connsiteX123" fmla="*/ 2843662 w 12192000"/>
              <a:gd name="connsiteY123" fmla="*/ 1992498 h 2237474"/>
              <a:gd name="connsiteX124" fmla="*/ 2796128 w 12192000"/>
              <a:gd name="connsiteY124" fmla="*/ 1976403 h 2237474"/>
              <a:gd name="connsiteX125" fmla="*/ 2756784 w 12192000"/>
              <a:gd name="connsiteY125" fmla="*/ 1985116 h 2237474"/>
              <a:gd name="connsiteX126" fmla="*/ 2748833 w 12192000"/>
              <a:gd name="connsiteY126" fmla="*/ 1986323 h 2237474"/>
              <a:gd name="connsiteX127" fmla="*/ 2748661 w 12192000"/>
              <a:gd name="connsiteY127" fmla="*/ 1986122 h 2237474"/>
              <a:gd name="connsiteX128" fmla="*/ 2740251 w 12192000"/>
              <a:gd name="connsiteY128" fmla="*/ 1986946 h 2237474"/>
              <a:gd name="connsiteX129" fmla="*/ 2718916 w 12192000"/>
              <a:gd name="connsiteY129" fmla="*/ 1990867 h 2237474"/>
              <a:gd name="connsiteX130" fmla="*/ 2713522 w 12192000"/>
              <a:gd name="connsiteY130" fmla="*/ 1990173 h 2237474"/>
              <a:gd name="connsiteX131" fmla="*/ 2680597 w 12192000"/>
              <a:gd name="connsiteY131" fmla="*/ 1984996 h 2237474"/>
              <a:gd name="connsiteX132" fmla="*/ 2578178 w 12192000"/>
              <a:gd name="connsiteY132" fmla="*/ 1990531 h 2237474"/>
              <a:gd name="connsiteX133" fmla="*/ 2476147 w 12192000"/>
              <a:gd name="connsiteY133" fmla="*/ 1998305 h 2237474"/>
              <a:gd name="connsiteX134" fmla="*/ 2373568 w 12192000"/>
              <a:gd name="connsiteY134" fmla="*/ 2003219 h 2237474"/>
              <a:gd name="connsiteX135" fmla="*/ 2321399 w 12192000"/>
              <a:gd name="connsiteY135" fmla="*/ 1989467 h 2237474"/>
              <a:gd name="connsiteX136" fmla="*/ 2315525 w 12192000"/>
              <a:gd name="connsiteY136" fmla="*/ 1989708 h 2237474"/>
              <a:gd name="connsiteX137" fmla="*/ 2300792 w 12192000"/>
              <a:gd name="connsiteY137" fmla="*/ 1994290 h 2237474"/>
              <a:gd name="connsiteX138" fmla="*/ 2295469 w 12192000"/>
              <a:gd name="connsiteY138" fmla="*/ 1996659 h 2237474"/>
              <a:gd name="connsiteX139" fmla="*/ 2287219 w 12192000"/>
              <a:gd name="connsiteY139" fmla="*/ 1998750 h 2237474"/>
              <a:gd name="connsiteX140" fmla="*/ 2286948 w 12192000"/>
              <a:gd name="connsiteY140" fmla="*/ 1998596 h 2237474"/>
              <a:gd name="connsiteX141" fmla="*/ 2243069 w 12192000"/>
              <a:gd name="connsiteY141" fmla="*/ 2015111 h 2237474"/>
              <a:gd name="connsiteX142" fmla="*/ 2186609 w 12192000"/>
              <a:gd name="connsiteY142" fmla="*/ 2008263 h 2237474"/>
              <a:gd name="connsiteX143" fmla="*/ 2164831 w 12192000"/>
              <a:gd name="connsiteY143" fmla="*/ 2010143 h 2237474"/>
              <a:gd name="connsiteX144" fmla="*/ 2152836 w 12192000"/>
              <a:gd name="connsiteY144" fmla="*/ 2010048 h 2237474"/>
              <a:gd name="connsiteX145" fmla="*/ 2117102 w 12192000"/>
              <a:gd name="connsiteY145" fmla="*/ 2023004 h 2237474"/>
              <a:gd name="connsiteX146" fmla="*/ 2111935 w 12192000"/>
              <a:gd name="connsiteY146" fmla="*/ 2023163 h 2237474"/>
              <a:gd name="connsiteX147" fmla="*/ 2089991 w 12192000"/>
              <a:gd name="connsiteY147" fmla="*/ 2034193 h 2237474"/>
              <a:gd name="connsiteX148" fmla="*/ 2058061 w 12192000"/>
              <a:gd name="connsiteY148" fmla="*/ 2047942 h 2237474"/>
              <a:gd name="connsiteX149" fmla="*/ 2055737 w 12192000"/>
              <a:gd name="connsiteY149" fmla="*/ 2047704 h 2237474"/>
              <a:gd name="connsiteX150" fmla="*/ 2042244 w 12192000"/>
              <a:gd name="connsiteY150" fmla="*/ 2055560 h 2237474"/>
              <a:gd name="connsiteX151" fmla="*/ 1976224 w 12192000"/>
              <a:gd name="connsiteY151" fmla="*/ 2074257 h 2237474"/>
              <a:gd name="connsiteX152" fmla="*/ 1877728 w 12192000"/>
              <a:gd name="connsiteY152" fmla="*/ 2101004 h 2237474"/>
              <a:gd name="connsiteX153" fmla="*/ 1759056 w 12192000"/>
              <a:gd name="connsiteY153" fmla="*/ 2125608 h 2237474"/>
              <a:gd name="connsiteX154" fmla="*/ 1637948 w 12192000"/>
              <a:gd name="connsiteY154" fmla="*/ 2172597 h 2237474"/>
              <a:gd name="connsiteX155" fmla="*/ 1434549 w 12192000"/>
              <a:gd name="connsiteY155" fmla="*/ 2234522 h 2237474"/>
              <a:gd name="connsiteX156" fmla="*/ 1398481 w 12192000"/>
              <a:gd name="connsiteY156" fmla="*/ 2237074 h 2237474"/>
              <a:gd name="connsiteX157" fmla="*/ 1398407 w 12192000"/>
              <a:gd name="connsiteY157" fmla="*/ 2237095 h 2237474"/>
              <a:gd name="connsiteX158" fmla="*/ 1370962 w 12192000"/>
              <a:gd name="connsiteY158" fmla="*/ 2237474 h 2237474"/>
              <a:gd name="connsiteX159" fmla="*/ 1356367 w 12192000"/>
              <a:gd name="connsiteY159" fmla="*/ 2235089 h 2237474"/>
              <a:gd name="connsiteX160" fmla="*/ 1324828 w 12192000"/>
              <a:gd name="connsiteY160" fmla="*/ 2231968 h 2237474"/>
              <a:gd name="connsiteX161" fmla="*/ 1297744 w 12192000"/>
              <a:gd name="connsiteY161" fmla="*/ 2235849 h 2237474"/>
              <a:gd name="connsiteX162" fmla="*/ 1286236 w 12192000"/>
              <a:gd name="connsiteY162" fmla="*/ 2233135 h 2237474"/>
              <a:gd name="connsiteX163" fmla="*/ 1283504 w 12192000"/>
              <a:gd name="connsiteY163" fmla="*/ 2233797 h 2237474"/>
              <a:gd name="connsiteX164" fmla="*/ 1279765 w 12192000"/>
              <a:gd name="connsiteY164" fmla="*/ 2229639 h 2237474"/>
              <a:gd name="connsiteX165" fmla="*/ 1195347 w 12192000"/>
              <a:gd name="connsiteY165" fmla="*/ 2212354 h 2237474"/>
              <a:gd name="connsiteX166" fmla="*/ 970251 w 12192000"/>
              <a:gd name="connsiteY166" fmla="*/ 2221029 h 2237474"/>
              <a:gd name="connsiteX167" fmla="*/ 812914 w 12192000"/>
              <a:gd name="connsiteY167" fmla="*/ 2202752 h 2237474"/>
              <a:gd name="connsiteX168" fmla="*/ 800195 w 12192000"/>
              <a:gd name="connsiteY168" fmla="*/ 2209407 h 2237474"/>
              <a:gd name="connsiteX169" fmla="*/ 784978 w 12192000"/>
              <a:gd name="connsiteY169" fmla="*/ 2212360 h 2237474"/>
              <a:gd name="connsiteX170" fmla="*/ 681987 w 12192000"/>
              <a:gd name="connsiteY170" fmla="*/ 2216757 h 2237474"/>
              <a:gd name="connsiteX171" fmla="*/ 669923 w 12192000"/>
              <a:gd name="connsiteY171" fmla="*/ 2211682 h 2237474"/>
              <a:gd name="connsiteX172" fmla="*/ 648680 w 12192000"/>
              <a:gd name="connsiteY172" fmla="*/ 2206229 h 2237474"/>
              <a:gd name="connsiteX173" fmla="*/ 597225 w 12192000"/>
              <a:gd name="connsiteY173" fmla="*/ 2180999 h 2237474"/>
              <a:gd name="connsiteX174" fmla="*/ 558449 w 12192000"/>
              <a:gd name="connsiteY174" fmla="*/ 2182346 h 2237474"/>
              <a:gd name="connsiteX175" fmla="*/ 550517 w 12192000"/>
              <a:gd name="connsiteY175" fmla="*/ 2182060 h 2237474"/>
              <a:gd name="connsiteX176" fmla="*/ 550309 w 12192000"/>
              <a:gd name="connsiteY176" fmla="*/ 2181825 h 2237474"/>
              <a:gd name="connsiteX177" fmla="*/ 541836 w 12192000"/>
              <a:gd name="connsiteY177" fmla="*/ 2181063 h 2237474"/>
              <a:gd name="connsiteX178" fmla="*/ 536057 w 12192000"/>
              <a:gd name="connsiteY178" fmla="*/ 2181537 h 2237474"/>
              <a:gd name="connsiteX179" fmla="*/ 520671 w 12192000"/>
              <a:gd name="connsiteY179" fmla="*/ 2180980 h 2237474"/>
              <a:gd name="connsiteX180" fmla="*/ 515024 w 12192000"/>
              <a:gd name="connsiteY180" fmla="*/ 2179258 h 2237474"/>
              <a:gd name="connsiteX181" fmla="*/ 512278 w 12192000"/>
              <a:gd name="connsiteY181" fmla="*/ 2176369 h 2237474"/>
              <a:gd name="connsiteX182" fmla="*/ 480419 w 12192000"/>
              <a:gd name="connsiteY182" fmla="*/ 2167807 h 2237474"/>
              <a:gd name="connsiteX183" fmla="*/ 413835 w 12192000"/>
              <a:gd name="connsiteY183" fmla="*/ 2156783 h 2237474"/>
              <a:gd name="connsiteX184" fmla="*/ 376513 w 12192000"/>
              <a:gd name="connsiteY184" fmla="*/ 2154014 h 2237474"/>
              <a:gd name="connsiteX185" fmla="*/ 273386 w 12192000"/>
              <a:gd name="connsiteY185" fmla="*/ 2142551 h 2237474"/>
              <a:gd name="connsiteX186" fmla="*/ 169207 w 12192000"/>
              <a:gd name="connsiteY186" fmla="*/ 2128100 h 2237474"/>
              <a:gd name="connsiteX187" fmla="*/ 93149 w 12192000"/>
              <a:gd name="connsiteY187" fmla="*/ 2105324 h 2237474"/>
              <a:gd name="connsiteX188" fmla="*/ 88109 w 12192000"/>
              <a:gd name="connsiteY188" fmla="*/ 2106704 h 2237474"/>
              <a:gd name="connsiteX189" fmla="*/ 80022 w 12192000"/>
              <a:gd name="connsiteY189" fmla="*/ 2107254 h 2237474"/>
              <a:gd name="connsiteX190" fmla="*/ 79717 w 12192000"/>
              <a:gd name="connsiteY190" fmla="*/ 2107046 h 2237474"/>
              <a:gd name="connsiteX191" fmla="*/ 72352 w 12192000"/>
              <a:gd name="connsiteY191" fmla="*/ 2107991 h 2237474"/>
              <a:gd name="connsiteX192" fmla="*/ 37645 w 12192000"/>
              <a:gd name="connsiteY192" fmla="*/ 2115401 h 2237474"/>
              <a:gd name="connsiteX193" fmla="*/ 4572 w 12192000"/>
              <a:gd name="connsiteY193" fmla="*/ 2111091 h 2237474"/>
              <a:gd name="connsiteX194" fmla="*/ 0 w 12192000"/>
              <a:gd name="connsiteY194" fmla="*/ 2110468 h 2237474"/>
              <a:gd name="connsiteX195" fmla="*/ 0 w 12192000"/>
              <a:gd name="connsiteY19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39997 w 12192000"/>
              <a:gd name="connsiteY50" fmla="*/ 1282713 h 2237474"/>
              <a:gd name="connsiteX51" fmla="*/ 8074238 w 12192000"/>
              <a:gd name="connsiteY51" fmla="*/ 1301895 h 2237474"/>
              <a:gd name="connsiteX52" fmla="*/ 7942099 w 12192000"/>
              <a:gd name="connsiteY52" fmla="*/ 1336332 h 2237474"/>
              <a:gd name="connsiteX53" fmla="*/ 7902328 w 12192000"/>
              <a:gd name="connsiteY53" fmla="*/ 1345865 h 2237474"/>
              <a:gd name="connsiteX54" fmla="*/ 7840612 w 12192000"/>
              <a:gd name="connsiteY54" fmla="*/ 1369373 h 2237474"/>
              <a:gd name="connsiteX55" fmla="*/ 7786819 w 12192000"/>
              <a:gd name="connsiteY55" fmla="*/ 1378970 h 2237474"/>
              <a:gd name="connsiteX56" fmla="*/ 7548172 w 12192000"/>
              <a:gd name="connsiteY56" fmla="*/ 1417460 h 2237474"/>
              <a:gd name="connsiteX57" fmla="*/ 7483437 w 12192000"/>
              <a:gd name="connsiteY57" fmla="*/ 1478152 h 2237474"/>
              <a:gd name="connsiteX58" fmla="*/ 7377870 w 12192000"/>
              <a:gd name="connsiteY58" fmla="*/ 1523319 h 2237474"/>
              <a:gd name="connsiteX59" fmla="*/ 7230737 w 12192000"/>
              <a:gd name="connsiteY59" fmla="*/ 1562633 h 2237474"/>
              <a:gd name="connsiteX60" fmla="*/ 7224458 w 12192000"/>
              <a:gd name="connsiteY60" fmla="*/ 1573008 h 2237474"/>
              <a:gd name="connsiteX61" fmla="*/ 7183121 w 12192000"/>
              <a:gd name="connsiteY61" fmla="*/ 1595162 h 2237474"/>
              <a:gd name="connsiteX62" fmla="*/ 7164601 w 12192000"/>
              <a:gd name="connsiteY62" fmla="*/ 1606490 h 2237474"/>
              <a:gd name="connsiteX63" fmla="*/ 7031309 w 12192000"/>
              <a:gd name="connsiteY63" fmla="*/ 1619451 h 2237474"/>
              <a:gd name="connsiteX64" fmla="*/ 6900177 w 12192000"/>
              <a:gd name="connsiteY64" fmla="*/ 1636016 h 2237474"/>
              <a:gd name="connsiteX65" fmla="*/ 6795372 w 12192000"/>
              <a:gd name="connsiteY65" fmla="*/ 1644845 h 2237474"/>
              <a:gd name="connsiteX66" fmla="*/ 6692251 w 12192000"/>
              <a:gd name="connsiteY66" fmla="*/ 1656357 h 2237474"/>
              <a:gd name="connsiteX67" fmla="*/ 6655235 w 12192000"/>
              <a:gd name="connsiteY67" fmla="*/ 1661869 h 2237474"/>
              <a:gd name="connsiteX68" fmla="*/ 6554894 w 12192000"/>
              <a:gd name="connsiteY68" fmla="*/ 1664428 h 2237474"/>
              <a:gd name="connsiteX69" fmla="*/ 6516595 w 12192000"/>
              <a:gd name="connsiteY69" fmla="*/ 1667475 h 2237474"/>
              <a:gd name="connsiteX70" fmla="*/ 6508541 w 12192000"/>
              <a:gd name="connsiteY70" fmla="*/ 1668757 h 2237474"/>
              <a:gd name="connsiteX71" fmla="*/ 6471012 w 12192000"/>
              <a:gd name="connsiteY71" fmla="*/ 1678604 h 2237474"/>
              <a:gd name="connsiteX72" fmla="*/ 6364035 w 12192000"/>
              <a:gd name="connsiteY72" fmla="*/ 1667683 h 2237474"/>
              <a:gd name="connsiteX73" fmla="*/ 6280959 w 12192000"/>
              <a:gd name="connsiteY73" fmla="*/ 1689329 h 2237474"/>
              <a:gd name="connsiteX74" fmla="*/ 6243319 w 12192000"/>
              <a:gd name="connsiteY74" fmla="*/ 1695560 h 2237474"/>
              <a:gd name="connsiteX75" fmla="*/ 6098321 w 12192000"/>
              <a:gd name="connsiteY75" fmla="*/ 1721646 h 2237474"/>
              <a:gd name="connsiteX76" fmla="*/ 5880652 w 12192000"/>
              <a:gd name="connsiteY76" fmla="*/ 1779643 h 2237474"/>
              <a:gd name="connsiteX77" fmla="*/ 5785959 w 12192000"/>
              <a:gd name="connsiteY77" fmla="*/ 1775307 h 2237474"/>
              <a:gd name="connsiteX78" fmla="*/ 5643534 w 12192000"/>
              <a:gd name="connsiteY78" fmla="*/ 1802919 h 2237474"/>
              <a:gd name="connsiteX79" fmla="*/ 5518799 w 12192000"/>
              <a:gd name="connsiteY79" fmla="*/ 1818312 h 2237474"/>
              <a:gd name="connsiteX80" fmla="*/ 5505014 w 12192000"/>
              <a:gd name="connsiteY80" fmla="*/ 1819259 h 2237474"/>
              <a:gd name="connsiteX81" fmla="*/ 5453307 w 12192000"/>
              <a:gd name="connsiteY81" fmla="*/ 1815450 h 2237474"/>
              <a:gd name="connsiteX82" fmla="*/ 5221533 w 12192000"/>
              <a:gd name="connsiteY82" fmla="*/ 1846950 h 2237474"/>
              <a:gd name="connsiteX83" fmla="*/ 5149802 w 12192000"/>
              <a:gd name="connsiteY83" fmla="*/ 1844846 h 2237474"/>
              <a:gd name="connsiteX84" fmla="*/ 5114927 w 12192000"/>
              <a:gd name="connsiteY84" fmla="*/ 1847827 h 2237474"/>
              <a:gd name="connsiteX85" fmla="*/ 5108970 w 12192000"/>
              <a:gd name="connsiteY85" fmla="*/ 1847935 h 2237474"/>
              <a:gd name="connsiteX86" fmla="*/ 5067961 w 12192000"/>
              <a:gd name="connsiteY86" fmla="*/ 1845917 h 2237474"/>
              <a:gd name="connsiteX87" fmla="*/ 5007075 w 12192000"/>
              <a:gd name="connsiteY87" fmla="*/ 1838626 h 2237474"/>
              <a:gd name="connsiteX88" fmla="*/ 4944087 w 12192000"/>
              <a:gd name="connsiteY88" fmla="*/ 1823332 h 2237474"/>
              <a:gd name="connsiteX89" fmla="*/ 4907662 w 12192000"/>
              <a:gd name="connsiteY89" fmla="*/ 1816900 h 2237474"/>
              <a:gd name="connsiteX90" fmla="*/ 4882386 w 12192000"/>
              <a:gd name="connsiteY90" fmla="*/ 1809844 h 2237474"/>
              <a:gd name="connsiteX91" fmla="*/ 4811440 w 12192000"/>
              <a:gd name="connsiteY91" fmla="*/ 1804655 h 2237474"/>
              <a:gd name="connsiteX92" fmla="*/ 4691075 w 12192000"/>
              <a:gd name="connsiteY92" fmla="*/ 1801389 h 2237474"/>
              <a:gd name="connsiteX93" fmla="*/ 4611738 w 12192000"/>
              <a:gd name="connsiteY93" fmla="*/ 1776964 h 2237474"/>
              <a:gd name="connsiteX94" fmla="*/ 4560070 w 12192000"/>
              <a:gd name="connsiteY94" fmla="*/ 1785640 h 2237474"/>
              <a:gd name="connsiteX95" fmla="*/ 4536503 w 12192000"/>
              <a:gd name="connsiteY95" fmla="*/ 1785334 h 2237474"/>
              <a:gd name="connsiteX96" fmla="*/ 4513724 w 12192000"/>
              <a:gd name="connsiteY96" fmla="*/ 1791996 h 2237474"/>
              <a:gd name="connsiteX97" fmla="*/ 4459810 w 12192000"/>
              <a:gd name="connsiteY97" fmla="*/ 1797886 h 2237474"/>
              <a:gd name="connsiteX98" fmla="*/ 4379064 w 12192000"/>
              <a:gd name="connsiteY98" fmla="*/ 1817177 h 2237474"/>
              <a:gd name="connsiteX99" fmla="*/ 4290981 w 12192000"/>
              <a:gd name="connsiteY99" fmla="*/ 1839677 h 2237474"/>
              <a:gd name="connsiteX100" fmla="*/ 4238372 w 12192000"/>
              <a:gd name="connsiteY100" fmla="*/ 1851480 h 2237474"/>
              <a:gd name="connsiteX101" fmla="*/ 4232517 w 12192000"/>
              <a:gd name="connsiteY101" fmla="*/ 1852567 h 2237474"/>
              <a:gd name="connsiteX102" fmla="*/ 4191732 w 12192000"/>
              <a:gd name="connsiteY102" fmla="*/ 1857328 h 2237474"/>
              <a:gd name="connsiteX103" fmla="*/ 4065532 w 12192000"/>
              <a:gd name="connsiteY103" fmla="*/ 1855477 h 2237474"/>
              <a:gd name="connsiteX104" fmla="*/ 4028460 w 12192000"/>
              <a:gd name="connsiteY104" fmla="*/ 1855137 h 2237474"/>
              <a:gd name="connsiteX105" fmla="*/ 4002267 w 12192000"/>
              <a:gd name="connsiteY105" fmla="*/ 1852352 h 2237474"/>
              <a:gd name="connsiteX106" fmla="*/ 3931396 w 12192000"/>
              <a:gd name="connsiteY106" fmla="*/ 1858915 h 2237474"/>
              <a:gd name="connsiteX107" fmla="*/ 3812162 w 12192000"/>
              <a:gd name="connsiteY107" fmla="*/ 1875501 h 2237474"/>
              <a:gd name="connsiteX108" fmla="*/ 3729530 w 12192000"/>
              <a:gd name="connsiteY108" fmla="*/ 1864513 h 2237474"/>
              <a:gd name="connsiteX109" fmla="*/ 3680177 w 12192000"/>
              <a:gd name="connsiteY109" fmla="*/ 1881552 h 2237474"/>
              <a:gd name="connsiteX110" fmla="*/ 3567259 w 12192000"/>
              <a:gd name="connsiteY110" fmla="*/ 1893482 h 2237474"/>
              <a:gd name="connsiteX111" fmla="*/ 3405770 w 12192000"/>
              <a:gd name="connsiteY111" fmla="*/ 1904591 h 2237474"/>
              <a:gd name="connsiteX112" fmla="*/ 3280097 w 12192000"/>
              <a:gd name="connsiteY112" fmla="*/ 1919610 h 2237474"/>
              <a:gd name="connsiteX113" fmla="*/ 3123424 w 12192000"/>
              <a:gd name="connsiteY113" fmla="*/ 1952930 h 2237474"/>
              <a:gd name="connsiteX114" fmla="*/ 3009910 w 12192000"/>
              <a:gd name="connsiteY114" fmla="*/ 1957866 h 2237474"/>
              <a:gd name="connsiteX115" fmla="*/ 2995934 w 12192000"/>
              <a:gd name="connsiteY115" fmla="*/ 1967085 h 2237474"/>
              <a:gd name="connsiteX116" fmla="*/ 2980071 w 12192000"/>
              <a:gd name="connsiteY116" fmla="*/ 1972988 h 2237474"/>
              <a:gd name="connsiteX117" fmla="*/ 2978094 w 12192000"/>
              <a:gd name="connsiteY117" fmla="*/ 1972369 h 2237474"/>
              <a:gd name="connsiteX118" fmla="*/ 2942858 w 12192000"/>
              <a:gd name="connsiteY118" fmla="*/ 1981367 h 2237474"/>
              <a:gd name="connsiteX119" fmla="*/ 2875436 w 12192000"/>
              <a:gd name="connsiteY119" fmla="*/ 1996977 h 2237474"/>
              <a:gd name="connsiteX120" fmla="*/ 2874892 w 12192000"/>
              <a:gd name="connsiteY120" fmla="*/ 1996085 h 2237474"/>
              <a:gd name="connsiteX121" fmla="*/ 2864145 w 12192000"/>
              <a:gd name="connsiteY121" fmla="*/ 1994061 h 2237474"/>
              <a:gd name="connsiteX122" fmla="*/ 2843662 w 12192000"/>
              <a:gd name="connsiteY122" fmla="*/ 1992498 h 2237474"/>
              <a:gd name="connsiteX123" fmla="*/ 2796128 w 12192000"/>
              <a:gd name="connsiteY123" fmla="*/ 1976403 h 2237474"/>
              <a:gd name="connsiteX124" fmla="*/ 2756784 w 12192000"/>
              <a:gd name="connsiteY124" fmla="*/ 1985116 h 2237474"/>
              <a:gd name="connsiteX125" fmla="*/ 2748833 w 12192000"/>
              <a:gd name="connsiteY125" fmla="*/ 1986323 h 2237474"/>
              <a:gd name="connsiteX126" fmla="*/ 2748661 w 12192000"/>
              <a:gd name="connsiteY126" fmla="*/ 1986122 h 2237474"/>
              <a:gd name="connsiteX127" fmla="*/ 2740251 w 12192000"/>
              <a:gd name="connsiteY127" fmla="*/ 1986946 h 2237474"/>
              <a:gd name="connsiteX128" fmla="*/ 2718916 w 12192000"/>
              <a:gd name="connsiteY128" fmla="*/ 1990867 h 2237474"/>
              <a:gd name="connsiteX129" fmla="*/ 2713522 w 12192000"/>
              <a:gd name="connsiteY129" fmla="*/ 1990173 h 2237474"/>
              <a:gd name="connsiteX130" fmla="*/ 2680597 w 12192000"/>
              <a:gd name="connsiteY130" fmla="*/ 1984996 h 2237474"/>
              <a:gd name="connsiteX131" fmla="*/ 2578178 w 12192000"/>
              <a:gd name="connsiteY131" fmla="*/ 1990531 h 2237474"/>
              <a:gd name="connsiteX132" fmla="*/ 2476147 w 12192000"/>
              <a:gd name="connsiteY132" fmla="*/ 1998305 h 2237474"/>
              <a:gd name="connsiteX133" fmla="*/ 2373568 w 12192000"/>
              <a:gd name="connsiteY133" fmla="*/ 2003219 h 2237474"/>
              <a:gd name="connsiteX134" fmla="*/ 2321399 w 12192000"/>
              <a:gd name="connsiteY134" fmla="*/ 1989467 h 2237474"/>
              <a:gd name="connsiteX135" fmla="*/ 2315525 w 12192000"/>
              <a:gd name="connsiteY135" fmla="*/ 1989708 h 2237474"/>
              <a:gd name="connsiteX136" fmla="*/ 2300792 w 12192000"/>
              <a:gd name="connsiteY136" fmla="*/ 1994290 h 2237474"/>
              <a:gd name="connsiteX137" fmla="*/ 2295469 w 12192000"/>
              <a:gd name="connsiteY137" fmla="*/ 1996659 h 2237474"/>
              <a:gd name="connsiteX138" fmla="*/ 2287219 w 12192000"/>
              <a:gd name="connsiteY138" fmla="*/ 1998750 h 2237474"/>
              <a:gd name="connsiteX139" fmla="*/ 2286948 w 12192000"/>
              <a:gd name="connsiteY139" fmla="*/ 1998596 h 2237474"/>
              <a:gd name="connsiteX140" fmla="*/ 2243069 w 12192000"/>
              <a:gd name="connsiteY140" fmla="*/ 2015111 h 2237474"/>
              <a:gd name="connsiteX141" fmla="*/ 2186609 w 12192000"/>
              <a:gd name="connsiteY141" fmla="*/ 2008263 h 2237474"/>
              <a:gd name="connsiteX142" fmla="*/ 2164831 w 12192000"/>
              <a:gd name="connsiteY142" fmla="*/ 2010143 h 2237474"/>
              <a:gd name="connsiteX143" fmla="*/ 2152836 w 12192000"/>
              <a:gd name="connsiteY143" fmla="*/ 2010048 h 2237474"/>
              <a:gd name="connsiteX144" fmla="*/ 2117102 w 12192000"/>
              <a:gd name="connsiteY144" fmla="*/ 2023004 h 2237474"/>
              <a:gd name="connsiteX145" fmla="*/ 2111935 w 12192000"/>
              <a:gd name="connsiteY145" fmla="*/ 2023163 h 2237474"/>
              <a:gd name="connsiteX146" fmla="*/ 2089991 w 12192000"/>
              <a:gd name="connsiteY146" fmla="*/ 2034193 h 2237474"/>
              <a:gd name="connsiteX147" fmla="*/ 2058061 w 12192000"/>
              <a:gd name="connsiteY147" fmla="*/ 2047942 h 2237474"/>
              <a:gd name="connsiteX148" fmla="*/ 2055737 w 12192000"/>
              <a:gd name="connsiteY148" fmla="*/ 2047704 h 2237474"/>
              <a:gd name="connsiteX149" fmla="*/ 2042244 w 12192000"/>
              <a:gd name="connsiteY149" fmla="*/ 2055560 h 2237474"/>
              <a:gd name="connsiteX150" fmla="*/ 1976224 w 12192000"/>
              <a:gd name="connsiteY150" fmla="*/ 2074257 h 2237474"/>
              <a:gd name="connsiteX151" fmla="*/ 1877728 w 12192000"/>
              <a:gd name="connsiteY151" fmla="*/ 2101004 h 2237474"/>
              <a:gd name="connsiteX152" fmla="*/ 1759056 w 12192000"/>
              <a:gd name="connsiteY152" fmla="*/ 2125608 h 2237474"/>
              <a:gd name="connsiteX153" fmla="*/ 1637948 w 12192000"/>
              <a:gd name="connsiteY153" fmla="*/ 2172597 h 2237474"/>
              <a:gd name="connsiteX154" fmla="*/ 1434549 w 12192000"/>
              <a:gd name="connsiteY154" fmla="*/ 2234522 h 2237474"/>
              <a:gd name="connsiteX155" fmla="*/ 1398481 w 12192000"/>
              <a:gd name="connsiteY155" fmla="*/ 2237074 h 2237474"/>
              <a:gd name="connsiteX156" fmla="*/ 1398407 w 12192000"/>
              <a:gd name="connsiteY156" fmla="*/ 2237095 h 2237474"/>
              <a:gd name="connsiteX157" fmla="*/ 1370962 w 12192000"/>
              <a:gd name="connsiteY157" fmla="*/ 2237474 h 2237474"/>
              <a:gd name="connsiteX158" fmla="*/ 1356367 w 12192000"/>
              <a:gd name="connsiteY158" fmla="*/ 2235089 h 2237474"/>
              <a:gd name="connsiteX159" fmla="*/ 1324828 w 12192000"/>
              <a:gd name="connsiteY159" fmla="*/ 2231968 h 2237474"/>
              <a:gd name="connsiteX160" fmla="*/ 1297744 w 12192000"/>
              <a:gd name="connsiteY160" fmla="*/ 2235849 h 2237474"/>
              <a:gd name="connsiteX161" fmla="*/ 1286236 w 12192000"/>
              <a:gd name="connsiteY161" fmla="*/ 2233135 h 2237474"/>
              <a:gd name="connsiteX162" fmla="*/ 1283504 w 12192000"/>
              <a:gd name="connsiteY162" fmla="*/ 2233797 h 2237474"/>
              <a:gd name="connsiteX163" fmla="*/ 1279765 w 12192000"/>
              <a:gd name="connsiteY163" fmla="*/ 2229639 h 2237474"/>
              <a:gd name="connsiteX164" fmla="*/ 1195347 w 12192000"/>
              <a:gd name="connsiteY164" fmla="*/ 2212354 h 2237474"/>
              <a:gd name="connsiteX165" fmla="*/ 970251 w 12192000"/>
              <a:gd name="connsiteY165" fmla="*/ 2221029 h 2237474"/>
              <a:gd name="connsiteX166" fmla="*/ 812914 w 12192000"/>
              <a:gd name="connsiteY166" fmla="*/ 2202752 h 2237474"/>
              <a:gd name="connsiteX167" fmla="*/ 800195 w 12192000"/>
              <a:gd name="connsiteY167" fmla="*/ 2209407 h 2237474"/>
              <a:gd name="connsiteX168" fmla="*/ 784978 w 12192000"/>
              <a:gd name="connsiteY168" fmla="*/ 2212360 h 2237474"/>
              <a:gd name="connsiteX169" fmla="*/ 681987 w 12192000"/>
              <a:gd name="connsiteY169" fmla="*/ 2216757 h 2237474"/>
              <a:gd name="connsiteX170" fmla="*/ 669923 w 12192000"/>
              <a:gd name="connsiteY170" fmla="*/ 2211682 h 2237474"/>
              <a:gd name="connsiteX171" fmla="*/ 648680 w 12192000"/>
              <a:gd name="connsiteY171" fmla="*/ 2206229 h 2237474"/>
              <a:gd name="connsiteX172" fmla="*/ 597225 w 12192000"/>
              <a:gd name="connsiteY172" fmla="*/ 2180999 h 2237474"/>
              <a:gd name="connsiteX173" fmla="*/ 558449 w 12192000"/>
              <a:gd name="connsiteY173" fmla="*/ 2182346 h 2237474"/>
              <a:gd name="connsiteX174" fmla="*/ 550517 w 12192000"/>
              <a:gd name="connsiteY174" fmla="*/ 2182060 h 2237474"/>
              <a:gd name="connsiteX175" fmla="*/ 550309 w 12192000"/>
              <a:gd name="connsiteY175" fmla="*/ 2181825 h 2237474"/>
              <a:gd name="connsiteX176" fmla="*/ 541836 w 12192000"/>
              <a:gd name="connsiteY176" fmla="*/ 2181063 h 2237474"/>
              <a:gd name="connsiteX177" fmla="*/ 536057 w 12192000"/>
              <a:gd name="connsiteY177" fmla="*/ 2181537 h 2237474"/>
              <a:gd name="connsiteX178" fmla="*/ 520671 w 12192000"/>
              <a:gd name="connsiteY178" fmla="*/ 2180980 h 2237474"/>
              <a:gd name="connsiteX179" fmla="*/ 515024 w 12192000"/>
              <a:gd name="connsiteY179" fmla="*/ 2179258 h 2237474"/>
              <a:gd name="connsiteX180" fmla="*/ 512278 w 12192000"/>
              <a:gd name="connsiteY180" fmla="*/ 2176369 h 2237474"/>
              <a:gd name="connsiteX181" fmla="*/ 480419 w 12192000"/>
              <a:gd name="connsiteY181" fmla="*/ 2167807 h 2237474"/>
              <a:gd name="connsiteX182" fmla="*/ 413835 w 12192000"/>
              <a:gd name="connsiteY182" fmla="*/ 2156783 h 2237474"/>
              <a:gd name="connsiteX183" fmla="*/ 376513 w 12192000"/>
              <a:gd name="connsiteY183" fmla="*/ 2154014 h 2237474"/>
              <a:gd name="connsiteX184" fmla="*/ 273386 w 12192000"/>
              <a:gd name="connsiteY184" fmla="*/ 2142551 h 2237474"/>
              <a:gd name="connsiteX185" fmla="*/ 169207 w 12192000"/>
              <a:gd name="connsiteY185" fmla="*/ 2128100 h 2237474"/>
              <a:gd name="connsiteX186" fmla="*/ 93149 w 12192000"/>
              <a:gd name="connsiteY186" fmla="*/ 2105324 h 2237474"/>
              <a:gd name="connsiteX187" fmla="*/ 88109 w 12192000"/>
              <a:gd name="connsiteY187" fmla="*/ 2106704 h 2237474"/>
              <a:gd name="connsiteX188" fmla="*/ 80022 w 12192000"/>
              <a:gd name="connsiteY188" fmla="*/ 2107254 h 2237474"/>
              <a:gd name="connsiteX189" fmla="*/ 79717 w 12192000"/>
              <a:gd name="connsiteY189" fmla="*/ 2107046 h 2237474"/>
              <a:gd name="connsiteX190" fmla="*/ 72352 w 12192000"/>
              <a:gd name="connsiteY190" fmla="*/ 2107991 h 2237474"/>
              <a:gd name="connsiteX191" fmla="*/ 37645 w 12192000"/>
              <a:gd name="connsiteY191" fmla="*/ 2115401 h 2237474"/>
              <a:gd name="connsiteX192" fmla="*/ 4572 w 12192000"/>
              <a:gd name="connsiteY192" fmla="*/ 2111091 h 2237474"/>
              <a:gd name="connsiteX193" fmla="*/ 0 w 12192000"/>
              <a:gd name="connsiteY193" fmla="*/ 2110468 h 2237474"/>
              <a:gd name="connsiteX194" fmla="*/ 0 w 12192000"/>
              <a:gd name="connsiteY19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886001 w 12192000"/>
              <a:gd name="connsiteY38" fmla="*/ 1067468 h 2237474"/>
              <a:gd name="connsiteX39" fmla="*/ 8838610 w 12192000"/>
              <a:gd name="connsiteY39" fmla="*/ 1075091 h 2237474"/>
              <a:gd name="connsiteX40" fmla="*/ 8750383 w 12192000"/>
              <a:gd name="connsiteY40" fmla="*/ 1097387 h 2237474"/>
              <a:gd name="connsiteX41" fmla="*/ 8665605 w 12192000"/>
              <a:gd name="connsiteY41" fmla="*/ 1110791 h 2237474"/>
              <a:gd name="connsiteX42" fmla="*/ 8584946 w 12192000"/>
              <a:gd name="connsiteY42" fmla="*/ 1135226 h 2237474"/>
              <a:gd name="connsiteX43" fmla="*/ 8460755 w 12192000"/>
              <a:gd name="connsiteY43" fmla="*/ 1203427 h 2237474"/>
              <a:gd name="connsiteX44" fmla="*/ 8419755 w 12192000"/>
              <a:gd name="connsiteY44" fmla="*/ 1216260 h 2237474"/>
              <a:gd name="connsiteX45" fmla="*/ 8411626 w 12192000"/>
              <a:gd name="connsiteY45" fmla="*/ 1214397 h 2237474"/>
              <a:gd name="connsiteX46" fmla="*/ 8363469 w 12192000"/>
              <a:gd name="connsiteY46" fmla="*/ 1246658 h 2237474"/>
              <a:gd name="connsiteX47" fmla="*/ 8275497 w 12192000"/>
              <a:gd name="connsiteY47" fmla="*/ 1264396 h 2237474"/>
              <a:gd name="connsiteX48" fmla="*/ 8206287 w 12192000"/>
              <a:gd name="connsiteY48" fmla="*/ 1273060 h 2237474"/>
              <a:gd name="connsiteX49" fmla="*/ 8139997 w 12192000"/>
              <a:gd name="connsiteY49" fmla="*/ 1282713 h 2237474"/>
              <a:gd name="connsiteX50" fmla="*/ 8074238 w 12192000"/>
              <a:gd name="connsiteY50" fmla="*/ 1301895 h 2237474"/>
              <a:gd name="connsiteX51" fmla="*/ 7942099 w 12192000"/>
              <a:gd name="connsiteY51" fmla="*/ 1336332 h 2237474"/>
              <a:gd name="connsiteX52" fmla="*/ 7902328 w 12192000"/>
              <a:gd name="connsiteY52" fmla="*/ 1345865 h 2237474"/>
              <a:gd name="connsiteX53" fmla="*/ 7840612 w 12192000"/>
              <a:gd name="connsiteY53" fmla="*/ 1369373 h 2237474"/>
              <a:gd name="connsiteX54" fmla="*/ 7786819 w 12192000"/>
              <a:gd name="connsiteY54" fmla="*/ 1378970 h 2237474"/>
              <a:gd name="connsiteX55" fmla="*/ 7548172 w 12192000"/>
              <a:gd name="connsiteY55" fmla="*/ 1417460 h 2237474"/>
              <a:gd name="connsiteX56" fmla="*/ 7483437 w 12192000"/>
              <a:gd name="connsiteY56" fmla="*/ 1478152 h 2237474"/>
              <a:gd name="connsiteX57" fmla="*/ 7377870 w 12192000"/>
              <a:gd name="connsiteY57" fmla="*/ 1523319 h 2237474"/>
              <a:gd name="connsiteX58" fmla="*/ 7230737 w 12192000"/>
              <a:gd name="connsiteY58" fmla="*/ 1562633 h 2237474"/>
              <a:gd name="connsiteX59" fmla="*/ 7224458 w 12192000"/>
              <a:gd name="connsiteY59" fmla="*/ 1573008 h 2237474"/>
              <a:gd name="connsiteX60" fmla="*/ 7183121 w 12192000"/>
              <a:gd name="connsiteY60" fmla="*/ 1595162 h 2237474"/>
              <a:gd name="connsiteX61" fmla="*/ 7164601 w 12192000"/>
              <a:gd name="connsiteY61" fmla="*/ 1606490 h 2237474"/>
              <a:gd name="connsiteX62" fmla="*/ 7031309 w 12192000"/>
              <a:gd name="connsiteY62" fmla="*/ 1619451 h 2237474"/>
              <a:gd name="connsiteX63" fmla="*/ 6900177 w 12192000"/>
              <a:gd name="connsiteY63" fmla="*/ 1636016 h 2237474"/>
              <a:gd name="connsiteX64" fmla="*/ 6795372 w 12192000"/>
              <a:gd name="connsiteY64" fmla="*/ 1644845 h 2237474"/>
              <a:gd name="connsiteX65" fmla="*/ 6692251 w 12192000"/>
              <a:gd name="connsiteY65" fmla="*/ 1656357 h 2237474"/>
              <a:gd name="connsiteX66" fmla="*/ 6655235 w 12192000"/>
              <a:gd name="connsiteY66" fmla="*/ 1661869 h 2237474"/>
              <a:gd name="connsiteX67" fmla="*/ 6554894 w 12192000"/>
              <a:gd name="connsiteY67" fmla="*/ 1664428 h 2237474"/>
              <a:gd name="connsiteX68" fmla="*/ 6516595 w 12192000"/>
              <a:gd name="connsiteY68" fmla="*/ 1667475 h 2237474"/>
              <a:gd name="connsiteX69" fmla="*/ 6508541 w 12192000"/>
              <a:gd name="connsiteY69" fmla="*/ 1668757 h 2237474"/>
              <a:gd name="connsiteX70" fmla="*/ 6471012 w 12192000"/>
              <a:gd name="connsiteY70" fmla="*/ 1678604 h 2237474"/>
              <a:gd name="connsiteX71" fmla="*/ 6364035 w 12192000"/>
              <a:gd name="connsiteY71" fmla="*/ 1667683 h 2237474"/>
              <a:gd name="connsiteX72" fmla="*/ 6280959 w 12192000"/>
              <a:gd name="connsiteY72" fmla="*/ 1689329 h 2237474"/>
              <a:gd name="connsiteX73" fmla="*/ 6243319 w 12192000"/>
              <a:gd name="connsiteY73" fmla="*/ 1695560 h 2237474"/>
              <a:gd name="connsiteX74" fmla="*/ 6098321 w 12192000"/>
              <a:gd name="connsiteY74" fmla="*/ 1721646 h 2237474"/>
              <a:gd name="connsiteX75" fmla="*/ 5880652 w 12192000"/>
              <a:gd name="connsiteY75" fmla="*/ 1779643 h 2237474"/>
              <a:gd name="connsiteX76" fmla="*/ 5785959 w 12192000"/>
              <a:gd name="connsiteY76" fmla="*/ 1775307 h 2237474"/>
              <a:gd name="connsiteX77" fmla="*/ 5643534 w 12192000"/>
              <a:gd name="connsiteY77" fmla="*/ 1802919 h 2237474"/>
              <a:gd name="connsiteX78" fmla="*/ 5518799 w 12192000"/>
              <a:gd name="connsiteY78" fmla="*/ 1818312 h 2237474"/>
              <a:gd name="connsiteX79" fmla="*/ 5505014 w 12192000"/>
              <a:gd name="connsiteY79" fmla="*/ 1819259 h 2237474"/>
              <a:gd name="connsiteX80" fmla="*/ 5453307 w 12192000"/>
              <a:gd name="connsiteY80" fmla="*/ 1815450 h 2237474"/>
              <a:gd name="connsiteX81" fmla="*/ 5221533 w 12192000"/>
              <a:gd name="connsiteY81" fmla="*/ 1846950 h 2237474"/>
              <a:gd name="connsiteX82" fmla="*/ 5149802 w 12192000"/>
              <a:gd name="connsiteY82" fmla="*/ 1844846 h 2237474"/>
              <a:gd name="connsiteX83" fmla="*/ 5114927 w 12192000"/>
              <a:gd name="connsiteY83" fmla="*/ 1847827 h 2237474"/>
              <a:gd name="connsiteX84" fmla="*/ 5108970 w 12192000"/>
              <a:gd name="connsiteY84" fmla="*/ 1847935 h 2237474"/>
              <a:gd name="connsiteX85" fmla="*/ 5067961 w 12192000"/>
              <a:gd name="connsiteY85" fmla="*/ 1845917 h 2237474"/>
              <a:gd name="connsiteX86" fmla="*/ 5007075 w 12192000"/>
              <a:gd name="connsiteY86" fmla="*/ 1838626 h 2237474"/>
              <a:gd name="connsiteX87" fmla="*/ 4944087 w 12192000"/>
              <a:gd name="connsiteY87" fmla="*/ 1823332 h 2237474"/>
              <a:gd name="connsiteX88" fmla="*/ 4907662 w 12192000"/>
              <a:gd name="connsiteY88" fmla="*/ 1816900 h 2237474"/>
              <a:gd name="connsiteX89" fmla="*/ 4882386 w 12192000"/>
              <a:gd name="connsiteY89" fmla="*/ 1809844 h 2237474"/>
              <a:gd name="connsiteX90" fmla="*/ 4811440 w 12192000"/>
              <a:gd name="connsiteY90" fmla="*/ 1804655 h 2237474"/>
              <a:gd name="connsiteX91" fmla="*/ 4691075 w 12192000"/>
              <a:gd name="connsiteY91" fmla="*/ 1801389 h 2237474"/>
              <a:gd name="connsiteX92" fmla="*/ 4611738 w 12192000"/>
              <a:gd name="connsiteY92" fmla="*/ 1776964 h 2237474"/>
              <a:gd name="connsiteX93" fmla="*/ 4560070 w 12192000"/>
              <a:gd name="connsiteY93" fmla="*/ 1785640 h 2237474"/>
              <a:gd name="connsiteX94" fmla="*/ 4536503 w 12192000"/>
              <a:gd name="connsiteY94" fmla="*/ 1785334 h 2237474"/>
              <a:gd name="connsiteX95" fmla="*/ 4513724 w 12192000"/>
              <a:gd name="connsiteY95" fmla="*/ 1791996 h 2237474"/>
              <a:gd name="connsiteX96" fmla="*/ 4459810 w 12192000"/>
              <a:gd name="connsiteY96" fmla="*/ 1797886 h 2237474"/>
              <a:gd name="connsiteX97" fmla="*/ 4379064 w 12192000"/>
              <a:gd name="connsiteY97" fmla="*/ 1817177 h 2237474"/>
              <a:gd name="connsiteX98" fmla="*/ 4290981 w 12192000"/>
              <a:gd name="connsiteY98" fmla="*/ 1839677 h 2237474"/>
              <a:gd name="connsiteX99" fmla="*/ 4238372 w 12192000"/>
              <a:gd name="connsiteY99" fmla="*/ 1851480 h 2237474"/>
              <a:gd name="connsiteX100" fmla="*/ 4232517 w 12192000"/>
              <a:gd name="connsiteY100" fmla="*/ 1852567 h 2237474"/>
              <a:gd name="connsiteX101" fmla="*/ 4191732 w 12192000"/>
              <a:gd name="connsiteY101" fmla="*/ 1857328 h 2237474"/>
              <a:gd name="connsiteX102" fmla="*/ 4065532 w 12192000"/>
              <a:gd name="connsiteY102" fmla="*/ 1855477 h 2237474"/>
              <a:gd name="connsiteX103" fmla="*/ 4028460 w 12192000"/>
              <a:gd name="connsiteY103" fmla="*/ 1855137 h 2237474"/>
              <a:gd name="connsiteX104" fmla="*/ 4002267 w 12192000"/>
              <a:gd name="connsiteY104" fmla="*/ 1852352 h 2237474"/>
              <a:gd name="connsiteX105" fmla="*/ 3931396 w 12192000"/>
              <a:gd name="connsiteY105" fmla="*/ 1858915 h 2237474"/>
              <a:gd name="connsiteX106" fmla="*/ 3812162 w 12192000"/>
              <a:gd name="connsiteY106" fmla="*/ 1875501 h 2237474"/>
              <a:gd name="connsiteX107" fmla="*/ 3729530 w 12192000"/>
              <a:gd name="connsiteY107" fmla="*/ 1864513 h 2237474"/>
              <a:gd name="connsiteX108" fmla="*/ 3680177 w 12192000"/>
              <a:gd name="connsiteY108" fmla="*/ 1881552 h 2237474"/>
              <a:gd name="connsiteX109" fmla="*/ 3567259 w 12192000"/>
              <a:gd name="connsiteY109" fmla="*/ 1893482 h 2237474"/>
              <a:gd name="connsiteX110" fmla="*/ 3405770 w 12192000"/>
              <a:gd name="connsiteY110" fmla="*/ 1904591 h 2237474"/>
              <a:gd name="connsiteX111" fmla="*/ 3280097 w 12192000"/>
              <a:gd name="connsiteY111" fmla="*/ 1919610 h 2237474"/>
              <a:gd name="connsiteX112" fmla="*/ 3123424 w 12192000"/>
              <a:gd name="connsiteY112" fmla="*/ 1952930 h 2237474"/>
              <a:gd name="connsiteX113" fmla="*/ 3009910 w 12192000"/>
              <a:gd name="connsiteY113" fmla="*/ 1957866 h 2237474"/>
              <a:gd name="connsiteX114" fmla="*/ 2995934 w 12192000"/>
              <a:gd name="connsiteY114" fmla="*/ 1967085 h 2237474"/>
              <a:gd name="connsiteX115" fmla="*/ 2980071 w 12192000"/>
              <a:gd name="connsiteY115" fmla="*/ 1972988 h 2237474"/>
              <a:gd name="connsiteX116" fmla="*/ 2978094 w 12192000"/>
              <a:gd name="connsiteY116" fmla="*/ 1972369 h 2237474"/>
              <a:gd name="connsiteX117" fmla="*/ 2942858 w 12192000"/>
              <a:gd name="connsiteY117" fmla="*/ 1981367 h 2237474"/>
              <a:gd name="connsiteX118" fmla="*/ 2875436 w 12192000"/>
              <a:gd name="connsiteY118" fmla="*/ 1996977 h 2237474"/>
              <a:gd name="connsiteX119" fmla="*/ 2874892 w 12192000"/>
              <a:gd name="connsiteY119" fmla="*/ 1996085 h 2237474"/>
              <a:gd name="connsiteX120" fmla="*/ 2864145 w 12192000"/>
              <a:gd name="connsiteY120" fmla="*/ 1994061 h 2237474"/>
              <a:gd name="connsiteX121" fmla="*/ 2843662 w 12192000"/>
              <a:gd name="connsiteY121" fmla="*/ 1992498 h 2237474"/>
              <a:gd name="connsiteX122" fmla="*/ 2796128 w 12192000"/>
              <a:gd name="connsiteY122" fmla="*/ 1976403 h 2237474"/>
              <a:gd name="connsiteX123" fmla="*/ 2756784 w 12192000"/>
              <a:gd name="connsiteY123" fmla="*/ 1985116 h 2237474"/>
              <a:gd name="connsiteX124" fmla="*/ 2748833 w 12192000"/>
              <a:gd name="connsiteY124" fmla="*/ 1986323 h 2237474"/>
              <a:gd name="connsiteX125" fmla="*/ 2748661 w 12192000"/>
              <a:gd name="connsiteY125" fmla="*/ 1986122 h 2237474"/>
              <a:gd name="connsiteX126" fmla="*/ 2740251 w 12192000"/>
              <a:gd name="connsiteY126" fmla="*/ 1986946 h 2237474"/>
              <a:gd name="connsiteX127" fmla="*/ 2718916 w 12192000"/>
              <a:gd name="connsiteY127" fmla="*/ 1990867 h 2237474"/>
              <a:gd name="connsiteX128" fmla="*/ 2713522 w 12192000"/>
              <a:gd name="connsiteY128" fmla="*/ 1990173 h 2237474"/>
              <a:gd name="connsiteX129" fmla="*/ 2680597 w 12192000"/>
              <a:gd name="connsiteY129" fmla="*/ 1984996 h 2237474"/>
              <a:gd name="connsiteX130" fmla="*/ 2578178 w 12192000"/>
              <a:gd name="connsiteY130" fmla="*/ 1990531 h 2237474"/>
              <a:gd name="connsiteX131" fmla="*/ 2476147 w 12192000"/>
              <a:gd name="connsiteY131" fmla="*/ 1998305 h 2237474"/>
              <a:gd name="connsiteX132" fmla="*/ 2373568 w 12192000"/>
              <a:gd name="connsiteY132" fmla="*/ 2003219 h 2237474"/>
              <a:gd name="connsiteX133" fmla="*/ 2321399 w 12192000"/>
              <a:gd name="connsiteY133" fmla="*/ 1989467 h 2237474"/>
              <a:gd name="connsiteX134" fmla="*/ 2315525 w 12192000"/>
              <a:gd name="connsiteY134" fmla="*/ 1989708 h 2237474"/>
              <a:gd name="connsiteX135" fmla="*/ 2300792 w 12192000"/>
              <a:gd name="connsiteY135" fmla="*/ 1994290 h 2237474"/>
              <a:gd name="connsiteX136" fmla="*/ 2295469 w 12192000"/>
              <a:gd name="connsiteY136" fmla="*/ 1996659 h 2237474"/>
              <a:gd name="connsiteX137" fmla="*/ 2287219 w 12192000"/>
              <a:gd name="connsiteY137" fmla="*/ 1998750 h 2237474"/>
              <a:gd name="connsiteX138" fmla="*/ 2286948 w 12192000"/>
              <a:gd name="connsiteY138" fmla="*/ 1998596 h 2237474"/>
              <a:gd name="connsiteX139" fmla="*/ 2243069 w 12192000"/>
              <a:gd name="connsiteY139" fmla="*/ 2015111 h 2237474"/>
              <a:gd name="connsiteX140" fmla="*/ 2186609 w 12192000"/>
              <a:gd name="connsiteY140" fmla="*/ 2008263 h 2237474"/>
              <a:gd name="connsiteX141" fmla="*/ 2164831 w 12192000"/>
              <a:gd name="connsiteY141" fmla="*/ 2010143 h 2237474"/>
              <a:gd name="connsiteX142" fmla="*/ 2152836 w 12192000"/>
              <a:gd name="connsiteY142" fmla="*/ 2010048 h 2237474"/>
              <a:gd name="connsiteX143" fmla="*/ 2117102 w 12192000"/>
              <a:gd name="connsiteY143" fmla="*/ 2023004 h 2237474"/>
              <a:gd name="connsiteX144" fmla="*/ 2111935 w 12192000"/>
              <a:gd name="connsiteY144" fmla="*/ 2023163 h 2237474"/>
              <a:gd name="connsiteX145" fmla="*/ 2089991 w 12192000"/>
              <a:gd name="connsiteY145" fmla="*/ 2034193 h 2237474"/>
              <a:gd name="connsiteX146" fmla="*/ 2058061 w 12192000"/>
              <a:gd name="connsiteY146" fmla="*/ 2047942 h 2237474"/>
              <a:gd name="connsiteX147" fmla="*/ 2055737 w 12192000"/>
              <a:gd name="connsiteY147" fmla="*/ 2047704 h 2237474"/>
              <a:gd name="connsiteX148" fmla="*/ 2042244 w 12192000"/>
              <a:gd name="connsiteY148" fmla="*/ 2055560 h 2237474"/>
              <a:gd name="connsiteX149" fmla="*/ 1976224 w 12192000"/>
              <a:gd name="connsiteY149" fmla="*/ 2074257 h 2237474"/>
              <a:gd name="connsiteX150" fmla="*/ 1877728 w 12192000"/>
              <a:gd name="connsiteY150" fmla="*/ 2101004 h 2237474"/>
              <a:gd name="connsiteX151" fmla="*/ 1759056 w 12192000"/>
              <a:gd name="connsiteY151" fmla="*/ 2125608 h 2237474"/>
              <a:gd name="connsiteX152" fmla="*/ 1637948 w 12192000"/>
              <a:gd name="connsiteY152" fmla="*/ 2172597 h 2237474"/>
              <a:gd name="connsiteX153" fmla="*/ 1434549 w 12192000"/>
              <a:gd name="connsiteY153" fmla="*/ 2234522 h 2237474"/>
              <a:gd name="connsiteX154" fmla="*/ 1398481 w 12192000"/>
              <a:gd name="connsiteY154" fmla="*/ 2237074 h 2237474"/>
              <a:gd name="connsiteX155" fmla="*/ 1398407 w 12192000"/>
              <a:gd name="connsiteY155" fmla="*/ 2237095 h 2237474"/>
              <a:gd name="connsiteX156" fmla="*/ 1370962 w 12192000"/>
              <a:gd name="connsiteY156" fmla="*/ 2237474 h 2237474"/>
              <a:gd name="connsiteX157" fmla="*/ 1356367 w 12192000"/>
              <a:gd name="connsiteY157" fmla="*/ 2235089 h 2237474"/>
              <a:gd name="connsiteX158" fmla="*/ 1324828 w 12192000"/>
              <a:gd name="connsiteY158" fmla="*/ 2231968 h 2237474"/>
              <a:gd name="connsiteX159" fmla="*/ 1297744 w 12192000"/>
              <a:gd name="connsiteY159" fmla="*/ 2235849 h 2237474"/>
              <a:gd name="connsiteX160" fmla="*/ 1286236 w 12192000"/>
              <a:gd name="connsiteY160" fmla="*/ 2233135 h 2237474"/>
              <a:gd name="connsiteX161" fmla="*/ 1283504 w 12192000"/>
              <a:gd name="connsiteY161" fmla="*/ 2233797 h 2237474"/>
              <a:gd name="connsiteX162" fmla="*/ 1279765 w 12192000"/>
              <a:gd name="connsiteY162" fmla="*/ 2229639 h 2237474"/>
              <a:gd name="connsiteX163" fmla="*/ 1195347 w 12192000"/>
              <a:gd name="connsiteY163" fmla="*/ 2212354 h 2237474"/>
              <a:gd name="connsiteX164" fmla="*/ 970251 w 12192000"/>
              <a:gd name="connsiteY164" fmla="*/ 2221029 h 2237474"/>
              <a:gd name="connsiteX165" fmla="*/ 812914 w 12192000"/>
              <a:gd name="connsiteY165" fmla="*/ 2202752 h 2237474"/>
              <a:gd name="connsiteX166" fmla="*/ 800195 w 12192000"/>
              <a:gd name="connsiteY166" fmla="*/ 2209407 h 2237474"/>
              <a:gd name="connsiteX167" fmla="*/ 784978 w 12192000"/>
              <a:gd name="connsiteY167" fmla="*/ 2212360 h 2237474"/>
              <a:gd name="connsiteX168" fmla="*/ 681987 w 12192000"/>
              <a:gd name="connsiteY168" fmla="*/ 2216757 h 2237474"/>
              <a:gd name="connsiteX169" fmla="*/ 669923 w 12192000"/>
              <a:gd name="connsiteY169" fmla="*/ 2211682 h 2237474"/>
              <a:gd name="connsiteX170" fmla="*/ 648680 w 12192000"/>
              <a:gd name="connsiteY170" fmla="*/ 2206229 h 2237474"/>
              <a:gd name="connsiteX171" fmla="*/ 597225 w 12192000"/>
              <a:gd name="connsiteY171" fmla="*/ 2180999 h 2237474"/>
              <a:gd name="connsiteX172" fmla="*/ 558449 w 12192000"/>
              <a:gd name="connsiteY172" fmla="*/ 2182346 h 2237474"/>
              <a:gd name="connsiteX173" fmla="*/ 550517 w 12192000"/>
              <a:gd name="connsiteY173" fmla="*/ 2182060 h 2237474"/>
              <a:gd name="connsiteX174" fmla="*/ 550309 w 12192000"/>
              <a:gd name="connsiteY174" fmla="*/ 2181825 h 2237474"/>
              <a:gd name="connsiteX175" fmla="*/ 541836 w 12192000"/>
              <a:gd name="connsiteY175" fmla="*/ 2181063 h 2237474"/>
              <a:gd name="connsiteX176" fmla="*/ 536057 w 12192000"/>
              <a:gd name="connsiteY176" fmla="*/ 2181537 h 2237474"/>
              <a:gd name="connsiteX177" fmla="*/ 520671 w 12192000"/>
              <a:gd name="connsiteY177" fmla="*/ 2180980 h 2237474"/>
              <a:gd name="connsiteX178" fmla="*/ 515024 w 12192000"/>
              <a:gd name="connsiteY178" fmla="*/ 2179258 h 2237474"/>
              <a:gd name="connsiteX179" fmla="*/ 512278 w 12192000"/>
              <a:gd name="connsiteY179" fmla="*/ 2176369 h 2237474"/>
              <a:gd name="connsiteX180" fmla="*/ 480419 w 12192000"/>
              <a:gd name="connsiteY180" fmla="*/ 2167807 h 2237474"/>
              <a:gd name="connsiteX181" fmla="*/ 413835 w 12192000"/>
              <a:gd name="connsiteY181" fmla="*/ 2156783 h 2237474"/>
              <a:gd name="connsiteX182" fmla="*/ 376513 w 12192000"/>
              <a:gd name="connsiteY182" fmla="*/ 2154014 h 2237474"/>
              <a:gd name="connsiteX183" fmla="*/ 273386 w 12192000"/>
              <a:gd name="connsiteY183" fmla="*/ 2142551 h 2237474"/>
              <a:gd name="connsiteX184" fmla="*/ 169207 w 12192000"/>
              <a:gd name="connsiteY184" fmla="*/ 2128100 h 2237474"/>
              <a:gd name="connsiteX185" fmla="*/ 93149 w 12192000"/>
              <a:gd name="connsiteY185" fmla="*/ 2105324 h 2237474"/>
              <a:gd name="connsiteX186" fmla="*/ 88109 w 12192000"/>
              <a:gd name="connsiteY186" fmla="*/ 2106704 h 2237474"/>
              <a:gd name="connsiteX187" fmla="*/ 80022 w 12192000"/>
              <a:gd name="connsiteY187" fmla="*/ 2107254 h 2237474"/>
              <a:gd name="connsiteX188" fmla="*/ 79717 w 12192000"/>
              <a:gd name="connsiteY188" fmla="*/ 2107046 h 2237474"/>
              <a:gd name="connsiteX189" fmla="*/ 72352 w 12192000"/>
              <a:gd name="connsiteY189" fmla="*/ 2107991 h 2237474"/>
              <a:gd name="connsiteX190" fmla="*/ 37645 w 12192000"/>
              <a:gd name="connsiteY190" fmla="*/ 2115401 h 2237474"/>
              <a:gd name="connsiteX191" fmla="*/ 4572 w 12192000"/>
              <a:gd name="connsiteY191" fmla="*/ 2111091 h 2237474"/>
              <a:gd name="connsiteX192" fmla="*/ 0 w 12192000"/>
              <a:gd name="connsiteY192" fmla="*/ 2110468 h 2237474"/>
              <a:gd name="connsiteX193" fmla="*/ 0 w 12192000"/>
              <a:gd name="connsiteY19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03462 w 12192000"/>
              <a:gd name="connsiteY36" fmla="*/ 1042406 h 2237474"/>
              <a:gd name="connsiteX37" fmla="*/ 8968445 w 12192000"/>
              <a:gd name="connsiteY37" fmla="*/ 1052169 h 2237474"/>
              <a:gd name="connsiteX38" fmla="*/ 8886001 w 12192000"/>
              <a:gd name="connsiteY38" fmla="*/ 1067468 h 2237474"/>
              <a:gd name="connsiteX39" fmla="*/ 8838610 w 12192000"/>
              <a:gd name="connsiteY39" fmla="*/ 1075091 h 2237474"/>
              <a:gd name="connsiteX40" fmla="*/ 8750383 w 12192000"/>
              <a:gd name="connsiteY40" fmla="*/ 1097387 h 2237474"/>
              <a:gd name="connsiteX41" fmla="*/ 8665605 w 12192000"/>
              <a:gd name="connsiteY41" fmla="*/ 1110791 h 2237474"/>
              <a:gd name="connsiteX42" fmla="*/ 8584946 w 12192000"/>
              <a:gd name="connsiteY42" fmla="*/ 1135226 h 2237474"/>
              <a:gd name="connsiteX43" fmla="*/ 8460755 w 12192000"/>
              <a:gd name="connsiteY43" fmla="*/ 1203427 h 2237474"/>
              <a:gd name="connsiteX44" fmla="*/ 8419755 w 12192000"/>
              <a:gd name="connsiteY44" fmla="*/ 1216260 h 2237474"/>
              <a:gd name="connsiteX45" fmla="*/ 8411626 w 12192000"/>
              <a:gd name="connsiteY45" fmla="*/ 1214397 h 2237474"/>
              <a:gd name="connsiteX46" fmla="*/ 8363469 w 12192000"/>
              <a:gd name="connsiteY46" fmla="*/ 1246658 h 2237474"/>
              <a:gd name="connsiteX47" fmla="*/ 8275497 w 12192000"/>
              <a:gd name="connsiteY47" fmla="*/ 1264396 h 2237474"/>
              <a:gd name="connsiteX48" fmla="*/ 8206287 w 12192000"/>
              <a:gd name="connsiteY48" fmla="*/ 1273060 h 2237474"/>
              <a:gd name="connsiteX49" fmla="*/ 8139997 w 12192000"/>
              <a:gd name="connsiteY49" fmla="*/ 1282713 h 2237474"/>
              <a:gd name="connsiteX50" fmla="*/ 8074238 w 12192000"/>
              <a:gd name="connsiteY50" fmla="*/ 1301895 h 2237474"/>
              <a:gd name="connsiteX51" fmla="*/ 7942099 w 12192000"/>
              <a:gd name="connsiteY51" fmla="*/ 1336332 h 2237474"/>
              <a:gd name="connsiteX52" fmla="*/ 7902328 w 12192000"/>
              <a:gd name="connsiteY52" fmla="*/ 1345865 h 2237474"/>
              <a:gd name="connsiteX53" fmla="*/ 7840612 w 12192000"/>
              <a:gd name="connsiteY53" fmla="*/ 1369373 h 2237474"/>
              <a:gd name="connsiteX54" fmla="*/ 7786819 w 12192000"/>
              <a:gd name="connsiteY54" fmla="*/ 1378970 h 2237474"/>
              <a:gd name="connsiteX55" fmla="*/ 7548172 w 12192000"/>
              <a:gd name="connsiteY55" fmla="*/ 1417460 h 2237474"/>
              <a:gd name="connsiteX56" fmla="*/ 7483437 w 12192000"/>
              <a:gd name="connsiteY56" fmla="*/ 1478152 h 2237474"/>
              <a:gd name="connsiteX57" fmla="*/ 7377870 w 12192000"/>
              <a:gd name="connsiteY57" fmla="*/ 1523319 h 2237474"/>
              <a:gd name="connsiteX58" fmla="*/ 7230737 w 12192000"/>
              <a:gd name="connsiteY58" fmla="*/ 1562633 h 2237474"/>
              <a:gd name="connsiteX59" fmla="*/ 7224458 w 12192000"/>
              <a:gd name="connsiteY59" fmla="*/ 1573008 h 2237474"/>
              <a:gd name="connsiteX60" fmla="*/ 7183121 w 12192000"/>
              <a:gd name="connsiteY60" fmla="*/ 1595162 h 2237474"/>
              <a:gd name="connsiteX61" fmla="*/ 7164601 w 12192000"/>
              <a:gd name="connsiteY61" fmla="*/ 1606490 h 2237474"/>
              <a:gd name="connsiteX62" fmla="*/ 7031309 w 12192000"/>
              <a:gd name="connsiteY62" fmla="*/ 1619451 h 2237474"/>
              <a:gd name="connsiteX63" fmla="*/ 6900177 w 12192000"/>
              <a:gd name="connsiteY63" fmla="*/ 1636016 h 2237474"/>
              <a:gd name="connsiteX64" fmla="*/ 6795372 w 12192000"/>
              <a:gd name="connsiteY64" fmla="*/ 1644845 h 2237474"/>
              <a:gd name="connsiteX65" fmla="*/ 6692251 w 12192000"/>
              <a:gd name="connsiteY65" fmla="*/ 1656357 h 2237474"/>
              <a:gd name="connsiteX66" fmla="*/ 6655235 w 12192000"/>
              <a:gd name="connsiteY66" fmla="*/ 1661869 h 2237474"/>
              <a:gd name="connsiteX67" fmla="*/ 6554894 w 12192000"/>
              <a:gd name="connsiteY67" fmla="*/ 1664428 h 2237474"/>
              <a:gd name="connsiteX68" fmla="*/ 6516595 w 12192000"/>
              <a:gd name="connsiteY68" fmla="*/ 1667475 h 2237474"/>
              <a:gd name="connsiteX69" fmla="*/ 6508541 w 12192000"/>
              <a:gd name="connsiteY69" fmla="*/ 1668757 h 2237474"/>
              <a:gd name="connsiteX70" fmla="*/ 6471012 w 12192000"/>
              <a:gd name="connsiteY70" fmla="*/ 1678604 h 2237474"/>
              <a:gd name="connsiteX71" fmla="*/ 6364035 w 12192000"/>
              <a:gd name="connsiteY71" fmla="*/ 1667683 h 2237474"/>
              <a:gd name="connsiteX72" fmla="*/ 6280959 w 12192000"/>
              <a:gd name="connsiteY72" fmla="*/ 1689329 h 2237474"/>
              <a:gd name="connsiteX73" fmla="*/ 6243319 w 12192000"/>
              <a:gd name="connsiteY73" fmla="*/ 1695560 h 2237474"/>
              <a:gd name="connsiteX74" fmla="*/ 6098321 w 12192000"/>
              <a:gd name="connsiteY74" fmla="*/ 1721646 h 2237474"/>
              <a:gd name="connsiteX75" fmla="*/ 5880652 w 12192000"/>
              <a:gd name="connsiteY75" fmla="*/ 1779643 h 2237474"/>
              <a:gd name="connsiteX76" fmla="*/ 5785959 w 12192000"/>
              <a:gd name="connsiteY76" fmla="*/ 1775307 h 2237474"/>
              <a:gd name="connsiteX77" fmla="*/ 5643534 w 12192000"/>
              <a:gd name="connsiteY77" fmla="*/ 1802919 h 2237474"/>
              <a:gd name="connsiteX78" fmla="*/ 5518799 w 12192000"/>
              <a:gd name="connsiteY78" fmla="*/ 1818312 h 2237474"/>
              <a:gd name="connsiteX79" fmla="*/ 5505014 w 12192000"/>
              <a:gd name="connsiteY79" fmla="*/ 1819259 h 2237474"/>
              <a:gd name="connsiteX80" fmla="*/ 5453307 w 12192000"/>
              <a:gd name="connsiteY80" fmla="*/ 1815450 h 2237474"/>
              <a:gd name="connsiteX81" fmla="*/ 5221533 w 12192000"/>
              <a:gd name="connsiteY81" fmla="*/ 1846950 h 2237474"/>
              <a:gd name="connsiteX82" fmla="*/ 5149802 w 12192000"/>
              <a:gd name="connsiteY82" fmla="*/ 1844846 h 2237474"/>
              <a:gd name="connsiteX83" fmla="*/ 5114927 w 12192000"/>
              <a:gd name="connsiteY83" fmla="*/ 1847827 h 2237474"/>
              <a:gd name="connsiteX84" fmla="*/ 5108970 w 12192000"/>
              <a:gd name="connsiteY84" fmla="*/ 1847935 h 2237474"/>
              <a:gd name="connsiteX85" fmla="*/ 5067961 w 12192000"/>
              <a:gd name="connsiteY85" fmla="*/ 1845917 h 2237474"/>
              <a:gd name="connsiteX86" fmla="*/ 5007075 w 12192000"/>
              <a:gd name="connsiteY86" fmla="*/ 1838626 h 2237474"/>
              <a:gd name="connsiteX87" fmla="*/ 4944087 w 12192000"/>
              <a:gd name="connsiteY87" fmla="*/ 1823332 h 2237474"/>
              <a:gd name="connsiteX88" fmla="*/ 4907662 w 12192000"/>
              <a:gd name="connsiteY88" fmla="*/ 1816900 h 2237474"/>
              <a:gd name="connsiteX89" fmla="*/ 4882386 w 12192000"/>
              <a:gd name="connsiteY89" fmla="*/ 1809844 h 2237474"/>
              <a:gd name="connsiteX90" fmla="*/ 4811440 w 12192000"/>
              <a:gd name="connsiteY90" fmla="*/ 1804655 h 2237474"/>
              <a:gd name="connsiteX91" fmla="*/ 4691075 w 12192000"/>
              <a:gd name="connsiteY91" fmla="*/ 1801389 h 2237474"/>
              <a:gd name="connsiteX92" fmla="*/ 4611738 w 12192000"/>
              <a:gd name="connsiteY92" fmla="*/ 1776964 h 2237474"/>
              <a:gd name="connsiteX93" fmla="*/ 4560070 w 12192000"/>
              <a:gd name="connsiteY93" fmla="*/ 1785640 h 2237474"/>
              <a:gd name="connsiteX94" fmla="*/ 4536503 w 12192000"/>
              <a:gd name="connsiteY94" fmla="*/ 1785334 h 2237474"/>
              <a:gd name="connsiteX95" fmla="*/ 4513724 w 12192000"/>
              <a:gd name="connsiteY95" fmla="*/ 1791996 h 2237474"/>
              <a:gd name="connsiteX96" fmla="*/ 4459810 w 12192000"/>
              <a:gd name="connsiteY96" fmla="*/ 1797886 h 2237474"/>
              <a:gd name="connsiteX97" fmla="*/ 4379064 w 12192000"/>
              <a:gd name="connsiteY97" fmla="*/ 1817177 h 2237474"/>
              <a:gd name="connsiteX98" fmla="*/ 4290981 w 12192000"/>
              <a:gd name="connsiteY98" fmla="*/ 1839677 h 2237474"/>
              <a:gd name="connsiteX99" fmla="*/ 4238372 w 12192000"/>
              <a:gd name="connsiteY99" fmla="*/ 1851480 h 2237474"/>
              <a:gd name="connsiteX100" fmla="*/ 4232517 w 12192000"/>
              <a:gd name="connsiteY100" fmla="*/ 1852567 h 2237474"/>
              <a:gd name="connsiteX101" fmla="*/ 4191732 w 12192000"/>
              <a:gd name="connsiteY101" fmla="*/ 1857328 h 2237474"/>
              <a:gd name="connsiteX102" fmla="*/ 4065532 w 12192000"/>
              <a:gd name="connsiteY102" fmla="*/ 1855477 h 2237474"/>
              <a:gd name="connsiteX103" fmla="*/ 4028460 w 12192000"/>
              <a:gd name="connsiteY103" fmla="*/ 1855137 h 2237474"/>
              <a:gd name="connsiteX104" fmla="*/ 4002267 w 12192000"/>
              <a:gd name="connsiteY104" fmla="*/ 1852352 h 2237474"/>
              <a:gd name="connsiteX105" fmla="*/ 3931396 w 12192000"/>
              <a:gd name="connsiteY105" fmla="*/ 1858915 h 2237474"/>
              <a:gd name="connsiteX106" fmla="*/ 3812162 w 12192000"/>
              <a:gd name="connsiteY106" fmla="*/ 1875501 h 2237474"/>
              <a:gd name="connsiteX107" fmla="*/ 3729530 w 12192000"/>
              <a:gd name="connsiteY107" fmla="*/ 1864513 h 2237474"/>
              <a:gd name="connsiteX108" fmla="*/ 3680177 w 12192000"/>
              <a:gd name="connsiteY108" fmla="*/ 1881552 h 2237474"/>
              <a:gd name="connsiteX109" fmla="*/ 3567259 w 12192000"/>
              <a:gd name="connsiteY109" fmla="*/ 1893482 h 2237474"/>
              <a:gd name="connsiteX110" fmla="*/ 3405770 w 12192000"/>
              <a:gd name="connsiteY110" fmla="*/ 1904591 h 2237474"/>
              <a:gd name="connsiteX111" fmla="*/ 3280097 w 12192000"/>
              <a:gd name="connsiteY111" fmla="*/ 1919610 h 2237474"/>
              <a:gd name="connsiteX112" fmla="*/ 3123424 w 12192000"/>
              <a:gd name="connsiteY112" fmla="*/ 1952930 h 2237474"/>
              <a:gd name="connsiteX113" fmla="*/ 3009910 w 12192000"/>
              <a:gd name="connsiteY113" fmla="*/ 1957866 h 2237474"/>
              <a:gd name="connsiteX114" fmla="*/ 2995934 w 12192000"/>
              <a:gd name="connsiteY114" fmla="*/ 1967085 h 2237474"/>
              <a:gd name="connsiteX115" fmla="*/ 2980071 w 12192000"/>
              <a:gd name="connsiteY115" fmla="*/ 1972988 h 2237474"/>
              <a:gd name="connsiteX116" fmla="*/ 2978094 w 12192000"/>
              <a:gd name="connsiteY116" fmla="*/ 1972369 h 2237474"/>
              <a:gd name="connsiteX117" fmla="*/ 2942858 w 12192000"/>
              <a:gd name="connsiteY117" fmla="*/ 1981367 h 2237474"/>
              <a:gd name="connsiteX118" fmla="*/ 2875436 w 12192000"/>
              <a:gd name="connsiteY118" fmla="*/ 1996977 h 2237474"/>
              <a:gd name="connsiteX119" fmla="*/ 2874892 w 12192000"/>
              <a:gd name="connsiteY119" fmla="*/ 1996085 h 2237474"/>
              <a:gd name="connsiteX120" fmla="*/ 2864145 w 12192000"/>
              <a:gd name="connsiteY120" fmla="*/ 1994061 h 2237474"/>
              <a:gd name="connsiteX121" fmla="*/ 2843662 w 12192000"/>
              <a:gd name="connsiteY121" fmla="*/ 1992498 h 2237474"/>
              <a:gd name="connsiteX122" fmla="*/ 2796128 w 12192000"/>
              <a:gd name="connsiteY122" fmla="*/ 1976403 h 2237474"/>
              <a:gd name="connsiteX123" fmla="*/ 2756784 w 12192000"/>
              <a:gd name="connsiteY123" fmla="*/ 1985116 h 2237474"/>
              <a:gd name="connsiteX124" fmla="*/ 2748833 w 12192000"/>
              <a:gd name="connsiteY124" fmla="*/ 1986323 h 2237474"/>
              <a:gd name="connsiteX125" fmla="*/ 2748661 w 12192000"/>
              <a:gd name="connsiteY125" fmla="*/ 1986122 h 2237474"/>
              <a:gd name="connsiteX126" fmla="*/ 2740251 w 12192000"/>
              <a:gd name="connsiteY126" fmla="*/ 1986946 h 2237474"/>
              <a:gd name="connsiteX127" fmla="*/ 2718916 w 12192000"/>
              <a:gd name="connsiteY127" fmla="*/ 1990867 h 2237474"/>
              <a:gd name="connsiteX128" fmla="*/ 2713522 w 12192000"/>
              <a:gd name="connsiteY128" fmla="*/ 1990173 h 2237474"/>
              <a:gd name="connsiteX129" fmla="*/ 2680597 w 12192000"/>
              <a:gd name="connsiteY129" fmla="*/ 1984996 h 2237474"/>
              <a:gd name="connsiteX130" fmla="*/ 2578178 w 12192000"/>
              <a:gd name="connsiteY130" fmla="*/ 1990531 h 2237474"/>
              <a:gd name="connsiteX131" fmla="*/ 2476147 w 12192000"/>
              <a:gd name="connsiteY131" fmla="*/ 1998305 h 2237474"/>
              <a:gd name="connsiteX132" fmla="*/ 2373568 w 12192000"/>
              <a:gd name="connsiteY132" fmla="*/ 2003219 h 2237474"/>
              <a:gd name="connsiteX133" fmla="*/ 2321399 w 12192000"/>
              <a:gd name="connsiteY133" fmla="*/ 1989467 h 2237474"/>
              <a:gd name="connsiteX134" fmla="*/ 2315525 w 12192000"/>
              <a:gd name="connsiteY134" fmla="*/ 1989708 h 2237474"/>
              <a:gd name="connsiteX135" fmla="*/ 2300792 w 12192000"/>
              <a:gd name="connsiteY135" fmla="*/ 1994290 h 2237474"/>
              <a:gd name="connsiteX136" fmla="*/ 2295469 w 12192000"/>
              <a:gd name="connsiteY136" fmla="*/ 1996659 h 2237474"/>
              <a:gd name="connsiteX137" fmla="*/ 2287219 w 12192000"/>
              <a:gd name="connsiteY137" fmla="*/ 1998750 h 2237474"/>
              <a:gd name="connsiteX138" fmla="*/ 2286948 w 12192000"/>
              <a:gd name="connsiteY138" fmla="*/ 1998596 h 2237474"/>
              <a:gd name="connsiteX139" fmla="*/ 2243069 w 12192000"/>
              <a:gd name="connsiteY139" fmla="*/ 2015111 h 2237474"/>
              <a:gd name="connsiteX140" fmla="*/ 2186609 w 12192000"/>
              <a:gd name="connsiteY140" fmla="*/ 2008263 h 2237474"/>
              <a:gd name="connsiteX141" fmla="*/ 2164831 w 12192000"/>
              <a:gd name="connsiteY141" fmla="*/ 2010143 h 2237474"/>
              <a:gd name="connsiteX142" fmla="*/ 2152836 w 12192000"/>
              <a:gd name="connsiteY142" fmla="*/ 2010048 h 2237474"/>
              <a:gd name="connsiteX143" fmla="*/ 2117102 w 12192000"/>
              <a:gd name="connsiteY143" fmla="*/ 2023004 h 2237474"/>
              <a:gd name="connsiteX144" fmla="*/ 2111935 w 12192000"/>
              <a:gd name="connsiteY144" fmla="*/ 2023163 h 2237474"/>
              <a:gd name="connsiteX145" fmla="*/ 2089991 w 12192000"/>
              <a:gd name="connsiteY145" fmla="*/ 2034193 h 2237474"/>
              <a:gd name="connsiteX146" fmla="*/ 2058061 w 12192000"/>
              <a:gd name="connsiteY146" fmla="*/ 2047942 h 2237474"/>
              <a:gd name="connsiteX147" fmla="*/ 2055737 w 12192000"/>
              <a:gd name="connsiteY147" fmla="*/ 2047704 h 2237474"/>
              <a:gd name="connsiteX148" fmla="*/ 2042244 w 12192000"/>
              <a:gd name="connsiteY148" fmla="*/ 2055560 h 2237474"/>
              <a:gd name="connsiteX149" fmla="*/ 1976224 w 12192000"/>
              <a:gd name="connsiteY149" fmla="*/ 2074257 h 2237474"/>
              <a:gd name="connsiteX150" fmla="*/ 1877728 w 12192000"/>
              <a:gd name="connsiteY150" fmla="*/ 2101004 h 2237474"/>
              <a:gd name="connsiteX151" fmla="*/ 1759056 w 12192000"/>
              <a:gd name="connsiteY151" fmla="*/ 2125608 h 2237474"/>
              <a:gd name="connsiteX152" fmla="*/ 1637948 w 12192000"/>
              <a:gd name="connsiteY152" fmla="*/ 2172597 h 2237474"/>
              <a:gd name="connsiteX153" fmla="*/ 1434549 w 12192000"/>
              <a:gd name="connsiteY153" fmla="*/ 2234522 h 2237474"/>
              <a:gd name="connsiteX154" fmla="*/ 1398481 w 12192000"/>
              <a:gd name="connsiteY154" fmla="*/ 2237074 h 2237474"/>
              <a:gd name="connsiteX155" fmla="*/ 1398407 w 12192000"/>
              <a:gd name="connsiteY155" fmla="*/ 2237095 h 2237474"/>
              <a:gd name="connsiteX156" fmla="*/ 1370962 w 12192000"/>
              <a:gd name="connsiteY156" fmla="*/ 2237474 h 2237474"/>
              <a:gd name="connsiteX157" fmla="*/ 1356367 w 12192000"/>
              <a:gd name="connsiteY157" fmla="*/ 2235089 h 2237474"/>
              <a:gd name="connsiteX158" fmla="*/ 1324828 w 12192000"/>
              <a:gd name="connsiteY158" fmla="*/ 2231968 h 2237474"/>
              <a:gd name="connsiteX159" fmla="*/ 1297744 w 12192000"/>
              <a:gd name="connsiteY159" fmla="*/ 2235849 h 2237474"/>
              <a:gd name="connsiteX160" fmla="*/ 1286236 w 12192000"/>
              <a:gd name="connsiteY160" fmla="*/ 2233135 h 2237474"/>
              <a:gd name="connsiteX161" fmla="*/ 1283504 w 12192000"/>
              <a:gd name="connsiteY161" fmla="*/ 2233797 h 2237474"/>
              <a:gd name="connsiteX162" fmla="*/ 1279765 w 12192000"/>
              <a:gd name="connsiteY162" fmla="*/ 2229639 h 2237474"/>
              <a:gd name="connsiteX163" fmla="*/ 1195347 w 12192000"/>
              <a:gd name="connsiteY163" fmla="*/ 2212354 h 2237474"/>
              <a:gd name="connsiteX164" fmla="*/ 970251 w 12192000"/>
              <a:gd name="connsiteY164" fmla="*/ 2221029 h 2237474"/>
              <a:gd name="connsiteX165" fmla="*/ 812914 w 12192000"/>
              <a:gd name="connsiteY165" fmla="*/ 2202752 h 2237474"/>
              <a:gd name="connsiteX166" fmla="*/ 800195 w 12192000"/>
              <a:gd name="connsiteY166" fmla="*/ 2209407 h 2237474"/>
              <a:gd name="connsiteX167" fmla="*/ 784978 w 12192000"/>
              <a:gd name="connsiteY167" fmla="*/ 2212360 h 2237474"/>
              <a:gd name="connsiteX168" fmla="*/ 681987 w 12192000"/>
              <a:gd name="connsiteY168" fmla="*/ 2216757 h 2237474"/>
              <a:gd name="connsiteX169" fmla="*/ 669923 w 12192000"/>
              <a:gd name="connsiteY169" fmla="*/ 2211682 h 2237474"/>
              <a:gd name="connsiteX170" fmla="*/ 648680 w 12192000"/>
              <a:gd name="connsiteY170" fmla="*/ 2206229 h 2237474"/>
              <a:gd name="connsiteX171" fmla="*/ 597225 w 12192000"/>
              <a:gd name="connsiteY171" fmla="*/ 2180999 h 2237474"/>
              <a:gd name="connsiteX172" fmla="*/ 558449 w 12192000"/>
              <a:gd name="connsiteY172" fmla="*/ 2182346 h 2237474"/>
              <a:gd name="connsiteX173" fmla="*/ 550517 w 12192000"/>
              <a:gd name="connsiteY173" fmla="*/ 2182060 h 2237474"/>
              <a:gd name="connsiteX174" fmla="*/ 550309 w 12192000"/>
              <a:gd name="connsiteY174" fmla="*/ 2181825 h 2237474"/>
              <a:gd name="connsiteX175" fmla="*/ 541836 w 12192000"/>
              <a:gd name="connsiteY175" fmla="*/ 2181063 h 2237474"/>
              <a:gd name="connsiteX176" fmla="*/ 536057 w 12192000"/>
              <a:gd name="connsiteY176" fmla="*/ 2181537 h 2237474"/>
              <a:gd name="connsiteX177" fmla="*/ 520671 w 12192000"/>
              <a:gd name="connsiteY177" fmla="*/ 2180980 h 2237474"/>
              <a:gd name="connsiteX178" fmla="*/ 515024 w 12192000"/>
              <a:gd name="connsiteY178" fmla="*/ 2179258 h 2237474"/>
              <a:gd name="connsiteX179" fmla="*/ 512278 w 12192000"/>
              <a:gd name="connsiteY179" fmla="*/ 2176369 h 2237474"/>
              <a:gd name="connsiteX180" fmla="*/ 480419 w 12192000"/>
              <a:gd name="connsiteY180" fmla="*/ 2167807 h 2237474"/>
              <a:gd name="connsiteX181" fmla="*/ 413835 w 12192000"/>
              <a:gd name="connsiteY181" fmla="*/ 2156783 h 2237474"/>
              <a:gd name="connsiteX182" fmla="*/ 376513 w 12192000"/>
              <a:gd name="connsiteY182" fmla="*/ 2154014 h 2237474"/>
              <a:gd name="connsiteX183" fmla="*/ 273386 w 12192000"/>
              <a:gd name="connsiteY183" fmla="*/ 2142551 h 2237474"/>
              <a:gd name="connsiteX184" fmla="*/ 169207 w 12192000"/>
              <a:gd name="connsiteY184" fmla="*/ 2128100 h 2237474"/>
              <a:gd name="connsiteX185" fmla="*/ 93149 w 12192000"/>
              <a:gd name="connsiteY185" fmla="*/ 2105324 h 2237474"/>
              <a:gd name="connsiteX186" fmla="*/ 88109 w 12192000"/>
              <a:gd name="connsiteY186" fmla="*/ 2106704 h 2237474"/>
              <a:gd name="connsiteX187" fmla="*/ 80022 w 12192000"/>
              <a:gd name="connsiteY187" fmla="*/ 2107254 h 2237474"/>
              <a:gd name="connsiteX188" fmla="*/ 79717 w 12192000"/>
              <a:gd name="connsiteY188" fmla="*/ 2107046 h 2237474"/>
              <a:gd name="connsiteX189" fmla="*/ 72352 w 12192000"/>
              <a:gd name="connsiteY189" fmla="*/ 2107991 h 2237474"/>
              <a:gd name="connsiteX190" fmla="*/ 37645 w 12192000"/>
              <a:gd name="connsiteY190" fmla="*/ 2115401 h 2237474"/>
              <a:gd name="connsiteX191" fmla="*/ 4572 w 12192000"/>
              <a:gd name="connsiteY191" fmla="*/ 2111091 h 2237474"/>
              <a:gd name="connsiteX192" fmla="*/ 0 w 12192000"/>
              <a:gd name="connsiteY192" fmla="*/ 2110468 h 2237474"/>
              <a:gd name="connsiteX193" fmla="*/ 0 w 12192000"/>
              <a:gd name="connsiteY19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03462 w 12192000"/>
              <a:gd name="connsiteY36" fmla="*/ 1042406 h 2237474"/>
              <a:gd name="connsiteX37" fmla="*/ 8968445 w 12192000"/>
              <a:gd name="connsiteY37" fmla="*/ 1052169 h 2237474"/>
              <a:gd name="connsiteX38" fmla="*/ 8886001 w 12192000"/>
              <a:gd name="connsiteY38" fmla="*/ 1067468 h 2237474"/>
              <a:gd name="connsiteX39" fmla="*/ 8838610 w 12192000"/>
              <a:gd name="connsiteY39" fmla="*/ 1075091 h 2237474"/>
              <a:gd name="connsiteX40" fmla="*/ 8750383 w 12192000"/>
              <a:gd name="connsiteY40" fmla="*/ 1097387 h 2237474"/>
              <a:gd name="connsiteX41" fmla="*/ 8665605 w 12192000"/>
              <a:gd name="connsiteY41" fmla="*/ 1110791 h 2237474"/>
              <a:gd name="connsiteX42" fmla="*/ 8584946 w 12192000"/>
              <a:gd name="connsiteY42" fmla="*/ 1135226 h 2237474"/>
              <a:gd name="connsiteX43" fmla="*/ 8460755 w 12192000"/>
              <a:gd name="connsiteY43" fmla="*/ 1203427 h 2237474"/>
              <a:gd name="connsiteX44" fmla="*/ 8419755 w 12192000"/>
              <a:gd name="connsiteY44" fmla="*/ 1216260 h 2237474"/>
              <a:gd name="connsiteX45" fmla="*/ 8411626 w 12192000"/>
              <a:gd name="connsiteY45" fmla="*/ 1214397 h 2237474"/>
              <a:gd name="connsiteX46" fmla="*/ 8363469 w 12192000"/>
              <a:gd name="connsiteY46" fmla="*/ 1246658 h 2237474"/>
              <a:gd name="connsiteX47" fmla="*/ 8275497 w 12192000"/>
              <a:gd name="connsiteY47" fmla="*/ 1264396 h 2237474"/>
              <a:gd name="connsiteX48" fmla="*/ 8206287 w 12192000"/>
              <a:gd name="connsiteY48" fmla="*/ 1273060 h 2237474"/>
              <a:gd name="connsiteX49" fmla="*/ 8139997 w 12192000"/>
              <a:gd name="connsiteY49" fmla="*/ 1282713 h 2237474"/>
              <a:gd name="connsiteX50" fmla="*/ 8074238 w 12192000"/>
              <a:gd name="connsiteY50" fmla="*/ 1301895 h 2237474"/>
              <a:gd name="connsiteX51" fmla="*/ 7942099 w 12192000"/>
              <a:gd name="connsiteY51" fmla="*/ 1336332 h 2237474"/>
              <a:gd name="connsiteX52" fmla="*/ 7902328 w 12192000"/>
              <a:gd name="connsiteY52" fmla="*/ 1345865 h 2237474"/>
              <a:gd name="connsiteX53" fmla="*/ 7840612 w 12192000"/>
              <a:gd name="connsiteY53" fmla="*/ 1369373 h 2237474"/>
              <a:gd name="connsiteX54" fmla="*/ 7786819 w 12192000"/>
              <a:gd name="connsiteY54" fmla="*/ 1378970 h 2237474"/>
              <a:gd name="connsiteX55" fmla="*/ 7548172 w 12192000"/>
              <a:gd name="connsiteY55" fmla="*/ 1417460 h 2237474"/>
              <a:gd name="connsiteX56" fmla="*/ 7483437 w 12192000"/>
              <a:gd name="connsiteY56" fmla="*/ 1478152 h 2237474"/>
              <a:gd name="connsiteX57" fmla="*/ 7377870 w 12192000"/>
              <a:gd name="connsiteY57" fmla="*/ 1523319 h 2237474"/>
              <a:gd name="connsiteX58" fmla="*/ 7230737 w 12192000"/>
              <a:gd name="connsiteY58" fmla="*/ 1562633 h 2237474"/>
              <a:gd name="connsiteX59" fmla="*/ 7224458 w 12192000"/>
              <a:gd name="connsiteY59" fmla="*/ 1573008 h 2237474"/>
              <a:gd name="connsiteX60" fmla="*/ 7183121 w 12192000"/>
              <a:gd name="connsiteY60" fmla="*/ 1595162 h 2237474"/>
              <a:gd name="connsiteX61" fmla="*/ 7164601 w 12192000"/>
              <a:gd name="connsiteY61" fmla="*/ 1606490 h 2237474"/>
              <a:gd name="connsiteX62" fmla="*/ 7031309 w 12192000"/>
              <a:gd name="connsiteY62" fmla="*/ 1619451 h 2237474"/>
              <a:gd name="connsiteX63" fmla="*/ 6900177 w 12192000"/>
              <a:gd name="connsiteY63" fmla="*/ 1636016 h 2237474"/>
              <a:gd name="connsiteX64" fmla="*/ 6795372 w 12192000"/>
              <a:gd name="connsiteY64" fmla="*/ 1644845 h 2237474"/>
              <a:gd name="connsiteX65" fmla="*/ 6692251 w 12192000"/>
              <a:gd name="connsiteY65" fmla="*/ 1656357 h 2237474"/>
              <a:gd name="connsiteX66" fmla="*/ 6655235 w 12192000"/>
              <a:gd name="connsiteY66" fmla="*/ 1661869 h 2237474"/>
              <a:gd name="connsiteX67" fmla="*/ 6554894 w 12192000"/>
              <a:gd name="connsiteY67" fmla="*/ 1664428 h 2237474"/>
              <a:gd name="connsiteX68" fmla="*/ 6516595 w 12192000"/>
              <a:gd name="connsiteY68" fmla="*/ 1667475 h 2237474"/>
              <a:gd name="connsiteX69" fmla="*/ 6508541 w 12192000"/>
              <a:gd name="connsiteY69" fmla="*/ 1668757 h 2237474"/>
              <a:gd name="connsiteX70" fmla="*/ 6471012 w 12192000"/>
              <a:gd name="connsiteY70" fmla="*/ 1678604 h 2237474"/>
              <a:gd name="connsiteX71" fmla="*/ 6364035 w 12192000"/>
              <a:gd name="connsiteY71" fmla="*/ 1667683 h 2237474"/>
              <a:gd name="connsiteX72" fmla="*/ 6280959 w 12192000"/>
              <a:gd name="connsiteY72" fmla="*/ 1689329 h 2237474"/>
              <a:gd name="connsiteX73" fmla="*/ 6243319 w 12192000"/>
              <a:gd name="connsiteY73" fmla="*/ 1695560 h 2237474"/>
              <a:gd name="connsiteX74" fmla="*/ 6098321 w 12192000"/>
              <a:gd name="connsiteY74" fmla="*/ 1721646 h 2237474"/>
              <a:gd name="connsiteX75" fmla="*/ 5880652 w 12192000"/>
              <a:gd name="connsiteY75" fmla="*/ 1779643 h 2237474"/>
              <a:gd name="connsiteX76" fmla="*/ 5785959 w 12192000"/>
              <a:gd name="connsiteY76" fmla="*/ 1775307 h 2237474"/>
              <a:gd name="connsiteX77" fmla="*/ 5643534 w 12192000"/>
              <a:gd name="connsiteY77" fmla="*/ 1802919 h 2237474"/>
              <a:gd name="connsiteX78" fmla="*/ 5518799 w 12192000"/>
              <a:gd name="connsiteY78" fmla="*/ 1818312 h 2237474"/>
              <a:gd name="connsiteX79" fmla="*/ 5505014 w 12192000"/>
              <a:gd name="connsiteY79" fmla="*/ 1819259 h 2237474"/>
              <a:gd name="connsiteX80" fmla="*/ 5453307 w 12192000"/>
              <a:gd name="connsiteY80" fmla="*/ 1815450 h 2237474"/>
              <a:gd name="connsiteX81" fmla="*/ 5221533 w 12192000"/>
              <a:gd name="connsiteY81" fmla="*/ 1846950 h 2237474"/>
              <a:gd name="connsiteX82" fmla="*/ 5149802 w 12192000"/>
              <a:gd name="connsiteY82" fmla="*/ 1844846 h 2237474"/>
              <a:gd name="connsiteX83" fmla="*/ 5114927 w 12192000"/>
              <a:gd name="connsiteY83" fmla="*/ 1847827 h 2237474"/>
              <a:gd name="connsiteX84" fmla="*/ 5108970 w 12192000"/>
              <a:gd name="connsiteY84" fmla="*/ 1847935 h 2237474"/>
              <a:gd name="connsiteX85" fmla="*/ 5067961 w 12192000"/>
              <a:gd name="connsiteY85" fmla="*/ 1845917 h 2237474"/>
              <a:gd name="connsiteX86" fmla="*/ 5007075 w 12192000"/>
              <a:gd name="connsiteY86" fmla="*/ 1838626 h 2237474"/>
              <a:gd name="connsiteX87" fmla="*/ 4944087 w 12192000"/>
              <a:gd name="connsiteY87" fmla="*/ 1823332 h 2237474"/>
              <a:gd name="connsiteX88" fmla="*/ 4907662 w 12192000"/>
              <a:gd name="connsiteY88" fmla="*/ 1816900 h 2237474"/>
              <a:gd name="connsiteX89" fmla="*/ 4882386 w 12192000"/>
              <a:gd name="connsiteY89" fmla="*/ 1809844 h 2237474"/>
              <a:gd name="connsiteX90" fmla="*/ 4811440 w 12192000"/>
              <a:gd name="connsiteY90" fmla="*/ 1804655 h 2237474"/>
              <a:gd name="connsiteX91" fmla="*/ 4691075 w 12192000"/>
              <a:gd name="connsiteY91" fmla="*/ 1801389 h 2237474"/>
              <a:gd name="connsiteX92" fmla="*/ 4611738 w 12192000"/>
              <a:gd name="connsiteY92" fmla="*/ 1776964 h 2237474"/>
              <a:gd name="connsiteX93" fmla="*/ 4560070 w 12192000"/>
              <a:gd name="connsiteY93" fmla="*/ 1785640 h 2237474"/>
              <a:gd name="connsiteX94" fmla="*/ 4536503 w 12192000"/>
              <a:gd name="connsiteY94" fmla="*/ 1785334 h 2237474"/>
              <a:gd name="connsiteX95" fmla="*/ 4513724 w 12192000"/>
              <a:gd name="connsiteY95" fmla="*/ 1791996 h 2237474"/>
              <a:gd name="connsiteX96" fmla="*/ 4459810 w 12192000"/>
              <a:gd name="connsiteY96" fmla="*/ 1797886 h 2237474"/>
              <a:gd name="connsiteX97" fmla="*/ 4379064 w 12192000"/>
              <a:gd name="connsiteY97" fmla="*/ 1817177 h 2237474"/>
              <a:gd name="connsiteX98" fmla="*/ 4290981 w 12192000"/>
              <a:gd name="connsiteY98" fmla="*/ 1839677 h 2237474"/>
              <a:gd name="connsiteX99" fmla="*/ 4238372 w 12192000"/>
              <a:gd name="connsiteY99" fmla="*/ 1851480 h 2237474"/>
              <a:gd name="connsiteX100" fmla="*/ 4232517 w 12192000"/>
              <a:gd name="connsiteY100" fmla="*/ 1852567 h 2237474"/>
              <a:gd name="connsiteX101" fmla="*/ 4191732 w 12192000"/>
              <a:gd name="connsiteY101" fmla="*/ 1857328 h 2237474"/>
              <a:gd name="connsiteX102" fmla="*/ 4065532 w 12192000"/>
              <a:gd name="connsiteY102" fmla="*/ 1855477 h 2237474"/>
              <a:gd name="connsiteX103" fmla="*/ 4028460 w 12192000"/>
              <a:gd name="connsiteY103" fmla="*/ 1855137 h 2237474"/>
              <a:gd name="connsiteX104" fmla="*/ 4002267 w 12192000"/>
              <a:gd name="connsiteY104" fmla="*/ 1852352 h 2237474"/>
              <a:gd name="connsiteX105" fmla="*/ 3931396 w 12192000"/>
              <a:gd name="connsiteY105" fmla="*/ 1858915 h 2237474"/>
              <a:gd name="connsiteX106" fmla="*/ 3812162 w 12192000"/>
              <a:gd name="connsiteY106" fmla="*/ 1875501 h 2237474"/>
              <a:gd name="connsiteX107" fmla="*/ 3729530 w 12192000"/>
              <a:gd name="connsiteY107" fmla="*/ 1864513 h 2237474"/>
              <a:gd name="connsiteX108" fmla="*/ 3680177 w 12192000"/>
              <a:gd name="connsiteY108" fmla="*/ 1881552 h 2237474"/>
              <a:gd name="connsiteX109" fmla="*/ 3567259 w 12192000"/>
              <a:gd name="connsiteY109" fmla="*/ 1893482 h 2237474"/>
              <a:gd name="connsiteX110" fmla="*/ 3405770 w 12192000"/>
              <a:gd name="connsiteY110" fmla="*/ 1904591 h 2237474"/>
              <a:gd name="connsiteX111" fmla="*/ 3280097 w 12192000"/>
              <a:gd name="connsiteY111" fmla="*/ 1919610 h 2237474"/>
              <a:gd name="connsiteX112" fmla="*/ 3123424 w 12192000"/>
              <a:gd name="connsiteY112" fmla="*/ 1952930 h 2237474"/>
              <a:gd name="connsiteX113" fmla="*/ 3009910 w 12192000"/>
              <a:gd name="connsiteY113" fmla="*/ 1957866 h 2237474"/>
              <a:gd name="connsiteX114" fmla="*/ 2995934 w 12192000"/>
              <a:gd name="connsiteY114" fmla="*/ 1967085 h 2237474"/>
              <a:gd name="connsiteX115" fmla="*/ 2980071 w 12192000"/>
              <a:gd name="connsiteY115" fmla="*/ 1972988 h 2237474"/>
              <a:gd name="connsiteX116" fmla="*/ 2978094 w 12192000"/>
              <a:gd name="connsiteY116" fmla="*/ 1972369 h 2237474"/>
              <a:gd name="connsiteX117" fmla="*/ 2942858 w 12192000"/>
              <a:gd name="connsiteY117" fmla="*/ 1981367 h 2237474"/>
              <a:gd name="connsiteX118" fmla="*/ 2875436 w 12192000"/>
              <a:gd name="connsiteY118" fmla="*/ 1996977 h 2237474"/>
              <a:gd name="connsiteX119" fmla="*/ 2874892 w 12192000"/>
              <a:gd name="connsiteY119" fmla="*/ 1996085 h 2237474"/>
              <a:gd name="connsiteX120" fmla="*/ 2864145 w 12192000"/>
              <a:gd name="connsiteY120" fmla="*/ 1994061 h 2237474"/>
              <a:gd name="connsiteX121" fmla="*/ 2843662 w 12192000"/>
              <a:gd name="connsiteY121" fmla="*/ 1992498 h 2237474"/>
              <a:gd name="connsiteX122" fmla="*/ 2796128 w 12192000"/>
              <a:gd name="connsiteY122" fmla="*/ 1976403 h 2237474"/>
              <a:gd name="connsiteX123" fmla="*/ 2756784 w 12192000"/>
              <a:gd name="connsiteY123" fmla="*/ 1985116 h 2237474"/>
              <a:gd name="connsiteX124" fmla="*/ 2748833 w 12192000"/>
              <a:gd name="connsiteY124" fmla="*/ 1986323 h 2237474"/>
              <a:gd name="connsiteX125" fmla="*/ 2748661 w 12192000"/>
              <a:gd name="connsiteY125" fmla="*/ 1986122 h 2237474"/>
              <a:gd name="connsiteX126" fmla="*/ 2740251 w 12192000"/>
              <a:gd name="connsiteY126" fmla="*/ 1986946 h 2237474"/>
              <a:gd name="connsiteX127" fmla="*/ 2718916 w 12192000"/>
              <a:gd name="connsiteY127" fmla="*/ 1990867 h 2237474"/>
              <a:gd name="connsiteX128" fmla="*/ 2713522 w 12192000"/>
              <a:gd name="connsiteY128" fmla="*/ 1990173 h 2237474"/>
              <a:gd name="connsiteX129" fmla="*/ 2680597 w 12192000"/>
              <a:gd name="connsiteY129" fmla="*/ 1984996 h 2237474"/>
              <a:gd name="connsiteX130" fmla="*/ 2578178 w 12192000"/>
              <a:gd name="connsiteY130" fmla="*/ 1990531 h 2237474"/>
              <a:gd name="connsiteX131" fmla="*/ 2476147 w 12192000"/>
              <a:gd name="connsiteY131" fmla="*/ 1998305 h 2237474"/>
              <a:gd name="connsiteX132" fmla="*/ 2373568 w 12192000"/>
              <a:gd name="connsiteY132" fmla="*/ 2003219 h 2237474"/>
              <a:gd name="connsiteX133" fmla="*/ 2321399 w 12192000"/>
              <a:gd name="connsiteY133" fmla="*/ 1989467 h 2237474"/>
              <a:gd name="connsiteX134" fmla="*/ 2315525 w 12192000"/>
              <a:gd name="connsiteY134" fmla="*/ 1989708 h 2237474"/>
              <a:gd name="connsiteX135" fmla="*/ 2300792 w 12192000"/>
              <a:gd name="connsiteY135" fmla="*/ 1994290 h 2237474"/>
              <a:gd name="connsiteX136" fmla="*/ 2295469 w 12192000"/>
              <a:gd name="connsiteY136" fmla="*/ 1996659 h 2237474"/>
              <a:gd name="connsiteX137" fmla="*/ 2287219 w 12192000"/>
              <a:gd name="connsiteY137" fmla="*/ 1998750 h 2237474"/>
              <a:gd name="connsiteX138" fmla="*/ 2286948 w 12192000"/>
              <a:gd name="connsiteY138" fmla="*/ 1998596 h 2237474"/>
              <a:gd name="connsiteX139" fmla="*/ 2243069 w 12192000"/>
              <a:gd name="connsiteY139" fmla="*/ 2015111 h 2237474"/>
              <a:gd name="connsiteX140" fmla="*/ 2186609 w 12192000"/>
              <a:gd name="connsiteY140" fmla="*/ 2008263 h 2237474"/>
              <a:gd name="connsiteX141" fmla="*/ 2164831 w 12192000"/>
              <a:gd name="connsiteY141" fmla="*/ 2010143 h 2237474"/>
              <a:gd name="connsiteX142" fmla="*/ 2152836 w 12192000"/>
              <a:gd name="connsiteY142" fmla="*/ 2010048 h 2237474"/>
              <a:gd name="connsiteX143" fmla="*/ 2117102 w 12192000"/>
              <a:gd name="connsiteY143" fmla="*/ 2023004 h 2237474"/>
              <a:gd name="connsiteX144" fmla="*/ 2111935 w 12192000"/>
              <a:gd name="connsiteY144" fmla="*/ 2023163 h 2237474"/>
              <a:gd name="connsiteX145" fmla="*/ 2089991 w 12192000"/>
              <a:gd name="connsiteY145" fmla="*/ 2034193 h 2237474"/>
              <a:gd name="connsiteX146" fmla="*/ 2058061 w 12192000"/>
              <a:gd name="connsiteY146" fmla="*/ 2047942 h 2237474"/>
              <a:gd name="connsiteX147" fmla="*/ 2055737 w 12192000"/>
              <a:gd name="connsiteY147" fmla="*/ 2047704 h 2237474"/>
              <a:gd name="connsiteX148" fmla="*/ 2042244 w 12192000"/>
              <a:gd name="connsiteY148" fmla="*/ 2055560 h 2237474"/>
              <a:gd name="connsiteX149" fmla="*/ 1976224 w 12192000"/>
              <a:gd name="connsiteY149" fmla="*/ 2074257 h 2237474"/>
              <a:gd name="connsiteX150" fmla="*/ 1877728 w 12192000"/>
              <a:gd name="connsiteY150" fmla="*/ 2101004 h 2237474"/>
              <a:gd name="connsiteX151" fmla="*/ 1759056 w 12192000"/>
              <a:gd name="connsiteY151" fmla="*/ 2125608 h 2237474"/>
              <a:gd name="connsiteX152" fmla="*/ 1637948 w 12192000"/>
              <a:gd name="connsiteY152" fmla="*/ 2172597 h 2237474"/>
              <a:gd name="connsiteX153" fmla="*/ 1434549 w 12192000"/>
              <a:gd name="connsiteY153" fmla="*/ 2234522 h 2237474"/>
              <a:gd name="connsiteX154" fmla="*/ 1398481 w 12192000"/>
              <a:gd name="connsiteY154" fmla="*/ 2237074 h 2237474"/>
              <a:gd name="connsiteX155" fmla="*/ 1398407 w 12192000"/>
              <a:gd name="connsiteY155" fmla="*/ 2237095 h 2237474"/>
              <a:gd name="connsiteX156" fmla="*/ 1370962 w 12192000"/>
              <a:gd name="connsiteY156" fmla="*/ 2237474 h 2237474"/>
              <a:gd name="connsiteX157" fmla="*/ 1356367 w 12192000"/>
              <a:gd name="connsiteY157" fmla="*/ 2235089 h 2237474"/>
              <a:gd name="connsiteX158" fmla="*/ 1324828 w 12192000"/>
              <a:gd name="connsiteY158" fmla="*/ 2231968 h 2237474"/>
              <a:gd name="connsiteX159" fmla="*/ 1297744 w 12192000"/>
              <a:gd name="connsiteY159" fmla="*/ 2235849 h 2237474"/>
              <a:gd name="connsiteX160" fmla="*/ 1286236 w 12192000"/>
              <a:gd name="connsiteY160" fmla="*/ 2233135 h 2237474"/>
              <a:gd name="connsiteX161" fmla="*/ 1283504 w 12192000"/>
              <a:gd name="connsiteY161" fmla="*/ 2233797 h 2237474"/>
              <a:gd name="connsiteX162" fmla="*/ 1279765 w 12192000"/>
              <a:gd name="connsiteY162" fmla="*/ 2229639 h 2237474"/>
              <a:gd name="connsiteX163" fmla="*/ 1195347 w 12192000"/>
              <a:gd name="connsiteY163" fmla="*/ 2212354 h 2237474"/>
              <a:gd name="connsiteX164" fmla="*/ 970251 w 12192000"/>
              <a:gd name="connsiteY164" fmla="*/ 2221029 h 2237474"/>
              <a:gd name="connsiteX165" fmla="*/ 812914 w 12192000"/>
              <a:gd name="connsiteY165" fmla="*/ 2202752 h 2237474"/>
              <a:gd name="connsiteX166" fmla="*/ 800195 w 12192000"/>
              <a:gd name="connsiteY166" fmla="*/ 2209407 h 2237474"/>
              <a:gd name="connsiteX167" fmla="*/ 784978 w 12192000"/>
              <a:gd name="connsiteY167" fmla="*/ 2212360 h 2237474"/>
              <a:gd name="connsiteX168" fmla="*/ 681987 w 12192000"/>
              <a:gd name="connsiteY168" fmla="*/ 2216757 h 2237474"/>
              <a:gd name="connsiteX169" fmla="*/ 669923 w 12192000"/>
              <a:gd name="connsiteY169" fmla="*/ 2211682 h 2237474"/>
              <a:gd name="connsiteX170" fmla="*/ 648680 w 12192000"/>
              <a:gd name="connsiteY170" fmla="*/ 2206229 h 2237474"/>
              <a:gd name="connsiteX171" fmla="*/ 597225 w 12192000"/>
              <a:gd name="connsiteY171" fmla="*/ 2180999 h 2237474"/>
              <a:gd name="connsiteX172" fmla="*/ 558449 w 12192000"/>
              <a:gd name="connsiteY172" fmla="*/ 2182346 h 2237474"/>
              <a:gd name="connsiteX173" fmla="*/ 550517 w 12192000"/>
              <a:gd name="connsiteY173" fmla="*/ 2182060 h 2237474"/>
              <a:gd name="connsiteX174" fmla="*/ 550309 w 12192000"/>
              <a:gd name="connsiteY174" fmla="*/ 2181825 h 2237474"/>
              <a:gd name="connsiteX175" fmla="*/ 541836 w 12192000"/>
              <a:gd name="connsiteY175" fmla="*/ 2181063 h 2237474"/>
              <a:gd name="connsiteX176" fmla="*/ 536057 w 12192000"/>
              <a:gd name="connsiteY176" fmla="*/ 2181537 h 2237474"/>
              <a:gd name="connsiteX177" fmla="*/ 520671 w 12192000"/>
              <a:gd name="connsiteY177" fmla="*/ 2180980 h 2237474"/>
              <a:gd name="connsiteX178" fmla="*/ 515024 w 12192000"/>
              <a:gd name="connsiteY178" fmla="*/ 2179258 h 2237474"/>
              <a:gd name="connsiteX179" fmla="*/ 512278 w 12192000"/>
              <a:gd name="connsiteY179" fmla="*/ 2176369 h 2237474"/>
              <a:gd name="connsiteX180" fmla="*/ 480419 w 12192000"/>
              <a:gd name="connsiteY180" fmla="*/ 2167807 h 2237474"/>
              <a:gd name="connsiteX181" fmla="*/ 413835 w 12192000"/>
              <a:gd name="connsiteY181" fmla="*/ 2156783 h 2237474"/>
              <a:gd name="connsiteX182" fmla="*/ 376513 w 12192000"/>
              <a:gd name="connsiteY182" fmla="*/ 2154014 h 2237474"/>
              <a:gd name="connsiteX183" fmla="*/ 273386 w 12192000"/>
              <a:gd name="connsiteY183" fmla="*/ 2142551 h 2237474"/>
              <a:gd name="connsiteX184" fmla="*/ 169207 w 12192000"/>
              <a:gd name="connsiteY184" fmla="*/ 2128100 h 2237474"/>
              <a:gd name="connsiteX185" fmla="*/ 93149 w 12192000"/>
              <a:gd name="connsiteY185" fmla="*/ 2105324 h 2237474"/>
              <a:gd name="connsiteX186" fmla="*/ 88109 w 12192000"/>
              <a:gd name="connsiteY186" fmla="*/ 2106704 h 2237474"/>
              <a:gd name="connsiteX187" fmla="*/ 80022 w 12192000"/>
              <a:gd name="connsiteY187" fmla="*/ 2107254 h 2237474"/>
              <a:gd name="connsiteX188" fmla="*/ 79717 w 12192000"/>
              <a:gd name="connsiteY188" fmla="*/ 2107046 h 2237474"/>
              <a:gd name="connsiteX189" fmla="*/ 72352 w 12192000"/>
              <a:gd name="connsiteY189" fmla="*/ 2107991 h 2237474"/>
              <a:gd name="connsiteX190" fmla="*/ 37645 w 12192000"/>
              <a:gd name="connsiteY190" fmla="*/ 2115401 h 2237474"/>
              <a:gd name="connsiteX191" fmla="*/ 4572 w 12192000"/>
              <a:gd name="connsiteY191" fmla="*/ 2111091 h 2237474"/>
              <a:gd name="connsiteX192" fmla="*/ 0 w 12192000"/>
              <a:gd name="connsiteY192" fmla="*/ 2110468 h 2237474"/>
              <a:gd name="connsiteX193" fmla="*/ 0 w 12192000"/>
              <a:gd name="connsiteY19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03462 w 12192000"/>
              <a:gd name="connsiteY36" fmla="*/ 1042406 h 2237474"/>
              <a:gd name="connsiteX37" fmla="*/ 8968445 w 12192000"/>
              <a:gd name="connsiteY37" fmla="*/ 1052169 h 2237474"/>
              <a:gd name="connsiteX38" fmla="*/ 8886001 w 12192000"/>
              <a:gd name="connsiteY38" fmla="*/ 1067468 h 2237474"/>
              <a:gd name="connsiteX39" fmla="*/ 8838610 w 12192000"/>
              <a:gd name="connsiteY39" fmla="*/ 1075091 h 2237474"/>
              <a:gd name="connsiteX40" fmla="*/ 8750383 w 12192000"/>
              <a:gd name="connsiteY40" fmla="*/ 1097387 h 2237474"/>
              <a:gd name="connsiteX41" fmla="*/ 8665605 w 12192000"/>
              <a:gd name="connsiteY41" fmla="*/ 1110791 h 2237474"/>
              <a:gd name="connsiteX42" fmla="*/ 8584946 w 12192000"/>
              <a:gd name="connsiteY42" fmla="*/ 1135226 h 2237474"/>
              <a:gd name="connsiteX43" fmla="*/ 8460755 w 12192000"/>
              <a:gd name="connsiteY43" fmla="*/ 1203427 h 2237474"/>
              <a:gd name="connsiteX44" fmla="*/ 8419755 w 12192000"/>
              <a:gd name="connsiteY44" fmla="*/ 1216260 h 2237474"/>
              <a:gd name="connsiteX45" fmla="*/ 8411626 w 12192000"/>
              <a:gd name="connsiteY45" fmla="*/ 1214397 h 2237474"/>
              <a:gd name="connsiteX46" fmla="*/ 8363469 w 12192000"/>
              <a:gd name="connsiteY46" fmla="*/ 1246658 h 2237474"/>
              <a:gd name="connsiteX47" fmla="*/ 8275497 w 12192000"/>
              <a:gd name="connsiteY47" fmla="*/ 1264396 h 2237474"/>
              <a:gd name="connsiteX48" fmla="*/ 8206287 w 12192000"/>
              <a:gd name="connsiteY48" fmla="*/ 1273060 h 2237474"/>
              <a:gd name="connsiteX49" fmla="*/ 8139997 w 12192000"/>
              <a:gd name="connsiteY49" fmla="*/ 1282713 h 2237474"/>
              <a:gd name="connsiteX50" fmla="*/ 8074238 w 12192000"/>
              <a:gd name="connsiteY50" fmla="*/ 1301895 h 2237474"/>
              <a:gd name="connsiteX51" fmla="*/ 7942099 w 12192000"/>
              <a:gd name="connsiteY51" fmla="*/ 1336332 h 2237474"/>
              <a:gd name="connsiteX52" fmla="*/ 7902328 w 12192000"/>
              <a:gd name="connsiteY52" fmla="*/ 1345865 h 2237474"/>
              <a:gd name="connsiteX53" fmla="*/ 7840612 w 12192000"/>
              <a:gd name="connsiteY53" fmla="*/ 1369373 h 2237474"/>
              <a:gd name="connsiteX54" fmla="*/ 7786819 w 12192000"/>
              <a:gd name="connsiteY54" fmla="*/ 1378970 h 2237474"/>
              <a:gd name="connsiteX55" fmla="*/ 7548172 w 12192000"/>
              <a:gd name="connsiteY55" fmla="*/ 1417460 h 2237474"/>
              <a:gd name="connsiteX56" fmla="*/ 7483437 w 12192000"/>
              <a:gd name="connsiteY56" fmla="*/ 1478152 h 2237474"/>
              <a:gd name="connsiteX57" fmla="*/ 7377870 w 12192000"/>
              <a:gd name="connsiteY57" fmla="*/ 1523319 h 2237474"/>
              <a:gd name="connsiteX58" fmla="*/ 7230737 w 12192000"/>
              <a:gd name="connsiteY58" fmla="*/ 1562633 h 2237474"/>
              <a:gd name="connsiteX59" fmla="*/ 7224458 w 12192000"/>
              <a:gd name="connsiteY59" fmla="*/ 1573008 h 2237474"/>
              <a:gd name="connsiteX60" fmla="*/ 7183121 w 12192000"/>
              <a:gd name="connsiteY60" fmla="*/ 1595162 h 2237474"/>
              <a:gd name="connsiteX61" fmla="*/ 7164601 w 12192000"/>
              <a:gd name="connsiteY61" fmla="*/ 1606490 h 2237474"/>
              <a:gd name="connsiteX62" fmla="*/ 7031309 w 12192000"/>
              <a:gd name="connsiteY62" fmla="*/ 1619451 h 2237474"/>
              <a:gd name="connsiteX63" fmla="*/ 6900177 w 12192000"/>
              <a:gd name="connsiteY63" fmla="*/ 1636016 h 2237474"/>
              <a:gd name="connsiteX64" fmla="*/ 6795372 w 12192000"/>
              <a:gd name="connsiteY64" fmla="*/ 1644845 h 2237474"/>
              <a:gd name="connsiteX65" fmla="*/ 6692251 w 12192000"/>
              <a:gd name="connsiteY65" fmla="*/ 1656357 h 2237474"/>
              <a:gd name="connsiteX66" fmla="*/ 6655235 w 12192000"/>
              <a:gd name="connsiteY66" fmla="*/ 1661869 h 2237474"/>
              <a:gd name="connsiteX67" fmla="*/ 6554894 w 12192000"/>
              <a:gd name="connsiteY67" fmla="*/ 1664428 h 2237474"/>
              <a:gd name="connsiteX68" fmla="*/ 6516595 w 12192000"/>
              <a:gd name="connsiteY68" fmla="*/ 1667475 h 2237474"/>
              <a:gd name="connsiteX69" fmla="*/ 6508541 w 12192000"/>
              <a:gd name="connsiteY69" fmla="*/ 1668757 h 2237474"/>
              <a:gd name="connsiteX70" fmla="*/ 6471012 w 12192000"/>
              <a:gd name="connsiteY70" fmla="*/ 1678604 h 2237474"/>
              <a:gd name="connsiteX71" fmla="*/ 6364035 w 12192000"/>
              <a:gd name="connsiteY71" fmla="*/ 1667683 h 2237474"/>
              <a:gd name="connsiteX72" fmla="*/ 6280959 w 12192000"/>
              <a:gd name="connsiteY72" fmla="*/ 1689329 h 2237474"/>
              <a:gd name="connsiteX73" fmla="*/ 6243319 w 12192000"/>
              <a:gd name="connsiteY73" fmla="*/ 1695560 h 2237474"/>
              <a:gd name="connsiteX74" fmla="*/ 6098321 w 12192000"/>
              <a:gd name="connsiteY74" fmla="*/ 1721646 h 2237474"/>
              <a:gd name="connsiteX75" fmla="*/ 5880652 w 12192000"/>
              <a:gd name="connsiteY75" fmla="*/ 1779643 h 2237474"/>
              <a:gd name="connsiteX76" fmla="*/ 5785959 w 12192000"/>
              <a:gd name="connsiteY76" fmla="*/ 1775307 h 2237474"/>
              <a:gd name="connsiteX77" fmla="*/ 5643534 w 12192000"/>
              <a:gd name="connsiteY77" fmla="*/ 1802919 h 2237474"/>
              <a:gd name="connsiteX78" fmla="*/ 5518799 w 12192000"/>
              <a:gd name="connsiteY78" fmla="*/ 1818312 h 2237474"/>
              <a:gd name="connsiteX79" fmla="*/ 5505014 w 12192000"/>
              <a:gd name="connsiteY79" fmla="*/ 1819259 h 2237474"/>
              <a:gd name="connsiteX80" fmla="*/ 5453307 w 12192000"/>
              <a:gd name="connsiteY80" fmla="*/ 1815450 h 2237474"/>
              <a:gd name="connsiteX81" fmla="*/ 5221533 w 12192000"/>
              <a:gd name="connsiteY81" fmla="*/ 1846950 h 2237474"/>
              <a:gd name="connsiteX82" fmla="*/ 5149802 w 12192000"/>
              <a:gd name="connsiteY82" fmla="*/ 1844846 h 2237474"/>
              <a:gd name="connsiteX83" fmla="*/ 5114927 w 12192000"/>
              <a:gd name="connsiteY83" fmla="*/ 1847827 h 2237474"/>
              <a:gd name="connsiteX84" fmla="*/ 5108970 w 12192000"/>
              <a:gd name="connsiteY84" fmla="*/ 1847935 h 2237474"/>
              <a:gd name="connsiteX85" fmla="*/ 5067961 w 12192000"/>
              <a:gd name="connsiteY85" fmla="*/ 1845917 h 2237474"/>
              <a:gd name="connsiteX86" fmla="*/ 5007075 w 12192000"/>
              <a:gd name="connsiteY86" fmla="*/ 1838626 h 2237474"/>
              <a:gd name="connsiteX87" fmla="*/ 4944087 w 12192000"/>
              <a:gd name="connsiteY87" fmla="*/ 1823332 h 2237474"/>
              <a:gd name="connsiteX88" fmla="*/ 4907662 w 12192000"/>
              <a:gd name="connsiteY88" fmla="*/ 1816900 h 2237474"/>
              <a:gd name="connsiteX89" fmla="*/ 4882386 w 12192000"/>
              <a:gd name="connsiteY89" fmla="*/ 1809844 h 2237474"/>
              <a:gd name="connsiteX90" fmla="*/ 4811440 w 12192000"/>
              <a:gd name="connsiteY90" fmla="*/ 1804655 h 2237474"/>
              <a:gd name="connsiteX91" fmla="*/ 4691075 w 12192000"/>
              <a:gd name="connsiteY91" fmla="*/ 1801389 h 2237474"/>
              <a:gd name="connsiteX92" fmla="*/ 4611738 w 12192000"/>
              <a:gd name="connsiteY92" fmla="*/ 1776964 h 2237474"/>
              <a:gd name="connsiteX93" fmla="*/ 4560070 w 12192000"/>
              <a:gd name="connsiteY93" fmla="*/ 1785640 h 2237474"/>
              <a:gd name="connsiteX94" fmla="*/ 4536503 w 12192000"/>
              <a:gd name="connsiteY94" fmla="*/ 1785334 h 2237474"/>
              <a:gd name="connsiteX95" fmla="*/ 4513724 w 12192000"/>
              <a:gd name="connsiteY95" fmla="*/ 1791996 h 2237474"/>
              <a:gd name="connsiteX96" fmla="*/ 4459810 w 12192000"/>
              <a:gd name="connsiteY96" fmla="*/ 1797886 h 2237474"/>
              <a:gd name="connsiteX97" fmla="*/ 4379064 w 12192000"/>
              <a:gd name="connsiteY97" fmla="*/ 1817177 h 2237474"/>
              <a:gd name="connsiteX98" fmla="*/ 4290981 w 12192000"/>
              <a:gd name="connsiteY98" fmla="*/ 1839677 h 2237474"/>
              <a:gd name="connsiteX99" fmla="*/ 4238372 w 12192000"/>
              <a:gd name="connsiteY99" fmla="*/ 1851480 h 2237474"/>
              <a:gd name="connsiteX100" fmla="*/ 4232517 w 12192000"/>
              <a:gd name="connsiteY100" fmla="*/ 1852567 h 2237474"/>
              <a:gd name="connsiteX101" fmla="*/ 4191732 w 12192000"/>
              <a:gd name="connsiteY101" fmla="*/ 1857328 h 2237474"/>
              <a:gd name="connsiteX102" fmla="*/ 4065532 w 12192000"/>
              <a:gd name="connsiteY102" fmla="*/ 1855477 h 2237474"/>
              <a:gd name="connsiteX103" fmla="*/ 4028460 w 12192000"/>
              <a:gd name="connsiteY103" fmla="*/ 1855137 h 2237474"/>
              <a:gd name="connsiteX104" fmla="*/ 4002267 w 12192000"/>
              <a:gd name="connsiteY104" fmla="*/ 1852352 h 2237474"/>
              <a:gd name="connsiteX105" fmla="*/ 3931396 w 12192000"/>
              <a:gd name="connsiteY105" fmla="*/ 1858915 h 2237474"/>
              <a:gd name="connsiteX106" fmla="*/ 3812162 w 12192000"/>
              <a:gd name="connsiteY106" fmla="*/ 1875501 h 2237474"/>
              <a:gd name="connsiteX107" fmla="*/ 3729530 w 12192000"/>
              <a:gd name="connsiteY107" fmla="*/ 1864513 h 2237474"/>
              <a:gd name="connsiteX108" fmla="*/ 3680177 w 12192000"/>
              <a:gd name="connsiteY108" fmla="*/ 1881552 h 2237474"/>
              <a:gd name="connsiteX109" fmla="*/ 3567259 w 12192000"/>
              <a:gd name="connsiteY109" fmla="*/ 1893482 h 2237474"/>
              <a:gd name="connsiteX110" fmla="*/ 3405770 w 12192000"/>
              <a:gd name="connsiteY110" fmla="*/ 1904591 h 2237474"/>
              <a:gd name="connsiteX111" fmla="*/ 3280097 w 12192000"/>
              <a:gd name="connsiteY111" fmla="*/ 1919610 h 2237474"/>
              <a:gd name="connsiteX112" fmla="*/ 3123424 w 12192000"/>
              <a:gd name="connsiteY112" fmla="*/ 1952930 h 2237474"/>
              <a:gd name="connsiteX113" fmla="*/ 3009910 w 12192000"/>
              <a:gd name="connsiteY113" fmla="*/ 1957866 h 2237474"/>
              <a:gd name="connsiteX114" fmla="*/ 2995934 w 12192000"/>
              <a:gd name="connsiteY114" fmla="*/ 1967085 h 2237474"/>
              <a:gd name="connsiteX115" fmla="*/ 2980071 w 12192000"/>
              <a:gd name="connsiteY115" fmla="*/ 1972988 h 2237474"/>
              <a:gd name="connsiteX116" fmla="*/ 2978094 w 12192000"/>
              <a:gd name="connsiteY116" fmla="*/ 1972369 h 2237474"/>
              <a:gd name="connsiteX117" fmla="*/ 2942858 w 12192000"/>
              <a:gd name="connsiteY117" fmla="*/ 1981367 h 2237474"/>
              <a:gd name="connsiteX118" fmla="*/ 2875436 w 12192000"/>
              <a:gd name="connsiteY118" fmla="*/ 1996977 h 2237474"/>
              <a:gd name="connsiteX119" fmla="*/ 2874892 w 12192000"/>
              <a:gd name="connsiteY119" fmla="*/ 1996085 h 2237474"/>
              <a:gd name="connsiteX120" fmla="*/ 2864145 w 12192000"/>
              <a:gd name="connsiteY120" fmla="*/ 1994061 h 2237474"/>
              <a:gd name="connsiteX121" fmla="*/ 2843662 w 12192000"/>
              <a:gd name="connsiteY121" fmla="*/ 1992498 h 2237474"/>
              <a:gd name="connsiteX122" fmla="*/ 2796128 w 12192000"/>
              <a:gd name="connsiteY122" fmla="*/ 1976403 h 2237474"/>
              <a:gd name="connsiteX123" fmla="*/ 2756784 w 12192000"/>
              <a:gd name="connsiteY123" fmla="*/ 1985116 h 2237474"/>
              <a:gd name="connsiteX124" fmla="*/ 2748833 w 12192000"/>
              <a:gd name="connsiteY124" fmla="*/ 1986323 h 2237474"/>
              <a:gd name="connsiteX125" fmla="*/ 2748661 w 12192000"/>
              <a:gd name="connsiteY125" fmla="*/ 1986122 h 2237474"/>
              <a:gd name="connsiteX126" fmla="*/ 2740251 w 12192000"/>
              <a:gd name="connsiteY126" fmla="*/ 1986946 h 2237474"/>
              <a:gd name="connsiteX127" fmla="*/ 2718916 w 12192000"/>
              <a:gd name="connsiteY127" fmla="*/ 1990867 h 2237474"/>
              <a:gd name="connsiteX128" fmla="*/ 2713522 w 12192000"/>
              <a:gd name="connsiteY128" fmla="*/ 1990173 h 2237474"/>
              <a:gd name="connsiteX129" fmla="*/ 2680597 w 12192000"/>
              <a:gd name="connsiteY129" fmla="*/ 1984996 h 2237474"/>
              <a:gd name="connsiteX130" fmla="*/ 2578178 w 12192000"/>
              <a:gd name="connsiteY130" fmla="*/ 1990531 h 2237474"/>
              <a:gd name="connsiteX131" fmla="*/ 2476147 w 12192000"/>
              <a:gd name="connsiteY131" fmla="*/ 1998305 h 2237474"/>
              <a:gd name="connsiteX132" fmla="*/ 2373568 w 12192000"/>
              <a:gd name="connsiteY132" fmla="*/ 2003219 h 2237474"/>
              <a:gd name="connsiteX133" fmla="*/ 2321399 w 12192000"/>
              <a:gd name="connsiteY133" fmla="*/ 1989467 h 2237474"/>
              <a:gd name="connsiteX134" fmla="*/ 2315525 w 12192000"/>
              <a:gd name="connsiteY134" fmla="*/ 1989708 h 2237474"/>
              <a:gd name="connsiteX135" fmla="*/ 2300792 w 12192000"/>
              <a:gd name="connsiteY135" fmla="*/ 1994290 h 2237474"/>
              <a:gd name="connsiteX136" fmla="*/ 2295469 w 12192000"/>
              <a:gd name="connsiteY136" fmla="*/ 1996659 h 2237474"/>
              <a:gd name="connsiteX137" fmla="*/ 2287219 w 12192000"/>
              <a:gd name="connsiteY137" fmla="*/ 1998750 h 2237474"/>
              <a:gd name="connsiteX138" fmla="*/ 2286948 w 12192000"/>
              <a:gd name="connsiteY138" fmla="*/ 1998596 h 2237474"/>
              <a:gd name="connsiteX139" fmla="*/ 2243069 w 12192000"/>
              <a:gd name="connsiteY139" fmla="*/ 2015111 h 2237474"/>
              <a:gd name="connsiteX140" fmla="*/ 2186609 w 12192000"/>
              <a:gd name="connsiteY140" fmla="*/ 2008263 h 2237474"/>
              <a:gd name="connsiteX141" fmla="*/ 2164831 w 12192000"/>
              <a:gd name="connsiteY141" fmla="*/ 2010143 h 2237474"/>
              <a:gd name="connsiteX142" fmla="*/ 2152836 w 12192000"/>
              <a:gd name="connsiteY142" fmla="*/ 2010048 h 2237474"/>
              <a:gd name="connsiteX143" fmla="*/ 2117102 w 12192000"/>
              <a:gd name="connsiteY143" fmla="*/ 2023004 h 2237474"/>
              <a:gd name="connsiteX144" fmla="*/ 2111935 w 12192000"/>
              <a:gd name="connsiteY144" fmla="*/ 2023163 h 2237474"/>
              <a:gd name="connsiteX145" fmla="*/ 2089991 w 12192000"/>
              <a:gd name="connsiteY145" fmla="*/ 2034193 h 2237474"/>
              <a:gd name="connsiteX146" fmla="*/ 2058061 w 12192000"/>
              <a:gd name="connsiteY146" fmla="*/ 2047942 h 2237474"/>
              <a:gd name="connsiteX147" fmla="*/ 2055737 w 12192000"/>
              <a:gd name="connsiteY147" fmla="*/ 2047704 h 2237474"/>
              <a:gd name="connsiteX148" fmla="*/ 2042244 w 12192000"/>
              <a:gd name="connsiteY148" fmla="*/ 2055560 h 2237474"/>
              <a:gd name="connsiteX149" fmla="*/ 1976224 w 12192000"/>
              <a:gd name="connsiteY149" fmla="*/ 2074257 h 2237474"/>
              <a:gd name="connsiteX150" fmla="*/ 1877728 w 12192000"/>
              <a:gd name="connsiteY150" fmla="*/ 2101004 h 2237474"/>
              <a:gd name="connsiteX151" fmla="*/ 1759056 w 12192000"/>
              <a:gd name="connsiteY151" fmla="*/ 2125608 h 2237474"/>
              <a:gd name="connsiteX152" fmla="*/ 1637948 w 12192000"/>
              <a:gd name="connsiteY152" fmla="*/ 2172597 h 2237474"/>
              <a:gd name="connsiteX153" fmla="*/ 1434549 w 12192000"/>
              <a:gd name="connsiteY153" fmla="*/ 2234522 h 2237474"/>
              <a:gd name="connsiteX154" fmla="*/ 1398481 w 12192000"/>
              <a:gd name="connsiteY154" fmla="*/ 2237074 h 2237474"/>
              <a:gd name="connsiteX155" fmla="*/ 1398407 w 12192000"/>
              <a:gd name="connsiteY155" fmla="*/ 2237095 h 2237474"/>
              <a:gd name="connsiteX156" fmla="*/ 1370962 w 12192000"/>
              <a:gd name="connsiteY156" fmla="*/ 2237474 h 2237474"/>
              <a:gd name="connsiteX157" fmla="*/ 1356367 w 12192000"/>
              <a:gd name="connsiteY157" fmla="*/ 2235089 h 2237474"/>
              <a:gd name="connsiteX158" fmla="*/ 1324828 w 12192000"/>
              <a:gd name="connsiteY158" fmla="*/ 2231968 h 2237474"/>
              <a:gd name="connsiteX159" fmla="*/ 1297744 w 12192000"/>
              <a:gd name="connsiteY159" fmla="*/ 2235849 h 2237474"/>
              <a:gd name="connsiteX160" fmla="*/ 1286236 w 12192000"/>
              <a:gd name="connsiteY160" fmla="*/ 2233135 h 2237474"/>
              <a:gd name="connsiteX161" fmla="*/ 1283504 w 12192000"/>
              <a:gd name="connsiteY161" fmla="*/ 2233797 h 2237474"/>
              <a:gd name="connsiteX162" fmla="*/ 1279765 w 12192000"/>
              <a:gd name="connsiteY162" fmla="*/ 2229639 h 2237474"/>
              <a:gd name="connsiteX163" fmla="*/ 1195347 w 12192000"/>
              <a:gd name="connsiteY163" fmla="*/ 2212354 h 2237474"/>
              <a:gd name="connsiteX164" fmla="*/ 970251 w 12192000"/>
              <a:gd name="connsiteY164" fmla="*/ 2221029 h 2237474"/>
              <a:gd name="connsiteX165" fmla="*/ 812914 w 12192000"/>
              <a:gd name="connsiteY165" fmla="*/ 2202752 h 2237474"/>
              <a:gd name="connsiteX166" fmla="*/ 800195 w 12192000"/>
              <a:gd name="connsiteY166" fmla="*/ 2209407 h 2237474"/>
              <a:gd name="connsiteX167" fmla="*/ 784978 w 12192000"/>
              <a:gd name="connsiteY167" fmla="*/ 2212360 h 2237474"/>
              <a:gd name="connsiteX168" fmla="*/ 681987 w 12192000"/>
              <a:gd name="connsiteY168" fmla="*/ 2216757 h 2237474"/>
              <a:gd name="connsiteX169" fmla="*/ 669923 w 12192000"/>
              <a:gd name="connsiteY169" fmla="*/ 2211682 h 2237474"/>
              <a:gd name="connsiteX170" fmla="*/ 648680 w 12192000"/>
              <a:gd name="connsiteY170" fmla="*/ 2206229 h 2237474"/>
              <a:gd name="connsiteX171" fmla="*/ 597225 w 12192000"/>
              <a:gd name="connsiteY171" fmla="*/ 2180999 h 2237474"/>
              <a:gd name="connsiteX172" fmla="*/ 558449 w 12192000"/>
              <a:gd name="connsiteY172" fmla="*/ 2182346 h 2237474"/>
              <a:gd name="connsiteX173" fmla="*/ 550517 w 12192000"/>
              <a:gd name="connsiteY173" fmla="*/ 2182060 h 2237474"/>
              <a:gd name="connsiteX174" fmla="*/ 550309 w 12192000"/>
              <a:gd name="connsiteY174" fmla="*/ 2181825 h 2237474"/>
              <a:gd name="connsiteX175" fmla="*/ 541836 w 12192000"/>
              <a:gd name="connsiteY175" fmla="*/ 2181063 h 2237474"/>
              <a:gd name="connsiteX176" fmla="*/ 536057 w 12192000"/>
              <a:gd name="connsiteY176" fmla="*/ 2181537 h 2237474"/>
              <a:gd name="connsiteX177" fmla="*/ 520671 w 12192000"/>
              <a:gd name="connsiteY177" fmla="*/ 2180980 h 2237474"/>
              <a:gd name="connsiteX178" fmla="*/ 515024 w 12192000"/>
              <a:gd name="connsiteY178" fmla="*/ 2179258 h 2237474"/>
              <a:gd name="connsiteX179" fmla="*/ 512278 w 12192000"/>
              <a:gd name="connsiteY179" fmla="*/ 2176369 h 2237474"/>
              <a:gd name="connsiteX180" fmla="*/ 480419 w 12192000"/>
              <a:gd name="connsiteY180" fmla="*/ 2167807 h 2237474"/>
              <a:gd name="connsiteX181" fmla="*/ 413835 w 12192000"/>
              <a:gd name="connsiteY181" fmla="*/ 2156783 h 2237474"/>
              <a:gd name="connsiteX182" fmla="*/ 376513 w 12192000"/>
              <a:gd name="connsiteY182" fmla="*/ 2154014 h 2237474"/>
              <a:gd name="connsiteX183" fmla="*/ 273386 w 12192000"/>
              <a:gd name="connsiteY183" fmla="*/ 2142551 h 2237474"/>
              <a:gd name="connsiteX184" fmla="*/ 169207 w 12192000"/>
              <a:gd name="connsiteY184" fmla="*/ 2128100 h 2237474"/>
              <a:gd name="connsiteX185" fmla="*/ 93149 w 12192000"/>
              <a:gd name="connsiteY185" fmla="*/ 2105324 h 2237474"/>
              <a:gd name="connsiteX186" fmla="*/ 88109 w 12192000"/>
              <a:gd name="connsiteY186" fmla="*/ 2106704 h 2237474"/>
              <a:gd name="connsiteX187" fmla="*/ 80022 w 12192000"/>
              <a:gd name="connsiteY187" fmla="*/ 2107254 h 2237474"/>
              <a:gd name="connsiteX188" fmla="*/ 79717 w 12192000"/>
              <a:gd name="connsiteY188" fmla="*/ 2107046 h 2237474"/>
              <a:gd name="connsiteX189" fmla="*/ 72352 w 12192000"/>
              <a:gd name="connsiteY189" fmla="*/ 2107991 h 2237474"/>
              <a:gd name="connsiteX190" fmla="*/ 37645 w 12192000"/>
              <a:gd name="connsiteY190" fmla="*/ 2115401 h 2237474"/>
              <a:gd name="connsiteX191" fmla="*/ 4572 w 12192000"/>
              <a:gd name="connsiteY191" fmla="*/ 2111091 h 2237474"/>
              <a:gd name="connsiteX192" fmla="*/ 0 w 12192000"/>
              <a:gd name="connsiteY192" fmla="*/ 2110468 h 2237474"/>
              <a:gd name="connsiteX193" fmla="*/ 0 w 12192000"/>
              <a:gd name="connsiteY19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8975 w 12192000"/>
              <a:gd name="connsiteY12" fmla="*/ 75527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29530 w 12192000"/>
              <a:gd name="connsiteY105" fmla="*/ 1864513 h 2237474"/>
              <a:gd name="connsiteX106" fmla="*/ 3680177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78094 w 12192000"/>
              <a:gd name="connsiteY114" fmla="*/ 1972369 h 2237474"/>
              <a:gd name="connsiteX115" fmla="*/ 2942858 w 12192000"/>
              <a:gd name="connsiteY115" fmla="*/ 1981367 h 2237474"/>
              <a:gd name="connsiteX116" fmla="*/ 2875436 w 12192000"/>
              <a:gd name="connsiteY116" fmla="*/ 1996977 h 2237474"/>
              <a:gd name="connsiteX117" fmla="*/ 2874892 w 12192000"/>
              <a:gd name="connsiteY117" fmla="*/ 1996085 h 2237474"/>
              <a:gd name="connsiteX118" fmla="*/ 2864145 w 12192000"/>
              <a:gd name="connsiteY118" fmla="*/ 1994061 h 2237474"/>
              <a:gd name="connsiteX119" fmla="*/ 2843662 w 12192000"/>
              <a:gd name="connsiteY119" fmla="*/ 1992498 h 2237474"/>
              <a:gd name="connsiteX120" fmla="*/ 2796128 w 12192000"/>
              <a:gd name="connsiteY120" fmla="*/ 1976403 h 2237474"/>
              <a:gd name="connsiteX121" fmla="*/ 2756784 w 12192000"/>
              <a:gd name="connsiteY121" fmla="*/ 1985116 h 2237474"/>
              <a:gd name="connsiteX122" fmla="*/ 2748833 w 12192000"/>
              <a:gd name="connsiteY122" fmla="*/ 1986323 h 2237474"/>
              <a:gd name="connsiteX123" fmla="*/ 2748661 w 12192000"/>
              <a:gd name="connsiteY123" fmla="*/ 1986122 h 2237474"/>
              <a:gd name="connsiteX124" fmla="*/ 2740251 w 12192000"/>
              <a:gd name="connsiteY124" fmla="*/ 1986946 h 2237474"/>
              <a:gd name="connsiteX125" fmla="*/ 2718916 w 12192000"/>
              <a:gd name="connsiteY125" fmla="*/ 1990867 h 2237474"/>
              <a:gd name="connsiteX126" fmla="*/ 2713522 w 12192000"/>
              <a:gd name="connsiteY126" fmla="*/ 1990173 h 2237474"/>
              <a:gd name="connsiteX127" fmla="*/ 2680597 w 12192000"/>
              <a:gd name="connsiteY127" fmla="*/ 1984996 h 2237474"/>
              <a:gd name="connsiteX128" fmla="*/ 2578178 w 12192000"/>
              <a:gd name="connsiteY128" fmla="*/ 1990531 h 2237474"/>
              <a:gd name="connsiteX129" fmla="*/ 2476147 w 12192000"/>
              <a:gd name="connsiteY129" fmla="*/ 1998305 h 2237474"/>
              <a:gd name="connsiteX130" fmla="*/ 2373568 w 12192000"/>
              <a:gd name="connsiteY130" fmla="*/ 2003219 h 2237474"/>
              <a:gd name="connsiteX131" fmla="*/ 2321399 w 12192000"/>
              <a:gd name="connsiteY131" fmla="*/ 1989467 h 2237474"/>
              <a:gd name="connsiteX132" fmla="*/ 2315525 w 12192000"/>
              <a:gd name="connsiteY132" fmla="*/ 1989708 h 2237474"/>
              <a:gd name="connsiteX133" fmla="*/ 2300792 w 12192000"/>
              <a:gd name="connsiteY133" fmla="*/ 1994290 h 2237474"/>
              <a:gd name="connsiteX134" fmla="*/ 2295469 w 12192000"/>
              <a:gd name="connsiteY134" fmla="*/ 1996659 h 2237474"/>
              <a:gd name="connsiteX135" fmla="*/ 2287219 w 12192000"/>
              <a:gd name="connsiteY135" fmla="*/ 1998750 h 2237474"/>
              <a:gd name="connsiteX136" fmla="*/ 2286948 w 12192000"/>
              <a:gd name="connsiteY136" fmla="*/ 1998596 h 2237474"/>
              <a:gd name="connsiteX137" fmla="*/ 2243069 w 12192000"/>
              <a:gd name="connsiteY137" fmla="*/ 2015111 h 2237474"/>
              <a:gd name="connsiteX138" fmla="*/ 2186609 w 12192000"/>
              <a:gd name="connsiteY138" fmla="*/ 2008263 h 2237474"/>
              <a:gd name="connsiteX139" fmla="*/ 2164831 w 12192000"/>
              <a:gd name="connsiteY139" fmla="*/ 2010143 h 2237474"/>
              <a:gd name="connsiteX140" fmla="*/ 2152836 w 12192000"/>
              <a:gd name="connsiteY140" fmla="*/ 2010048 h 2237474"/>
              <a:gd name="connsiteX141" fmla="*/ 2117102 w 12192000"/>
              <a:gd name="connsiteY141" fmla="*/ 2023004 h 2237474"/>
              <a:gd name="connsiteX142" fmla="*/ 2111935 w 12192000"/>
              <a:gd name="connsiteY142" fmla="*/ 2023163 h 2237474"/>
              <a:gd name="connsiteX143" fmla="*/ 2089991 w 12192000"/>
              <a:gd name="connsiteY143" fmla="*/ 2034193 h 2237474"/>
              <a:gd name="connsiteX144" fmla="*/ 2058061 w 12192000"/>
              <a:gd name="connsiteY144" fmla="*/ 2047942 h 2237474"/>
              <a:gd name="connsiteX145" fmla="*/ 2055737 w 12192000"/>
              <a:gd name="connsiteY145" fmla="*/ 2047704 h 2237474"/>
              <a:gd name="connsiteX146" fmla="*/ 2042244 w 12192000"/>
              <a:gd name="connsiteY146" fmla="*/ 2055560 h 2237474"/>
              <a:gd name="connsiteX147" fmla="*/ 1976224 w 12192000"/>
              <a:gd name="connsiteY147" fmla="*/ 2074257 h 2237474"/>
              <a:gd name="connsiteX148" fmla="*/ 1877728 w 12192000"/>
              <a:gd name="connsiteY148" fmla="*/ 2101004 h 2237474"/>
              <a:gd name="connsiteX149" fmla="*/ 1759056 w 12192000"/>
              <a:gd name="connsiteY149" fmla="*/ 2125608 h 2237474"/>
              <a:gd name="connsiteX150" fmla="*/ 1637948 w 12192000"/>
              <a:gd name="connsiteY150" fmla="*/ 2172597 h 2237474"/>
              <a:gd name="connsiteX151" fmla="*/ 1434549 w 12192000"/>
              <a:gd name="connsiteY151" fmla="*/ 2234522 h 2237474"/>
              <a:gd name="connsiteX152" fmla="*/ 1398481 w 12192000"/>
              <a:gd name="connsiteY152" fmla="*/ 2237074 h 2237474"/>
              <a:gd name="connsiteX153" fmla="*/ 1398407 w 12192000"/>
              <a:gd name="connsiteY153" fmla="*/ 2237095 h 2237474"/>
              <a:gd name="connsiteX154" fmla="*/ 1370962 w 12192000"/>
              <a:gd name="connsiteY154" fmla="*/ 2237474 h 2237474"/>
              <a:gd name="connsiteX155" fmla="*/ 1356367 w 12192000"/>
              <a:gd name="connsiteY155" fmla="*/ 2235089 h 2237474"/>
              <a:gd name="connsiteX156" fmla="*/ 1324828 w 12192000"/>
              <a:gd name="connsiteY156" fmla="*/ 2231968 h 2237474"/>
              <a:gd name="connsiteX157" fmla="*/ 1297744 w 12192000"/>
              <a:gd name="connsiteY157" fmla="*/ 2235849 h 2237474"/>
              <a:gd name="connsiteX158" fmla="*/ 1286236 w 12192000"/>
              <a:gd name="connsiteY158" fmla="*/ 2233135 h 2237474"/>
              <a:gd name="connsiteX159" fmla="*/ 1283504 w 12192000"/>
              <a:gd name="connsiteY159" fmla="*/ 2233797 h 2237474"/>
              <a:gd name="connsiteX160" fmla="*/ 1279765 w 12192000"/>
              <a:gd name="connsiteY160" fmla="*/ 2229639 h 2237474"/>
              <a:gd name="connsiteX161" fmla="*/ 1195347 w 12192000"/>
              <a:gd name="connsiteY161" fmla="*/ 2212354 h 2237474"/>
              <a:gd name="connsiteX162" fmla="*/ 970251 w 12192000"/>
              <a:gd name="connsiteY162" fmla="*/ 2221029 h 2237474"/>
              <a:gd name="connsiteX163" fmla="*/ 812914 w 12192000"/>
              <a:gd name="connsiteY163" fmla="*/ 2202752 h 2237474"/>
              <a:gd name="connsiteX164" fmla="*/ 800195 w 12192000"/>
              <a:gd name="connsiteY164" fmla="*/ 2209407 h 2237474"/>
              <a:gd name="connsiteX165" fmla="*/ 784978 w 12192000"/>
              <a:gd name="connsiteY165" fmla="*/ 2212360 h 2237474"/>
              <a:gd name="connsiteX166" fmla="*/ 681987 w 12192000"/>
              <a:gd name="connsiteY166" fmla="*/ 2216757 h 2237474"/>
              <a:gd name="connsiteX167" fmla="*/ 669923 w 12192000"/>
              <a:gd name="connsiteY167" fmla="*/ 2211682 h 2237474"/>
              <a:gd name="connsiteX168" fmla="*/ 648680 w 12192000"/>
              <a:gd name="connsiteY168" fmla="*/ 2206229 h 2237474"/>
              <a:gd name="connsiteX169" fmla="*/ 597225 w 12192000"/>
              <a:gd name="connsiteY169" fmla="*/ 2180999 h 2237474"/>
              <a:gd name="connsiteX170" fmla="*/ 558449 w 12192000"/>
              <a:gd name="connsiteY170" fmla="*/ 2182346 h 2237474"/>
              <a:gd name="connsiteX171" fmla="*/ 550517 w 12192000"/>
              <a:gd name="connsiteY171" fmla="*/ 2182060 h 2237474"/>
              <a:gd name="connsiteX172" fmla="*/ 550309 w 12192000"/>
              <a:gd name="connsiteY172" fmla="*/ 2181825 h 2237474"/>
              <a:gd name="connsiteX173" fmla="*/ 541836 w 12192000"/>
              <a:gd name="connsiteY173" fmla="*/ 2181063 h 2237474"/>
              <a:gd name="connsiteX174" fmla="*/ 536057 w 12192000"/>
              <a:gd name="connsiteY174" fmla="*/ 2181537 h 2237474"/>
              <a:gd name="connsiteX175" fmla="*/ 520671 w 12192000"/>
              <a:gd name="connsiteY175" fmla="*/ 2180980 h 2237474"/>
              <a:gd name="connsiteX176" fmla="*/ 515024 w 12192000"/>
              <a:gd name="connsiteY176" fmla="*/ 2179258 h 2237474"/>
              <a:gd name="connsiteX177" fmla="*/ 512278 w 12192000"/>
              <a:gd name="connsiteY177" fmla="*/ 2176369 h 2237474"/>
              <a:gd name="connsiteX178" fmla="*/ 480419 w 12192000"/>
              <a:gd name="connsiteY178" fmla="*/ 2167807 h 2237474"/>
              <a:gd name="connsiteX179" fmla="*/ 413835 w 12192000"/>
              <a:gd name="connsiteY179" fmla="*/ 2156783 h 2237474"/>
              <a:gd name="connsiteX180" fmla="*/ 376513 w 12192000"/>
              <a:gd name="connsiteY180" fmla="*/ 2154014 h 2237474"/>
              <a:gd name="connsiteX181" fmla="*/ 273386 w 12192000"/>
              <a:gd name="connsiteY181" fmla="*/ 2142551 h 2237474"/>
              <a:gd name="connsiteX182" fmla="*/ 169207 w 12192000"/>
              <a:gd name="connsiteY182" fmla="*/ 2128100 h 2237474"/>
              <a:gd name="connsiteX183" fmla="*/ 93149 w 12192000"/>
              <a:gd name="connsiteY183" fmla="*/ 2105324 h 2237474"/>
              <a:gd name="connsiteX184" fmla="*/ 88109 w 12192000"/>
              <a:gd name="connsiteY184" fmla="*/ 2106704 h 2237474"/>
              <a:gd name="connsiteX185" fmla="*/ 80022 w 12192000"/>
              <a:gd name="connsiteY185" fmla="*/ 2107254 h 2237474"/>
              <a:gd name="connsiteX186" fmla="*/ 79717 w 12192000"/>
              <a:gd name="connsiteY186" fmla="*/ 2107046 h 2237474"/>
              <a:gd name="connsiteX187" fmla="*/ 72352 w 12192000"/>
              <a:gd name="connsiteY187" fmla="*/ 2107991 h 2237474"/>
              <a:gd name="connsiteX188" fmla="*/ 37645 w 12192000"/>
              <a:gd name="connsiteY188" fmla="*/ 2115401 h 2237474"/>
              <a:gd name="connsiteX189" fmla="*/ 4572 w 12192000"/>
              <a:gd name="connsiteY189" fmla="*/ 2111091 h 2237474"/>
              <a:gd name="connsiteX190" fmla="*/ 0 w 12192000"/>
              <a:gd name="connsiteY190" fmla="*/ 2110468 h 2237474"/>
              <a:gd name="connsiteX191" fmla="*/ 0 w 12192000"/>
              <a:gd name="connsiteY19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40313 w 12192000"/>
              <a:gd name="connsiteY91" fmla="*/ 1784307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29530 w 12192000"/>
              <a:gd name="connsiteY105" fmla="*/ 1864513 h 2237474"/>
              <a:gd name="connsiteX106" fmla="*/ 3680177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78094 w 12192000"/>
              <a:gd name="connsiteY114" fmla="*/ 1972369 h 2237474"/>
              <a:gd name="connsiteX115" fmla="*/ 2942858 w 12192000"/>
              <a:gd name="connsiteY115" fmla="*/ 1981367 h 2237474"/>
              <a:gd name="connsiteX116" fmla="*/ 2875436 w 12192000"/>
              <a:gd name="connsiteY116" fmla="*/ 1996977 h 2237474"/>
              <a:gd name="connsiteX117" fmla="*/ 2874892 w 12192000"/>
              <a:gd name="connsiteY117" fmla="*/ 1996085 h 2237474"/>
              <a:gd name="connsiteX118" fmla="*/ 2864145 w 12192000"/>
              <a:gd name="connsiteY118" fmla="*/ 1994061 h 2237474"/>
              <a:gd name="connsiteX119" fmla="*/ 2843662 w 12192000"/>
              <a:gd name="connsiteY119" fmla="*/ 1992498 h 2237474"/>
              <a:gd name="connsiteX120" fmla="*/ 2796128 w 12192000"/>
              <a:gd name="connsiteY120" fmla="*/ 1976403 h 2237474"/>
              <a:gd name="connsiteX121" fmla="*/ 2756784 w 12192000"/>
              <a:gd name="connsiteY121" fmla="*/ 1985116 h 2237474"/>
              <a:gd name="connsiteX122" fmla="*/ 2748833 w 12192000"/>
              <a:gd name="connsiteY122" fmla="*/ 1986323 h 2237474"/>
              <a:gd name="connsiteX123" fmla="*/ 2748661 w 12192000"/>
              <a:gd name="connsiteY123" fmla="*/ 1986122 h 2237474"/>
              <a:gd name="connsiteX124" fmla="*/ 2740251 w 12192000"/>
              <a:gd name="connsiteY124" fmla="*/ 1986946 h 2237474"/>
              <a:gd name="connsiteX125" fmla="*/ 2718916 w 12192000"/>
              <a:gd name="connsiteY125" fmla="*/ 1990867 h 2237474"/>
              <a:gd name="connsiteX126" fmla="*/ 2713522 w 12192000"/>
              <a:gd name="connsiteY126" fmla="*/ 1990173 h 2237474"/>
              <a:gd name="connsiteX127" fmla="*/ 2680597 w 12192000"/>
              <a:gd name="connsiteY127" fmla="*/ 1984996 h 2237474"/>
              <a:gd name="connsiteX128" fmla="*/ 2578178 w 12192000"/>
              <a:gd name="connsiteY128" fmla="*/ 1990531 h 2237474"/>
              <a:gd name="connsiteX129" fmla="*/ 2476147 w 12192000"/>
              <a:gd name="connsiteY129" fmla="*/ 1998305 h 2237474"/>
              <a:gd name="connsiteX130" fmla="*/ 2373568 w 12192000"/>
              <a:gd name="connsiteY130" fmla="*/ 2003219 h 2237474"/>
              <a:gd name="connsiteX131" fmla="*/ 2321399 w 12192000"/>
              <a:gd name="connsiteY131" fmla="*/ 1989467 h 2237474"/>
              <a:gd name="connsiteX132" fmla="*/ 2315525 w 12192000"/>
              <a:gd name="connsiteY132" fmla="*/ 1989708 h 2237474"/>
              <a:gd name="connsiteX133" fmla="*/ 2300792 w 12192000"/>
              <a:gd name="connsiteY133" fmla="*/ 1994290 h 2237474"/>
              <a:gd name="connsiteX134" fmla="*/ 2295469 w 12192000"/>
              <a:gd name="connsiteY134" fmla="*/ 1996659 h 2237474"/>
              <a:gd name="connsiteX135" fmla="*/ 2287219 w 12192000"/>
              <a:gd name="connsiteY135" fmla="*/ 1998750 h 2237474"/>
              <a:gd name="connsiteX136" fmla="*/ 2286948 w 12192000"/>
              <a:gd name="connsiteY136" fmla="*/ 1998596 h 2237474"/>
              <a:gd name="connsiteX137" fmla="*/ 2243069 w 12192000"/>
              <a:gd name="connsiteY137" fmla="*/ 2015111 h 2237474"/>
              <a:gd name="connsiteX138" fmla="*/ 2186609 w 12192000"/>
              <a:gd name="connsiteY138" fmla="*/ 2008263 h 2237474"/>
              <a:gd name="connsiteX139" fmla="*/ 2164831 w 12192000"/>
              <a:gd name="connsiteY139" fmla="*/ 2010143 h 2237474"/>
              <a:gd name="connsiteX140" fmla="*/ 2152836 w 12192000"/>
              <a:gd name="connsiteY140" fmla="*/ 2010048 h 2237474"/>
              <a:gd name="connsiteX141" fmla="*/ 2117102 w 12192000"/>
              <a:gd name="connsiteY141" fmla="*/ 2023004 h 2237474"/>
              <a:gd name="connsiteX142" fmla="*/ 2111935 w 12192000"/>
              <a:gd name="connsiteY142" fmla="*/ 2023163 h 2237474"/>
              <a:gd name="connsiteX143" fmla="*/ 2089991 w 12192000"/>
              <a:gd name="connsiteY143" fmla="*/ 2034193 h 2237474"/>
              <a:gd name="connsiteX144" fmla="*/ 2058061 w 12192000"/>
              <a:gd name="connsiteY144" fmla="*/ 2047942 h 2237474"/>
              <a:gd name="connsiteX145" fmla="*/ 2055737 w 12192000"/>
              <a:gd name="connsiteY145" fmla="*/ 2047704 h 2237474"/>
              <a:gd name="connsiteX146" fmla="*/ 2042244 w 12192000"/>
              <a:gd name="connsiteY146" fmla="*/ 2055560 h 2237474"/>
              <a:gd name="connsiteX147" fmla="*/ 1976224 w 12192000"/>
              <a:gd name="connsiteY147" fmla="*/ 2074257 h 2237474"/>
              <a:gd name="connsiteX148" fmla="*/ 1877728 w 12192000"/>
              <a:gd name="connsiteY148" fmla="*/ 2101004 h 2237474"/>
              <a:gd name="connsiteX149" fmla="*/ 1759056 w 12192000"/>
              <a:gd name="connsiteY149" fmla="*/ 2125608 h 2237474"/>
              <a:gd name="connsiteX150" fmla="*/ 1637948 w 12192000"/>
              <a:gd name="connsiteY150" fmla="*/ 2172597 h 2237474"/>
              <a:gd name="connsiteX151" fmla="*/ 1434549 w 12192000"/>
              <a:gd name="connsiteY151" fmla="*/ 2234522 h 2237474"/>
              <a:gd name="connsiteX152" fmla="*/ 1398481 w 12192000"/>
              <a:gd name="connsiteY152" fmla="*/ 2237074 h 2237474"/>
              <a:gd name="connsiteX153" fmla="*/ 1398407 w 12192000"/>
              <a:gd name="connsiteY153" fmla="*/ 2237095 h 2237474"/>
              <a:gd name="connsiteX154" fmla="*/ 1370962 w 12192000"/>
              <a:gd name="connsiteY154" fmla="*/ 2237474 h 2237474"/>
              <a:gd name="connsiteX155" fmla="*/ 1356367 w 12192000"/>
              <a:gd name="connsiteY155" fmla="*/ 2235089 h 2237474"/>
              <a:gd name="connsiteX156" fmla="*/ 1324828 w 12192000"/>
              <a:gd name="connsiteY156" fmla="*/ 2231968 h 2237474"/>
              <a:gd name="connsiteX157" fmla="*/ 1297744 w 12192000"/>
              <a:gd name="connsiteY157" fmla="*/ 2235849 h 2237474"/>
              <a:gd name="connsiteX158" fmla="*/ 1286236 w 12192000"/>
              <a:gd name="connsiteY158" fmla="*/ 2233135 h 2237474"/>
              <a:gd name="connsiteX159" fmla="*/ 1283504 w 12192000"/>
              <a:gd name="connsiteY159" fmla="*/ 2233797 h 2237474"/>
              <a:gd name="connsiteX160" fmla="*/ 1279765 w 12192000"/>
              <a:gd name="connsiteY160" fmla="*/ 2229639 h 2237474"/>
              <a:gd name="connsiteX161" fmla="*/ 1195347 w 12192000"/>
              <a:gd name="connsiteY161" fmla="*/ 2212354 h 2237474"/>
              <a:gd name="connsiteX162" fmla="*/ 970251 w 12192000"/>
              <a:gd name="connsiteY162" fmla="*/ 2221029 h 2237474"/>
              <a:gd name="connsiteX163" fmla="*/ 812914 w 12192000"/>
              <a:gd name="connsiteY163" fmla="*/ 2202752 h 2237474"/>
              <a:gd name="connsiteX164" fmla="*/ 800195 w 12192000"/>
              <a:gd name="connsiteY164" fmla="*/ 2209407 h 2237474"/>
              <a:gd name="connsiteX165" fmla="*/ 784978 w 12192000"/>
              <a:gd name="connsiteY165" fmla="*/ 2212360 h 2237474"/>
              <a:gd name="connsiteX166" fmla="*/ 681987 w 12192000"/>
              <a:gd name="connsiteY166" fmla="*/ 2216757 h 2237474"/>
              <a:gd name="connsiteX167" fmla="*/ 669923 w 12192000"/>
              <a:gd name="connsiteY167" fmla="*/ 2211682 h 2237474"/>
              <a:gd name="connsiteX168" fmla="*/ 648680 w 12192000"/>
              <a:gd name="connsiteY168" fmla="*/ 2206229 h 2237474"/>
              <a:gd name="connsiteX169" fmla="*/ 597225 w 12192000"/>
              <a:gd name="connsiteY169" fmla="*/ 2180999 h 2237474"/>
              <a:gd name="connsiteX170" fmla="*/ 558449 w 12192000"/>
              <a:gd name="connsiteY170" fmla="*/ 2182346 h 2237474"/>
              <a:gd name="connsiteX171" fmla="*/ 550517 w 12192000"/>
              <a:gd name="connsiteY171" fmla="*/ 2182060 h 2237474"/>
              <a:gd name="connsiteX172" fmla="*/ 550309 w 12192000"/>
              <a:gd name="connsiteY172" fmla="*/ 2181825 h 2237474"/>
              <a:gd name="connsiteX173" fmla="*/ 541836 w 12192000"/>
              <a:gd name="connsiteY173" fmla="*/ 2181063 h 2237474"/>
              <a:gd name="connsiteX174" fmla="*/ 536057 w 12192000"/>
              <a:gd name="connsiteY174" fmla="*/ 2181537 h 2237474"/>
              <a:gd name="connsiteX175" fmla="*/ 520671 w 12192000"/>
              <a:gd name="connsiteY175" fmla="*/ 2180980 h 2237474"/>
              <a:gd name="connsiteX176" fmla="*/ 515024 w 12192000"/>
              <a:gd name="connsiteY176" fmla="*/ 2179258 h 2237474"/>
              <a:gd name="connsiteX177" fmla="*/ 512278 w 12192000"/>
              <a:gd name="connsiteY177" fmla="*/ 2176369 h 2237474"/>
              <a:gd name="connsiteX178" fmla="*/ 480419 w 12192000"/>
              <a:gd name="connsiteY178" fmla="*/ 2167807 h 2237474"/>
              <a:gd name="connsiteX179" fmla="*/ 413835 w 12192000"/>
              <a:gd name="connsiteY179" fmla="*/ 2156783 h 2237474"/>
              <a:gd name="connsiteX180" fmla="*/ 376513 w 12192000"/>
              <a:gd name="connsiteY180" fmla="*/ 2154014 h 2237474"/>
              <a:gd name="connsiteX181" fmla="*/ 273386 w 12192000"/>
              <a:gd name="connsiteY181" fmla="*/ 2142551 h 2237474"/>
              <a:gd name="connsiteX182" fmla="*/ 169207 w 12192000"/>
              <a:gd name="connsiteY182" fmla="*/ 2128100 h 2237474"/>
              <a:gd name="connsiteX183" fmla="*/ 93149 w 12192000"/>
              <a:gd name="connsiteY183" fmla="*/ 2105324 h 2237474"/>
              <a:gd name="connsiteX184" fmla="*/ 88109 w 12192000"/>
              <a:gd name="connsiteY184" fmla="*/ 2106704 h 2237474"/>
              <a:gd name="connsiteX185" fmla="*/ 80022 w 12192000"/>
              <a:gd name="connsiteY185" fmla="*/ 2107254 h 2237474"/>
              <a:gd name="connsiteX186" fmla="*/ 79717 w 12192000"/>
              <a:gd name="connsiteY186" fmla="*/ 2107046 h 2237474"/>
              <a:gd name="connsiteX187" fmla="*/ 72352 w 12192000"/>
              <a:gd name="connsiteY187" fmla="*/ 2107991 h 2237474"/>
              <a:gd name="connsiteX188" fmla="*/ 37645 w 12192000"/>
              <a:gd name="connsiteY188" fmla="*/ 2115401 h 2237474"/>
              <a:gd name="connsiteX189" fmla="*/ 4572 w 12192000"/>
              <a:gd name="connsiteY189" fmla="*/ 2111091 h 2237474"/>
              <a:gd name="connsiteX190" fmla="*/ 0 w 12192000"/>
              <a:gd name="connsiteY190" fmla="*/ 2110468 h 2237474"/>
              <a:gd name="connsiteX191" fmla="*/ 0 w 12192000"/>
              <a:gd name="connsiteY19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40313 w 12192000"/>
              <a:gd name="connsiteY91" fmla="*/ 1784307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29530 w 12192000"/>
              <a:gd name="connsiteY105" fmla="*/ 1864513 h 2237474"/>
              <a:gd name="connsiteX106" fmla="*/ 3680177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42858 w 12192000"/>
              <a:gd name="connsiteY114" fmla="*/ 1981367 h 2237474"/>
              <a:gd name="connsiteX115" fmla="*/ 2875436 w 12192000"/>
              <a:gd name="connsiteY115" fmla="*/ 1996977 h 2237474"/>
              <a:gd name="connsiteX116" fmla="*/ 2874892 w 12192000"/>
              <a:gd name="connsiteY116" fmla="*/ 1996085 h 2237474"/>
              <a:gd name="connsiteX117" fmla="*/ 2864145 w 12192000"/>
              <a:gd name="connsiteY117" fmla="*/ 1994061 h 2237474"/>
              <a:gd name="connsiteX118" fmla="*/ 2843662 w 12192000"/>
              <a:gd name="connsiteY118" fmla="*/ 1992498 h 2237474"/>
              <a:gd name="connsiteX119" fmla="*/ 2796128 w 12192000"/>
              <a:gd name="connsiteY119" fmla="*/ 1976403 h 2237474"/>
              <a:gd name="connsiteX120" fmla="*/ 2756784 w 12192000"/>
              <a:gd name="connsiteY120" fmla="*/ 1985116 h 2237474"/>
              <a:gd name="connsiteX121" fmla="*/ 2748833 w 12192000"/>
              <a:gd name="connsiteY121" fmla="*/ 1986323 h 2237474"/>
              <a:gd name="connsiteX122" fmla="*/ 2748661 w 12192000"/>
              <a:gd name="connsiteY122" fmla="*/ 1986122 h 2237474"/>
              <a:gd name="connsiteX123" fmla="*/ 2740251 w 12192000"/>
              <a:gd name="connsiteY123" fmla="*/ 1986946 h 2237474"/>
              <a:gd name="connsiteX124" fmla="*/ 2718916 w 12192000"/>
              <a:gd name="connsiteY124" fmla="*/ 1990867 h 2237474"/>
              <a:gd name="connsiteX125" fmla="*/ 2713522 w 12192000"/>
              <a:gd name="connsiteY125" fmla="*/ 1990173 h 2237474"/>
              <a:gd name="connsiteX126" fmla="*/ 2680597 w 12192000"/>
              <a:gd name="connsiteY126" fmla="*/ 1984996 h 2237474"/>
              <a:gd name="connsiteX127" fmla="*/ 2578178 w 12192000"/>
              <a:gd name="connsiteY127" fmla="*/ 1990531 h 2237474"/>
              <a:gd name="connsiteX128" fmla="*/ 2476147 w 12192000"/>
              <a:gd name="connsiteY128" fmla="*/ 1998305 h 2237474"/>
              <a:gd name="connsiteX129" fmla="*/ 2373568 w 12192000"/>
              <a:gd name="connsiteY129" fmla="*/ 2003219 h 2237474"/>
              <a:gd name="connsiteX130" fmla="*/ 2321399 w 12192000"/>
              <a:gd name="connsiteY130" fmla="*/ 1989467 h 2237474"/>
              <a:gd name="connsiteX131" fmla="*/ 2315525 w 12192000"/>
              <a:gd name="connsiteY131" fmla="*/ 1989708 h 2237474"/>
              <a:gd name="connsiteX132" fmla="*/ 2300792 w 12192000"/>
              <a:gd name="connsiteY132" fmla="*/ 1994290 h 2237474"/>
              <a:gd name="connsiteX133" fmla="*/ 2295469 w 12192000"/>
              <a:gd name="connsiteY133" fmla="*/ 1996659 h 2237474"/>
              <a:gd name="connsiteX134" fmla="*/ 2287219 w 12192000"/>
              <a:gd name="connsiteY134" fmla="*/ 1998750 h 2237474"/>
              <a:gd name="connsiteX135" fmla="*/ 2286948 w 12192000"/>
              <a:gd name="connsiteY135" fmla="*/ 1998596 h 2237474"/>
              <a:gd name="connsiteX136" fmla="*/ 2243069 w 12192000"/>
              <a:gd name="connsiteY136" fmla="*/ 2015111 h 2237474"/>
              <a:gd name="connsiteX137" fmla="*/ 2186609 w 12192000"/>
              <a:gd name="connsiteY137" fmla="*/ 2008263 h 2237474"/>
              <a:gd name="connsiteX138" fmla="*/ 2164831 w 12192000"/>
              <a:gd name="connsiteY138" fmla="*/ 2010143 h 2237474"/>
              <a:gd name="connsiteX139" fmla="*/ 2152836 w 12192000"/>
              <a:gd name="connsiteY139" fmla="*/ 2010048 h 2237474"/>
              <a:gd name="connsiteX140" fmla="*/ 2117102 w 12192000"/>
              <a:gd name="connsiteY140" fmla="*/ 2023004 h 2237474"/>
              <a:gd name="connsiteX141" fmla="*/ 2111935 w 12192000"/>
              <a:gd name="connsiteY141" fmla="*/ 2023163 h 2237474"/>
              <a:gd name="connsiteX142" fmla="*/ 2089991 w 12192000"/>
              <a:gd name="connsiteY142" fmla="*/ 2034193 h 2237474"/>
              <a:gd name="connsiteX143" fmla="*/ 2058061 w 12192000"/>
              <a:gd name="connsiteY143" fmla="*/ 2047942 h 2237474"/>
              <a:gd name="connsiteX144" fmla="*/ 2055737 w 12192000"/>
              <a:gd name="connsiteY144" fmla="*/ 2047704 h 2237474"/>
              <a:gd name="connsiteX145" fmla="*/ 2042244 w 12192000"/>
              <a:gd name="connsiteY145" fmla="*/ 2055560 h 2237474"/>
              <a:gd name="connsiteX146" fmla="*/ 1976224 w 12192000"/>
              <a:gd name="connsiteY146" fmla="*/ 2074257 h 2237474"/>
              <a:gd name="connsiteX147" fmla="*/ 1877728 w 12192000"/>
              <a:gd name="connsiteY147" fmla="*/ 2101004 h 2237474"/>
              <a:gd name="connsiteX148" fmla="*/ 1759056 w 12192000"/>
              <a:gd name="connsiteY148" fmla="*/ 2125608 h 2237474"/>
              <a:gd name="connsiteX149" fmla="*/ 1637948 w 12192000"/>
              <a:gd name="connsiteY149" fmla="*/ 2172597 h 2237474"/>
              <a:gd name="connsiteX150" fmla="*/ 1434549 w 12192000"/>
              <a:gd name="connsiteY150" fmla="*/ 2234522 h 2237474"/>
              <a:gd name="connsiteX151" fmla="*/ 1398481 w 12192000"/>
              <a:gd name="connsiteY151" fmla="*/ 2237074 h 2237474"/>
              <a:gd name="connsiteX152" fmla="*/ 1398407 w 12192000"/>
              <a:gd name="connsiteY152" fmla="*/ 2237095 h 2237474"/>
              <a:gd name="connsiteX153" fmla="*/ 1370962 w 12192000"/>
              <a:gd name="connsiteY153" fmla="*/ 2237474 h 2237474"/>
              <a:gd name="connsiteX154" fmla="*/ 1356367 w 12192000"/>
              <a:gd name="connsiteY154" fmla="*/ 2235089 h 2237474"/>
              <a:gd name="connsiteX155" fmla="*/ 1324828 w 12192000"/>
              <a:gd name="connsiteY155" fmla="*/ 2231968 h 2237474"/>
              <a:gd name="connsiteX156" fmla="*/ 1297744 w 12192000"/>
              <a:gd name="connsiteY156" fmla="*/ 2235849 h 2237474"/>
              <a:gd name="connsiteX157" fmla="*/ 1286236 w 12192000"/>
              <a:gd name="connsiteY157" fmla="*/ 2233135 h 2237474"/>
              <a:gd name="connsiteX158" fmla="*/ 1283504 w 12192000"/>
              <a:gd name="connsiteY158" fmla="*/ 2233797 h 2237474"/>
              <a:gd name="connsiteX159" fmla="*/ 1279765 w 12192000"/>
              <a:gd name="connsiteY159" fmla="*/ 2229639 h 2237474"/>
              <a:gd name="connsiteX160" fmla="*/ 1195347 w 12192000"/>
              <a:gd name="connsiteY160" fmla="*/ 2212354 h 2237474"/>
              <a:gd name="connsiteX161" fmla="*/ 970251 w 12192000"/>
              <a:gd name="connsiteY161" fmla="*/ 2221029 h 2237474"/>
              <a:gd name="connsiteX162" fmla="*/ 812914 w 12192000"/>
              <a:gd name="connsiteY162" fmla="*/ 2202752 h 2237474"/>
              <a:gd name="connsiteX163" fmla="*/ 800195 w 12192000"/>
              <a:gd name="connsiteY163" fmla="*/ 2209407 h 2237474"/>
              <a:gd name="connsiteX164" fmla="*/ 784978 w 12192000"/>
              <a:gd name="connsiteY164" fmla="*/ 2212360 h 2237474"/>
              <a:gd name="connsiteX165" fmla="*/ 681987 w 12192000"/>
              <a:gd name="connsiteY165" fmla="*/ 2216757 h 2237474"/>
              <a:gd name="connsiteX166" fmla="*/ 669923 w 12192000"/>
              <a:gd name="connsiteY166" fmla="*/ 2211682 h 2237474"/>
              <a:gd name="connsiteX167" fmla="*/ 648680 w 12192000"/>
              <a:gd name="connsiteY167" fmla="*/ 2206229 h 2237474"/>
              <a:gd name="connsiteX168" fmla="*/ 597225 w 12192000"/>
              <a:gd name="connsiteY168" fmla="*/ 2180999 h 2237474"/>
              <a:gd name="connsiteX169" fmla="*/ 558449 w 12192000"/>
              <a:gd name="connsiteY169" fmla="*/ 2182346 h 2237474"/>
              <a:gd name="connsiteX170" fmla="*/ 550517 w 12192000"/>
              <a:gd name="connsiteY170" fmla="*/ 2182060 h 2237474"/>
              <a:gd name="connsiteX171" fmla="*/ 550309 w 12192000"/>
              <a:gd name="connsiteY171" fmla="*/ 2181825 h 2237474"/>
              <a:gd name="connsiteX172" fmla="*/ 541836 w 12192000"/>
              <a:gd name="connsiteY172" fmla="*/ 2181063 h 2237474"/>
              <a:gd name="connsiteX173" fmla="*/ 536057 w 12192000"/>
              <a:gd name="connsiteY173" fmla="*/ 2181537 h 2237474"/>
              <a:gd name="connsiteX174" fmla="*/ 520671 w 12192000"/>
              <a:gd name="connsiteY174" fmla="*/ 2180980 h 2237474"/>
              <a:gd name="connsiteX175" fmla="*/ 515024 w 12192000"/>
              <a:gd name="connsiteY175" fmla="*/ 2179258 h 2237474"/>
              <a:gd name="connsiteX176" fmla="*/ 512278 w 12192000"/>
              <a:gd name="connsiteY176" fmla="*/ 2176369 h 2237474"/>
              <a:gd name="connsiteX177" fmla="*/ 480419 w 12192000"/>
              <a:gd name="connsiteY177" fmla="*/ 2167807 h 2237474"/>
              <a:gd name="connsiteX178" fmla="*/ 413835 w 12192000"/>
              <a:gd name="connsiteY178" fmla="*/ 2156783 h 2237474"/>
              <a:gd name="connsiteX179" fmla="*/ 376513 w 12192000"/>
              <a:gd name="connsiteY179" fmla="*/ 2154014 h 2237474"/>
              <a:gd name="connsiteX180" fmla="*/ 273386 w 12192000"/>
              <a:gd name="connsiteY180" fmla="*/ 2142551 h 2237474"/>
              <a:gd name="connsiteX181" fmla="*/ 169207 w 12192000"/>
              <a:gd name="connsiteY181" fmla="*/ 2128100 h 2237474"/>
              <a:gd name="connsiteX182" fmla="*/ 93149 w 12192000"/>
              <a:gd name="connsiteY182" fmla="*/ 2105324 h 2237474"/>
              <a:gd name="connsiteX183" fmla="*/ 88109 w 12192000"/>
              <a:gd name="connsiteY183" fmla="*/ 2106704 h 2237474"/>
              <a:gd name="connsiteX184" fmla="*/ 80022 w 12192000"/>
              <a:gd name="connsiteY184" fmla="*/ 2107254 h 2237474"/>
              <a:gd name="connsiteX185" fmla="*/ 79717 w 12192000"/>
              <a:gd name="connsiteY185" fmla="*/ 2107046 h 2237474"/>
              <a:gd name="connsiteX186" fmla="*/ 72352 w 12192000"/>
              <a:gd name="connsiteY186" fmla="*/ 2107991 h 2237474"/>
              <a:gd name="connsiteX187" fmla="*/ 37645 w 12192000"/>
              <a:gd name="connsiteY187" fmla="*/ 2115401 h 2237474"/>
              <a:gd name="connsiteX188" fmla="*/ 4572 w 12192000"/>
              <a:gd name="connsiteY188" fmla="*/ 2111091 h 2237474"/>
              <a:gd name="connsiteX189" fmla="*/ 0 w 12192000"/>
              <a:gd name="connsiteY189" fmla="*/ 2110468 h 2237474"/>
              <a:gd name="connsiteX190" fmla="*/ 0 w 12192000"/>
              <a:gd name="connsiteY19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40313 w 12192000"/>
              <a:gd name="connsiteY91" fmla="*/ 1784307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58105 w 12192000"/>
              <a:gd name="connsiteY105" fmla="*/ 1871856 h 2237474"/>
              <a:gd name="connsiteX106" fmla="*/ 3680177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42858 w 12192000"/>
              <a:gd name="connsiteY114" fmla="*/ 1981367 h 2237474"/>
              <a:gd name="connsiteX115" fmla="*/ 2875436 w 12192000"/>
              <a:gd name="connsiteY115" fmla="*/ 1996977 h 2237474"/>
              <a:gd name="connsiteX116" fmla="*/ 2874892 w 12192000"/>
              <a:gd name="connsiteY116" fmla="*/ 1996085 h 2237474"/>
              <a:gd name="connsiteX117" fmla="*/ 2864145 w 12192000"/>
              <a:gd name="connsiteY117" fmla="*/ 1994061 h 2237474"/>
              <a:gd name="connsiteX118" fmla="*/ 2843662 w 12192000"/>
              <a:gd name="connsiteY118" fmla="*/ 1992498 h 2237474"/>
              <a:gd name="connsiteX119" fmla="*/ 2796128 w 12192000"/>
              <a:gd name="connsiteY119" fmla="*/ 1976403 h 2237474"/>
              <a:gd name="connsiteX120" fmla="*/ 2756784 w 12192000"/>
              <a:gd name="connsiteY120" fmla="*/ 1985116 h 2237474"/>
              <a:gd name="connsiteX121" fmla="*/ 2748833 w 12192000"/>
              <a:gd name="connsiteY121" fmla="*/ 1986323 h 2237474"/>
              <a:gd name="connsiteX122" fmla="*/ 2748661 w 12192000"/>
              <a:gd name="connsiteY122" fmla="*/ 1986122 h 2237474"/>
              <a:gd name="connsiteX123" fmla="*/ 2740251 w 12192000"/>
              <a:gd name="connsiteY123" fmla="*/ 1986946 h 2237474"/>
              <a:gd name="connsiteX124" fmla="*/ 2718916 w 12192000"/>
              <a:gd name="connsiteY124" fmla="*/ 1990867 h 2237474"/>
              <a:gd name="connsiteX125" fmla="*/ 2713522 w 12192000"/>
              <a:gd name="connsiteY125" fmla="*/ 1990173 h 2237474"/>
              <a:gd name="connsiteX126" fmla="*/ 2680597 w 12192000"/>
              <a:gd name="connsiteY126" fmla="*/ 1984996 h 2237474"/>
              <a:gd name="connsiteX127" fmla="*/ 2578178 w 12192000"/>
              <a:gd name="connsiteY127" fmla="*/ 1990531 h 2237474"/>
              <a:gd name="connsiteX128" fmla="*/ 2476147 w 12192000"/>
              <a:gd name="connsiteY128" fmla="*/ 1998305 h 2237474"/>
              <a:gd name="connsiteX129" fmla="*/ 2373568 w 12192000"/>
              <a:gd name="connsiteY129" fmla="*/ 2003219 h 2237474"/>
              <a:gd name="connsiteX130" fmla="*/ 2321399 w 12192000"/>
              <a:gd name="connsiteY130" fmla="*/ 1989467 h 2237474"/>
              <a:gd name="connsiteX131" fmla="*/ 2315525 w 12192000"/>
              <a:gd name="connsiteY131" fmla="*/ 1989708 h 2237474"/>
              <a:gd name="connsiteX132" fmla="*/ 2300792 w 12192000"/>
              <a:gd name="connsiteY132" fmla="*/ 1994290 h 2237474"/>
              <a:gd name="connsiteX133" fmla="*/ 2295469 w 12192000"/>
              <a:gd name="connsiteY133" fmla="*/ 1996659 h 2237474"/>
              <a:gd name="connsiteX134" fmla="*/ 2287219 w 12192000"/>
              <a:gd name="connsiteY134" fmla="*/ 1998750 h 2237474"/>
              <a:gd name="connsiteX135" fmla="*/ 2286948 w 12192000"/>
              <a:gd name="connsiteY135" fmla="*/ 1998596 h 2237474"/>
              <a:gd name="connsiteX136" fmla="*/ 2243069 w 12192000"/>
              <a:gd name="connsiteY136" fmla="*/ 2015111 h 2237474"/>
              <a:gd name="connsiteX137" fmla="*/ 2186609 w 12192000"/>
              <a:gd name="connsiteY137" fmla="*/ 2008263 h 2237474"/>
              <a:gd name="connsiteX138" fmla="*/ 2164831 w 12192000"/>
              <a:gd name="connsiteY138" fmla="*/ 2010143 h 2237474"/>
              <a:gd name="connsiteX139" fmla="*/ 2152836 w 12192000"/>
              <a:gd name="connsiteY139" fmla="*/ 2010048 h 2237474"/>
              <a:gd name="connsiteX140" fmla="*/ 2117102 w 12192000"/>
              <a:gd name="connsiteY140" fmla="*/ 2023004 h 2237474"/>
              <a:gd name="connsiteX141" fmla="*/ 2111935 w 12192000"/>
              <a:gd name="connsiteY141" fmla="*/ 2023163 h 2237474"/>
              <a:gd name="connsiteX142" fmla="*/ 2089991 w 12192000"/>
              <a:gd name="connsiteY142" fmla="*/ 2034193 h 2237474"/>
              <a:gd name="connsiteX143" fmla="*/ 2058061 w 12192000"/>
              <a:gd name="connsiteY143" fmla="*/ 2047942 h 2237474"/>
              <a:gd name="connsiteX144" fmla="*/ 2055737 w 12192000"/>
              <a:gd name="connsiteY144" fmla="*/ 2047704 h 2237474"/>
              <a:gd name="connsiteX145" fmla="*/ 2042244 w 12192000"/>
              <a:gd name="connsiteY145" fmla="*/ 2055560 h 2237474"/>
              <a:gd name="connsiteX146" fmla="*/ 1976224 w 12192000"/>
              <a:gd name="connsiteY146" fmla="*/ 2074257 h 2237474"/>
              <a:gd name="connsiteX147" fmla="*/ 1877728 w 12192000"/>
              <a:gd name="connsiteY147" fmla="*/ 2101004 h 2237474"/>
              <a:gd name="connsiteX148" fmla="*/ 1759056 w 12192000"/>
              <a:gd name="connsiteY148" fmla="*/ 2125608 h 2237474"/>
              <a:gd name="connsiteX149" fmla="*/ 1637948 w 12192000"/>
              <a:gd name="connsiteY149" fmla="*/ 2172597 h 2237474"/>
              <a:gd name="connsiteX150" fmla="*/ 1434549 w 12192000"/>
              <a:gd name="connsiteY150" fmla="*/ 2234522 h 2237474"/>
              <a:gd name="connsiteX151" fmla="*/ 1398481 w 12192000"/>
              <a:gd name="connsiteY151" fmla="*/ 2237074 h 2237474"/>
              <a:gd name="connsiteX152" fmla="*/ 1398407 w 12192000"/>
              <a:gd name="connsiteY152" fmla="*/ 2237095 h 2237474"/>
              <a:gd name="connsiteX153" fmla="*/ 1370962 w 12192000"/>
              <a:gd name="connsiteY153" fmla="*/ 2237474 h 2237474"/>
              <a:gd name="connsiteX154" fmla="*/ 1356367 w 12192000"/>
              <a:gd name="connsiteY154" fmla="*/ 2235089 h 2237474"/>
              <a:gd name="connsiteX155" fmla="*/ 1324828 w 12192000"/>
              <a:gd name="connsiteY155" fmla="*/ 2231968 h 2237474"/>
              <a:gd name="connsiteX156" fmla="*/ 1297744 w 12192000"/>
              <a:gd name="connsiteY156" fmla="*/ 2235849 h 2237474"/>
              <a:gd name="connsiteX157" fmla="*/ 1286236 w 12192000"/>
              <a:gd name="connsiteY157" fmla="*/ 2233135 h 2237474"/>
              <a:gd name="connsiteX158" fmla="*/ 1283504 w 12192000"/>
              <a:gd name="connsiteY158" fmla="*/ 2233797 h 2237474"/>
              <a:gd name="connsiteX159" fmla="*/ 1279765 w 12192000"/>
              <a:gd name="connsiteY159" fmla="*/ 2229639 h 2237474"/>
              <a:gd name="connsiteX160" fmla="*/ 1195347 w 12192000"/>
              <a:gd name="connsiteY160" fmla="*/ 2212354 h 2237474"/>
              <a:gd name="connsiteX161" fmla="*/ 970251 w 12192000"/>
              <a:gd name="connsiteY161" fmla="*/ 2221029 h 2237474"/>
              <a:gd name="connsiteX162" fmla="*/ 812914 w 12192000"/>
              <a:gd name="connsiteY162" fmla="*/ 2202752 h 2237474"/>
              <a:gd name="connsiteX163" fmla="*/ 800195 w 12192000"/>
              <a:gd name="connsiteY163" fmla="*/ 2209407 h 2237474"/>
              <a:gd name="connsiteX164" fmla="*/ 784978 w 12192000"/>
              <a:gd name="connsiteY164" fmla="*/ 2212360 h 2237474"/>
              <a:gd name="connsiteX165" fmla="*/ 681987 w 12192000"/>
              <a:gd name="connsiteY165" fmla="*/ 2216757 h 2237474"/>
              <a:gd name="connsiteX166" fmla="*/ 669923 w 12192000"/>
              <a:gd name="connsiteY166" fmla="*/ 2211682 h 2237474"/>
              <a:gd name="connsiteX167" fmla="*/ 648680 w 12192000"/>
              <a:gd name="connsiteY167" fmla="*/ 2206229 h 2237474"/>
              <a:gd name="connsiteX168" fmla="*/ 597225 w 12192000"/>
              <a:gd name="connsiteY168" fmla="*/ 2180999 h 2237474"/>
              <a:gd name="connsiteX169" fmla="*/ 558449 w 12192000"/>
              <a:gd name="connsiteY169" fmla="*/ 2182346 h 2237474"/>
              <a:gd name="connsiteX170" fmla="*/ 550517 w 12192000"/>
              <a:gd name="connsiteY170" fmla="*/ 2182060 h 2237474"/>
              <a:gd name="connsiteX171" fmla="*/ 550309 w 12192000"/>
              <a:gd name="connsiteY171" fmla="*/ 2181825 h 2237474"/>
              <a:gd name="connsiteX172" fmla="*/ 541836 w 12192000"/>
              <a:gd name="connsiteY172" fmla="*/ 2181063 h 2237474"/>
              <a:gd name="connsiteX173" fmla="*/ 536057 w 12192000"/>
              <a:gd name="connsiteY173" fmla="*/ 2181537 h 2237474"/>
              <a:gd name="connsiteX174" fmla="*/ 520671 w 12192000"/>
              <a:gd name="connsiteY174" fmla="*/ 2180980 h 2237474"/>
              <a:gd name="connsiteX175" fmla="*/ 515024 w 12192000"/>
              <a:gd name="connsiteY175" fmla="*/ 2179258 h 2237474"/>
              <a:gd name="connsiteX176" fmla="*/ 512278 w 12192000"/>
              <a:gd name="connsiteY176" fmla="*/ 2176369 h 2237474"/>
              <a:gd name="connsiteX177" fmla="*/ 480419 w 12192000"/>
              <a:gd name="connsiteY177" fmla="*/ 2167807 h 2237474"/>
              <a:gd name="connsiteX178" fmla="*/ 413835 w 12192000"/>
              <a:gd name="connsiteY178" fmla="*/ 2156783 h 2237474"/>
              <a:gd name="connsiteX179" fmla="*/ 376513 w 12192000"/>
              <a:gd name="connsiteY179" fmla="*/ 2154014 h 2237474"/>
              <a:gd name="connsiteX180" fmla="*/ 273386 w 12192000"/>
              <a:gd name="connsiteY180" fmla="*/ 2142551 h 2237474"/>
              <a:gd name="connsiteX181" fmla="*/ 169207 w 12192000"/>
              <a:gd name="connsiteY181" fmla="*/ 2128100 h 2237474"/>
              <a:gd name="connsiteX182" fmla="*/ 93149 w 12192000"/>
              <a:gd name="connsiteY182" fmla="*/ 2105324 h 2237474"/>
              <a:gd name="connsiteX183" fmla="*/ 88109 w 12192000"/>
              <a:gd name="connsiteY183" fmla="*/ 2106704 h 2237474"/>
              <a:gd name="connsiteX184" fmla="*/ 80022 w 12192000"/>
              <a:gd name="connsiteY184" fmla="*/ 2107254 h 2237474"/>
              <a:gd name="connsiteX185" fmla="*/ 79717 w 12192000"/>
              <a:gd name="connsiteY185" fmla="*/ 2107046 h 2237474"/>
              <a:gd name="connsiteX186" fmla="*/ 72352 w 12192000"/>
              <a:gd name="connsiteY186" fmla="*/ 2107991 h 2237474"/>
              <a:gd name="connsiteX187" fmla="*/ 37645 w 12192000"/>
              <a:gd name="connsiteY187" fmla="*/ 2115401 h 2237474"/>
              <a:gd name="connsiteX188" fmla="*/ 4572 w 12192000"/>
              <a:gd name="connsiteY188" fmla="*/ 2111091 h 2237474"/>
              <a:gd name="connsiteX189" fmla="*/ 0 w 12192000"/>
              <a:gd name="connsiteY189" fmla="*/ 2110468 h 2237474"/>
              <a:gd name="connsiteX190" fmla="*/ 0 w 12192000"/>
              <a:gd name="connsiteY19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40313 w 12192000"/>
              <a:gd name="connsiteY91" fmla="*/ 1784307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58105 w 12192000"/>
              <a:gd name="connsiteY105" fmla="*/ 1871856 h 2237474"/>
              <a:gd name="connsiteX106" fmla="*/ 3680177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42858 w 12192000"/>
              <a:gd name="connsiteY114" fmla="*/ 1981367 h 2237474"/>
              <a:gd name="connsiteX115" fmla="*/ 2875436 w 12192000"/>
              <a:gd name="connsiteY115" fmla="*/ 1996977 h 2237474"/>
              <a:gd name="connsiteX116" fmla="*/ 2874892 w 12192000"/>
              <a:gd name="connsiteY116" fmla="*/ 1996085 h 2237474"/>
              <a:gd name="connsiteX117" fmla="*/ 2864145 w 12192000"/>
              <a:gd name="connsiteY117" fmla="*/ 1994061 h 2237474"/>
              <a:gd name="connsiteX118" fmla="*/ 2843662 w 12192000"/>
              <a:gd name="connsiteY118" fmla="*/ 1992498 h 2237474"/>
              <a:gd name="connsiteX119" fmla="*/ 2796128 w 12192000"/>
              <a:gd name="connsiteY119" fmla="*/ 1976403 h 2237474"/>
              <a:gd name="connsiteX120" fmla="*/ 2756784 w 12192000"/>
              <a:gd name="connsiteY120" fmla="*/ 1985116 h 2237474"/>
              <a:gd name="connsiteX121" fmla="*/ 2748833 w 12192000"/>
              <a:gd name="connsiteY121" fmla="*/ 1986323 h 2237474"/>
              <a:gd name="connsiteX122" fmla="*/ 2748661 w 12192000"/>
              <a:gd name="connsiteY122" fmla="*/ 1986122 h 2237474"/>
              <a:gd name="connsiteX123" fmla="*/ 2740251 w 12192000"/>
              <a:gd name="connsiteY123" fmla="*/ 1986946 h 2237474"/>
              <a:gd name="connsiteX124" fmla="*/ 2718916 w 12192000"/>
              <a:gd name="connsiteY124" fmla="*/ 1990867 h 2237474"/>
              <a:gd name="connsiteX125" fmla="*/ 2713522 w 12192000"/>
              <a:gd name="connsiteY125" fmla="*/ 1990173 h 2237474"/>
              <a:gd name="connsiteX126" fmla="*/ 2680597 w 12192000"/>
              <a:gd name="connsiteY126" fmla="*/ 1984996 h 2237474"/>
              <a:gd name="connsiteX127" fmla="*/ 2578178 w 12192000"/>
              <a:gd name="connsiteY127" fmla="*/ 1990531 h 2237474"/>
              <a:gd name="connsiteX128" fmla="*/ 2476147 w 12192000"/>
              <a:gd name="connsiteY128" fmla="*/ 1998305 h 2237474"/>
              <a:gd name="connsiteX129" fmla="*/ 2373568 w 12192000"/>
              <a:gd name="connsiteY129" fmla="*/ 2003219 h 2237474"/>
              <a:gd name="connsiteX130" fmla="*/ 2321399 w 12192000"/>
              <a:gd name="connsiteY130" fmla="*/ 1989467 h 2237474"/>
              <a:gd name="connsiteX131" fmla="*/ 2315525 w 12192000"/>
              <a:gd name="connsiteY131" fmla="*/ 1989708 h 2237474"/>
              <a:gd name="connsiteX132" fmla="*/ 2300792 w 12192000"/>
              <a:gd name="connsiteY132" fmla="*/ 1994290 h 2237474"/>
              <a:gd name="connsiteX133" fmla="*/ 2295469 w 12192000"/>
              <a:gd name="connsiteY133" fmla="*/ 1996659 h 2237474"/>
              <a:gd name="connsiteX134" fmla="*/ 2287219 w 12192000"/>
              <a:gd name="connsiteY134" fmla="*/ 1998750 h 2237474"/>
              <a:gd name="connsiteX135" fmla="*/ 2286948 w 12192000"/>
              <a:gd name="connsiteY135" fmla="*/ 1998596 h 2237474"/>
              <a:gd name="connsiteX136" fmla="*/ 2243069 w 12192000"/>
              <a:gd name="connsiteY136" fmla="*/ 2015111 h 2237474"/>
              <a:gd name="connsiteX137" fmla="*/ 2186609 w 12192000"/>
              <a:gd name="connsiteY137" fmla="*/ 2008263 h 2237474"/>
              <a:gd name="connsiteX138" fmla="*/ 2164831 w 12192000"/>
              <a:gd name="connsiteY138" fmla="*/ 2010143 h 2237474"/>
              <a:gd name="connsiteX139" fmla="*/ 2152836 w 12192000"/>
              <a:gd name="connsiteY139" fmla="*/ 2010048 h 2237474"/>
              <a:gd name="connsiteX140" fmla="*/ 2117102 w 12192000"/>
              <a:gd name="connsiteY140" fmla="*/ 2023004 h 2237474"/>
              <a:gd name="connsiteX141" fmla="*/ 2111935 w 12192000"/>
              <a:gd name="connsiteY141" fmla="*/ 2023163 h 2237474"/>
              <a:gd name="connsiteX142" fmla="*/ 2089991 w 12192000"/>
              <a:gd name="connsiteY142" fmla="*/ 2034193 h 2237474"/>
              <a:gd name="connsiteX143" fmla="*/ 2058061 w 12192000"/>
              <a:gd name="connsiteY143" fmla="*/ 2047942 h 2237474"/>
              <a:gd name="connsiteX144" fmla="*/ 2055737 w 12192000"/>
              <a:gd name="connsiteY144" fmla="*/ 2047704 h 2237474"/>
              <a:gd name="connsiteX145" fmla="*/ 2042244 w 12192000"/>
              <a:gd name="connsiteY145" fmla="*/ 2055560 h 2237474"/>
              <a:gd name="connsiteX146" fmla="*/ 1976224 w 12192000"/>
              <a:gd name="connsiteY146" fmla="*/ 2074257 h 2237474"/>
              <a:gd name="connsiteX147" fmla="*/ 1877728 w 12192000"/>
              <a:gd name="connsiteY147" fmla="*/ 2101004 h 2237474"/>
              <a:gd name="connsiteX148" fmla="*/ 1759056 w 12192000"/>
              <a:gd name="connsiteY148" fmla="*/ 2125608 h 2237474"/>
              <a:gd name="connsiteX149" fmla="*/ 1637948 w 12192000"/>
              <a:gd name="connsiteY149" fmla="*/ 2172597 h 2237474"/>
              <a:gd name="connsiteX150" fmla="*/ 1434549 w 12192000"/>
              <a:gd name="connsiteY150" fmla="*/ 2234522 h 2237474"/>
              <a:gd name="connsiteX151" fmla="*/ 1398481 w 12192000"/>
              <a:gd name="connsiteY151" fmla="*/ 2237074 h 2237474"/>
              <a:gd name="connsiteX152" fmla="*/ 1398407 w 12192000"/>
              <a:gd name="connsiteY152" fmla="*/ 2237095 h 2237474"/>
              <a:gd name="connsiteX153" fmla="*/ 1370962 w 12192000"/>
              <a:gd name="connsiteY153" fmla="*/ 2237474 h 2237474"/>
              <a:gd name="connsiteX154" fmla="*/ 1356367 w 12192000"/>
              <a:gd name="connsiteY154" fmla="*/ 2235089 h 2237474"/>
              <a:gd name="connsiteX155" fmla="*/ 1324828 w 12192000"/>
              <a:gd name="connsiteY155" fmla="*/ 2231968 h 2237474"/>
              <a:gd name="connsiteX156" fmla="*/ 1297744 w 12192000"/>
              <a:gd name="connsiteY156" fmla="*/ 2235849 h 2237474"/>
              <a:gd name="connsiteX157" fmla="*/ 1286236 w 12192000"/>
              <a:gd name="connsiteY157" fmla="*/ 2233135 h 2237474"/>
              <a:gd name="connsiteX158" fmla="*/ 1283504 w 12192000"/>
              <a:gd name="connsiteY158" fmla="*/ 2233797 h 2237474"/>
              <a:gd name="connsiteX159" fmla="*/ 1279765 w 12192000"/>
              <a:gd name="connsiteY159" fmla="*/ 2229639 h 2237474"/>
              <a:gd name="connsiteX160" fmla="*/ 1195347 w 12192000"/>
              <a:gd name="connsiteY160" fmla="*/ 2212354 h 2237474"/>
              <a:gd name="connsiteX161" fmla="*/ 970251 w 12192000"/>
              <a:gd name="connsiteY161" fmla="*/ 2221029 h 2237474"/>
              <a:gd name="connsiteX162" fmla="*/ 812914 w 12192000"/>
              <a:gd name="connsiteY162" fmla="*/ 2202752 h 2237474"/>
              <a:gd name="connsiteX163" fmla="*/ 800195 w 12192000"/>
              <a:gd name="connsiteY163" fmla="*/ 2209407 h 2237474"/>
              <a:gd name="connsiteX164" fmla="*/ 784978 w 12192000"/>
              <a:gd name="connsiteY164" fmla="*/ 2212360 h 2237474"/>
              <a:gd name="connsiteX165" fmla="*/ 681987 w 12192000"/>
              <a:gd name="connsiteY165" fmla="*/ 2216757 h 2237474"/>
              <a:gd name="connsiteX166" fmla="*/ 669923 w 12192000"/>
              <a:gd name="connsiteY166" fmla="*/ 2211682 h 2237474"/>
              <a:gd name="connsiteX167" fmla="*/ 648680 w 12192000"/>
              <a:gd name="connsiteY167" fmla="*/ 2206229 h 2237474"/>
              <a:gd name="connsiteX168" fmla="*/ 597225 w 12192000"/>
              <a:gd name="connsiteY168" fmla="*/ 2180999 h 2237474"/>
              <a:gd name="connsiteX169" fmla="*/ 558449 w 12192000"/>
              <a:gd name="connsiteY169" fmla="*/ 2182346 h 2237474"/>
              <a:gd name="connsiteX170" fmla="*/ 550517 w 12192000"/>
              <a:gd name="connsiteY170" fmla="*/ 2182060 h 2237474"/>
              <a:gd name="connsiteX171" fmla="*/ 550309 w 12192000"/>
              <a:gd name="connsiteY171" fmla="*/ 2181825 h 2237474"/>
              <a:gd name="connsiteX172" fmla="*/ 541836 w 12192000"/>
              <a:gd name="connsiteY172" fmla="*/ 2181063 h 2237474"/>
              <a:gd name="connsiteX173" fmla="*/ 536057 w 12192000"/>
              <a:gd name="connsiteY173" fmla="*/ 2181537 h 2237474"/>
              <a:gd name="connsiteX174" fmla="*/ 520671 w 12192000"/>
              <a:gd name="connsiteY174" fmla="*/ 2180980 h 2237474"/>
              <a:gd name="connsiteX175" fmla="*/ 515024 w 12192000"/>
              <a:gd name="connsiteY175" fmla="*/ 2179258 h 2237474"/>
              <a:gd name="connsiteX176" fmla="*/ 512278 w 12192000"/>
              <a:gd name="connsiteY176" fmla="*/ 2176369 h 2237474"/>
              <a:gd name="connsiteX177" fmla="*/ 480419 w 12192000"/>
              <a:gd name="connsiteY177" fmla="*/ 2167807 h 2237474"/>
              <a:gd name="connsiteX178" fmla="*/ 413835 w 12192000"/>
              <a:gd name="connsiteY178" fmla="*/ 2156783 h 2237474"/>
              <a:gd name="connsiteX179" fmla="*/ 376513 w 12192000"/>
              <a:gd name="connsiteY179" fmla="*/ 2154014 h 2237474"/>
              <a:gd name="connsiteX180" fmla="*/ 273386 w 12192000"/>
              <a:gd name="connsiteY180" fmla="*/ 2142551 h 2237474"/>
              <a:gd name="connsiteX181" fmla="*/ 169207 w 12192000"/>
              <a:gd name="connsiteY181" fmla="*/ 2128100 h 2237474"/>
              <a:gd name="connsiteX182" fmla="*/ 93149 w 12192000"/>
              <a:gd name="connsiteY182" fmla="*/ 2105324 h 2237474"/>
              <a:gd name="connsiteX183" fmla="*/ 88109 w 12192000"/>
              <a:gd name="connsiteY183" fmla="*/ 2106704 h 2237474"/>
              <a:gd name="connsiteX184" fmla="*/ 80022 w 12192000"/>
              <a:gd name="connsiteY184" fmla="*/ 2107254 h 2237474"/>
              <a:gd name="connsiteX185" fmla="*/ 79717 w 12192000"/>
              <a:gd name="connsiteY185" fmla="*/ 2107046 h 2237474"/>
              <a:gd name="connsiteX186" fmla="*/ 72352 w 12192000"/>
              <a:gd name="connsiteY186" fmla="*/ 2107991 h 2237474"/>
              <a:gd name="connsiteX187" fmla="*/ 37645 w 12192000"/>
              <a:gd name="connsiteY187" fmla="*/ 2115401 h 2237474"/>
              <a:gd name="connsiteX188" fmla="*/ 4572 w 12192000"/>
              <a:gd name="connsiteY188" fmla="*/ 2111091 h 2237474"/>
              <a:gd name="connsiteX189" fmla="*/ 0 w 12192000"/>
              <a:gd name="connsiteY189" fmla="*/ 2110468 h 2237474"/>
              <a:gd name="connsiteX190" fmla="*/ 0 w 12192000"/>
              <a:gd name="connsiteY19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40313 w 12192000"/>
              <a:gd name="connsiteY91" fmla="*/ 1784307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58105 w 12192000"/>
              <a:gd name="connsiteY105" fmla="*/ 1871856 h 2237474"/>
              <a:gd name="connsiteX106" fmla="*/ 3715896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42858 w 12192000"/>
              <a:gd name="connsiteY114" fmla="*/ 1981367 h 2237474"/>
              <a:gd name="connsiteX115" fmla="*/ 2875436 w 12192000"/>
              <a:gd name="connsiteY115" fmla="*/ 1996977 h 2237474"/>
              <a:gd name="connsiteX116" fmla="*/ 2874892 w 12192000"/>
              <a:gd name="connsiteY116" fmla="*/ 1996085 h 2237474"/>
              <a:gd name="connsiteX117" fmla="*/ 2864145 w 12192000"/>
              <a:gd name="connsiteY117" fmla="*/ 1994061 h 2237474"/>
              <a:gd name="connsiteX118" fmla="*/ 2843662 w 12192000"/>
              <a:gd name="connsiteY118" fmla="*/ 1992498 h 2237474"/>
              <a:gd name="connsiteX119" fmla="*/ 2796128 w 12192000"/>
              <a:gd name="connsiteY119" fmla="*/ 1976403 h 2237474"/>
              <a:gd name="connsiteX120" fmla="*/ 2756784 w 12192000"/>
              <a:gd name="connsiteY120" fmla="*/ 1985116 h 2237474"/>
              <a:gd name="connsiteX121" fmla="*/ 2748833 w 12192000"/>
              <a:gd name="connsiteY121" fmla="*/ 1986323 h 2237474"/>
              <a:gd name="connsiteX122" fmla="*/ 2748661 w 12192000"/>
              <a:gd name="connsiteY122" fmla="*/ 1986122 h 2237474"/>
              <a:gd name="connsiteX123" fmla="*/ 2740251 w 12192000"/>
              <a:gd name="connsiteY123" fmla="*/ 1986946 h 2237474"/>
              <a:gd name="connsiteX124" fmla="*/ 2718916 w 12192000"/>
              <a:gd name="connsiteY124" fmla="*/ 1990867 h 2237474"/>
              <a:gd name="connsiteX125" fmla="*/ 2713522 w 12192000"/>
              <a:gd name="connsiteY125" fmla="*/ 1990173 h 2237474"/>
              <a:gd name="connsiteX126" fmla="*/ 2680597 w 12192000"/>
              <a:gd name="connsiteY126" fmla="*/ 1984996 h 2237474"/>
              <a:gd name="connsiteX127" fmla="*/ 2578178 w 12192000"/>
              <a:gd name="connsiteY127" fmla="*/ 1990531 h 2237474"/>
              <a:gd name="connsiteX128" fmla="*/ 2476147 w 12192000"/>
              <a:gd name="connsiteY128" fmla="*/ 1998305 h 2237474"/>
              <a:gd name="connsiteX129" fmla="*/ 2373568 w 12192000"/>
              <a:gd name="connsiteY129" fmla="*/ 2003219 h 2237474"/>
              <a:gd name="connsiteX130" fmla="*/ 2321399 w 12192000"/>
              <a:gd name="connsiteY130" fmla="*/ 1989467 h 2237474"/>
              <a:gd name="connsiteX131" fmla="*/ 2315525 w 12192000"/>
              <a:gd name="connsiteY131" fmla="*/ 1989708 h 2237474"/>
              <a:gd name="connsiteX132" fmla="*/ 2300792 w 12192000"/>
              <a:gd name="connsiteY132" fmla="*/ 1994290 h 2237474"/>
              <a:gd name="connsiteX133" fmla="*/ 2295469 w 12192000"/>
              <a:gd name="connsiteY133" fmla="*/ 1996659 h 2237474"/>
              <a:gd name="connsiteX134" fmla="*/ 2287219 w 12192000"/>
              <a:gd name="connsiteY134" fmla="*/ 1998750 h 2237474"/>
              <a:gd name="connsiteX135" fmla="*/ 2286948 w 12192000"/>
              <a:gd name="connsiteY135" fmla="*/ 1998596 h 2237474"/>
              <a:gd name="connsiteX136" fmla="*/ 2243069 w 12192000"/>
              <a:gd name="connsiteY136" fmla="*/ 2015111 h 2237474"/>
              <a:gd name="connsiteX137" fmla="*/ 2186609 w 12192000"/>
              <a:gd name="connsiteY137" fmla="*/ 2008263 h 2237474"/>
              <a:gd name="connsiteX138" fmla="*/ 2164831 w 12192000"/>
              <a:gd name="connsiteY138" fmla="*/ 2010143 h 2237474"/>
              <a:gd name="connsiteX139" fmla="*/ 2152836 w 12192000"/>
              <a:gd name="connsiteY139" fmla="*/ 2010048 h 2237474"/>
              <a:gd name="connsiteX140" fmla="*/ 2117102 w 12192000"/>
              <a:gd name="connsiteY140" fmla="*/ 2023004 h 2237474"/>
              <a:gd name="connsiteX141" fmla="*/ 2111935 w 12192000"/>
              <a:gd name="connsiteY141" fmla="*/ 2023163 h 2237474"/>
              <a:gd name="connsiteX142" fmla="*/ 2089991 w 12192000"/>
              <a:gd name="connsiteY142" fmla="*/ 2034193 h 2237474"/>
              <a:gd name="connsiteX143" fmla="*/ 2058061 w 12192000"/>
              <a:gd name="connsiteY143" fmla="*/ 2047942 h 2237474"/>
              <a:gd name="connsiteX144" fmla="*/ 2055737 w 12192000"/>
              <a:gd name="connsiteY144" fmla="*/ 2047704 h 2237474"/>
              <a:gd name="connsiteX145" fmla="*/ 2042244 w 12192000"/>
              <a:gd name="connsiteY145" fmla="*/ 2055560 h 2237474"/>
              <a:gd name="connsiteX146" fmla="*/ 1976224 w 12192000"/>
              <a:gd name="connsiteY146" fmla="*/ 2074257 h 2237474"/>
              <a:gd name="connsiteX147" fmla="*/ 1877728 w 12192000"/>
              <a:gd name="connsiteY147" fmla="*/ 2101004 h 2237474"/>
              <a:gd name="connsiteX148" fmla="*/ 1759056 w 12192000"/>
              <a:gd name="connsiteY148" fmla="*/ 2125608 h 2237474"/>
              <a:gd name="connsiteX149" fmla="*/ 1637948 w 12192000"/>
              <a:gd name="connsiteY149" fmla="*/ 2172597 h 2237474"/>
              <a:gd name="connsiteX150" fmla="*/ 1434549 w 12192000"/>
              <a:gd name="connsiteY150" fmla="*/ 2234522 h 2237474"/>
              <a:gd name="connsiteX151" fmla="*/ 1398481 w 12192000"/>
              <a:gd name="connsiteY151" fmla="*/ 2237074 h 2237474"/>
              <a:gd name="connsiteX152" fmla="*/ 1398407 w 12192000"/>
              <a:gd name="connsiteY152" fmla="*/ 2237095 h 2237474"/>
              <a:gd name="connsiteX153" fmla="*/ 1370962 w 12192000"/>
              <a:gd name="connsiteY153" fmla="*/ 2237474 h 2237474"/>
              <a:gd name="connsiteX154" fmla="*/ 1356367 w 12192000"/>
              <a:gd name="connsiteY154" fmla="*/ 2235089 h 2237474"/>
              <a:gd name="connsiteX155" fmla="*/ 1324828 w 12192000"/>
              <a:gd name="connsiteY155" fmla="*/ 2231968 h 2237474"/>
              <a:gd name="connsiteX156" fmla="*/ 1297744 w 12192000"/>
              <a:gd name="connsiteY156" fmla="*/ 2235849 h 2237474"/>
              <a:gd name="connsiteX157" fmla="*/ 1286236 w 12192000"/>
              <a:gd name="connsiteY157" fmla="*/ 2233135 h 2237474"/>
              <a:gd name="connsiteX158" fmla="*/ 1283504 w 12192000"/>
              <a:gd name="connsiteY158" fmla="*/ 2233797 h 2237474"/>
              <a:gd name="connsiteX159" fmla="*/ 1279765 w 12192000"/>
              <a:gd name="connsiteY159" fmla="*/ 2229639 h 2237474"/>
              <a:gd name="connsiteX160" fmla="*/ 1195347 w 12192000"/>
              <a:gd name="connsiteY160" fmla="*/ 2212354 h 2237474"/>
              <a:gd name="connsiteX161" fmla="*/ 970251 w 12192000"/>
              <a:gd name="connsiteY161" fmla="*/ 2221029 h 2237474"/>
              <a:gd name="connsiteX162" fmla="*/ 812914 w 12192000"/>
              <a:gd name="connsiteY162" fmla="*/ 2202752 h 2237474"/>
              <a:gd name="connsiteX163" fmla="*/ 800195 w 12192000"/>
              <a:gd name="connsiteY163" fmla="*/ 2209407 h 2237474"/>
              <a:gd name="connsiteX164" fmla="*/ 784978 w 12192000"/>
              <a:gd name="connsiteY164" fmla="*/ 2212360 h 2237474"/>
              <a:gd name="connsiteX165" fmla="*/ 681987 w 12192000"/>
              <a:gd name="connsiteY165" fmla="*/ 2216757 h 2237474"/>
              <a:gd name="connsiteX166" fmla="*/ 669923 w 12192000"/>
              <a:gd name="connsiteY166" fmla="*/ 2211682 h 2237474"/>
              <a:gd name="connsiteX167" fmla="*/ 648680 w 12192000"/>
              <a:gd name="connsiteY167" fmla="*/ 2206229 h 2237474"/>
              <a:gd name="connsiteX168" fmla="*/ 597225 w 12192000"/>
              <a:gd name="connsiteY168" fmla="*/ 2180999 h 2237474"/>
              <a:gd name="connsiteX169" fmla="*/ 558449 w 12192000"/>
              <a:gd name="connsiteY169" fmla="*/ 2182346 h 2237474"/>
              <a:gd name="connsiteX170" fmla="*/ 550517 w 12192000"/>
              <a:gd name="connsiteY170" fmla="*/ 2182060 h 2237474"/>
              <a:gd name="connsiteX171" fmla="*/ 550309 w 12192000"/>
              <a:gd name="connsiteY171" fmla="*/ 2181825 h 2237474"/>
              <a:gd name="connsiteX172" fmla="*/ 541836 w 12192000"/>
              <a:gd name="connsiteY172" fmla="*/ 2181063 h 2237474"/>
              <a:gd name="connsiteX173" fmla="*/ 536057 w 12192000"/>
              <a:gd name="connsiteY173" fmla="*/ 2181537 h 2237474"/>
              <a:gd name="connsiteX174" fmla="*/ 520671 w 12192000"/>
              <a:gd name="connsiteY174" fmla="*/ 2180980 h 2237474"/>
              <a:gd name="connsiteX175" fmla="*/ 515024 w 12192000"/>
              <a:gd name="connsiteY175" fmla="*/ 2179258 h 2237474"/>
              <a:gd name="connsiteX176" fmla="*/ 512278 w 12192000"/>
              <a:gd name="connsiteY176" fmla="*/ 2176369 h 2237474"/>
              <a:gd name="connsiteX177" fmla="*/ 480419 w 12192000"/>
              <a:gd name="connsiteY177" fmla="*/ 2167807 h 2237474"/>
              <a:gd name="connsiteX178" fmla="*/ 413835 w 12192000"/>
              <a:gd name="connsiteY178" fmla="*/ 2156783 h 2237474"/>
              <a:gd name="connsiteX179" fmla="*/ 376513 w 12192000"/>
              <a:gd name="connsiteY179" fmla="*/ 2154014 h 2237474"/>
              <a:gd name="connsiteX180" fmla="*/ 273386 w 12192000"/>
              <a:gd name="connsiteY180" fmla="*/ 2142551 h 2237474"/>
              <a:gd name="connsiteX181" fmla="*/ 169207 w 12192000"/>
              <a:gd name="connsiteY181" fmla="*/ 2128100 h 2237474"/>
              <a:gd name="connsiteX182" fmla="*/ 93149 w 12192000"/>
              <a:gd name="connsiteY182" fmla="*/ 2105324 h 2237474"/>
              <a:gd name="connsiteX183" fmla="*/ 88109 w 12192000"/>
              <a:gd name="connsiteY183" fmla="*/ 2106704 h 2237474"/>
              <a:gd name="connsiteX184" fmla="*/ 80022 w 12192000"/>
              <a:gd name="connsiteY184" fmla="*/ 2107254 h 2237474"/>
              <a:gd name="connsiteX185" fmla="*/ 79717 w 12192000"/>
              <a:gd name="connsiteY185" fmla="*/ 2107046 h 2237474"/>
              <a:gd name="connsiteX186" fmla="*/ 72352 w 12192000"/>
              <a:gd name="connsiteY186" fmla="*/ 2107991 h 2237474"/>
              <a:gd name="connsiteX187" fmla="*/ 37645 w 12192000"/>
              <a:gd name="connsiteY187" fmla="*/ 2115401 h 2237474"/>
              <a:gd name="connsiteX188" fmla="*/ 4572 w 12192000"/>
              <a:gd name="connsiteY188" fmla="*/ 2111091 h 2237474"/>
              <a:gd name="connsiteX189" fmla="*/ 0 w 12192000"/>
              <a:gd name="connsiteY189" fmla="*/ 2110468 h 2237474"/>
              <a:gd name="connsiteX190" fmla="*/ 0 w 12192000"/>
              <a:gd name="connsiteY19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78619 w 12192000"/>
              <a:gd name="connsiteY28" fmla="*/ 1011878 h 2237474"/>
              <a:gd name="connsiteX29" fmla="*/ 9268019 w 12192000"/>
              <a:gd name="connsiteY29" fmla="*/ 1007442 h 2237474"/>
              <a:gd name="connsiteX30" fmla="*/ 9234662 w 12192000"/>
              <a:gd name="connsiteY30" fmla="*/ 1023056 h 2237474"/>
              <a:gd name="connsiteX31" fmla="*/ 9181033 w 12192000"/>
              <a:gd name="connsiteY31" fmla="*/ 1037921 h 2237474"/>
              <a:gd name="connsiteX32" fmla="*/ 9155969 w 12192000"/>
              <a:gd name="connsiteY32" fmla="*/ 1046804 h 2237474"/>
              <a:gd name="connsiteX33" fmla="*/ 9133985 w 12192000"/>
              <a:gd name="connsiteY33" fmla="*/ 1046450 h 2237474"/>
              <a:gd name="connsiteX34" fmla="*/ 9003462 w 12192000"/>
              <a:gd name="connsiteY34" fmla="*/ 1042406 h 2237474"/>
              <a:gd name="connsiteX35" fmla="*/ 8968445 w 12192000"/>
              <a:gd name="connsiteY35" fmla="*/ 1052169 h 2237474"/>
              <a:gd name="connsiteX36" fmla="*/ 8886001 w 12192000"/>
              <a:gd name="connsiteY36" fmla="*/ 1067468 h 2237474"/>
              <a:gd name="connsiteX37" fmla="*/ 8838610 w 12192000"/>
              <a:gd name="connsiteY37" fmla="*/ 1075091 h 2237474"/>
              <a:gd name="connsiteX38" fmla="*/ 8750383 w 12192000"/>
              <a:gd name="connsiteY38" fmla="*/ 1097387 h 2237474"/>
              <a:gd name="connsiteX39" fmla="*/ 8665605 w 12192000"/>
              <a:gd name="connsiteY39" fmla="*/ 1110791 h 2237474"/>
              <a:gd name="connsiteX40" fmla="*/ 8584946 w 12192000"/>
              <a:gd name="connsiteY40" fmla="*/ 1135226 h 2237474"/>
              <a:gd name="connsiteX41" fmla="*/ 8460755 w 12192000"/>
              <a:gd name="connsiteY41" fmla="*/ 1203427 h 2237474"/>
              <a:gd name="connsiteX42" fmla="*/ 8419755 w 12192000"/>
              <a:gd name="connsiteY42" fmla="*/ 1216260 h 2237474"/>
              <a:gd name="connsiteX43" fmla="*/ 8411626 w 12192000"/>
              <a:gd name="connsiteY43" fmla="*/ 1214397 h 2237474"/>
              <a:gd name="connsiteX44" fmla="*/ 8363469 w 12192000"/>
              <a:gd name="connsiteY44" fmla="*/ 1246658 h 2237474"/>
              <a:gd name="connsiteX45" fmla="*/ 8275497 w 12192000"/>
              <a:gd name="connsiteY45" fmla="*/ 1264396 h 2237474"/>
              <a:gd name="connsiteX46" fmla="*/ 8206287 w 12192000"/>
              <a:gd name="connsiteY46" fmla="*/ 1273060 h 2237474"/>
              <a:gd name="connsiteX47" fmla="*/ 8139997 w 12192000"/>
              <a:gd name="connsiteY47" fmla="*/ 1282713 h 2237474"/>
              <a:gd name="connsiteX48" fmla="*/ 8074238 w 12192000"/>
              <a:gd name="connsiteY48" fmla="*/ 1301895 h 2237474"/>
              <a:gd name="connsiteX49" fmla="*/ 7942099 w 12192000"/>
              <a:gd name="connsiteY49" fmla="*/ 1336332 h 2237474"/>
              <a:gd name="connsiteX50" fmla="*/ 7902328 w 12192000"/>
              <a:gd name="connsiteY50" fmla="*/ 1345865 h 2237474"/>
              <a:gd name="connsiteX51" fmla="*/ 7840612 w 12192000"/>
              <a:gd name="connsiteY51" fmla="*/ 1369373 h 2237474"/>
              <a:gd name="connsiteX52" fmla="*/ 7786819 w 12192000"/>
              <a:gd name="connsiteY52" fmla="*/ 1378970 h 2237474"/>
              <a:gd name="connsiteX53" fmla="*/ 7548172 w 12192000"/>
              <a:gd name="connsiteY53" fmla="*/ 1417460 h 2237474"/>
              <a:gd name="connsiteX54" fmla="*/ 7483437 w 12192000"/>
              <a:gd name="connsiteY54" fmla="*/ 1478152 h 2237474"/>
              <a:gd name="connsiteX55" fmla="*/ 7377870 w 12192000"/>
              <a:gd name="connsiteY55" fmla="*/ 1523319 h 2237474"/>
              <a:gd name="connsiteX56" fmla="*/ 7230737 w 12192000"/>
              <a:gd name="connsiteY56" fmla="*/ 1562633 h 2237474"/>
              <a:gd name="connsiteX57" fmla="*/ 7224458 w 12192000"/>
              <a:gd name="connsiteY57" fmla="*/ 1573008 h 2237474"/>
              <a:gd name="connsiteX58" fmla="*/ 7183121 w 12192000"/>
              <a:gd name="connsiteY58" fmla="*/ 1595162 h 2237474"/>
              <a:gd name="connsiteX59" fmla="*/ 7164601 w 12192000"/>
              <a:gd name="connsiteY59" fmla="*/ 1606490 h 2237474"/>
              <a:gd name="connsiteX60" fmla="*/ 7031309 w 12192000"/>
              <a:gd name="connsiteY60" fmla="*/ 1619451 h 2237474"/>
              <a:gd name="connsiteX61" fmla="*/ 6900177 w 12192000"/>
              <a:gd name="connsiteY61" fmla="*/ 1636016 h 2237474"/>
              <a:gd name="connsiteX62" fmla="*/ 6795372 w 12192000"/>
              <a:gd name="connsiteY62" fmla="*/ 1644845 h 2237474"/>
              <a:gd name="connsiteX63" fmla="*/ 6692251 w 12192000"/>
              <a:gd name="connsiteY63" fmla="*/ 1656357 h 2237474"/>
              <a:gd name="connsiteX64" fmla="*/ 6655235 w 12192000"/>
              <a:gd name="connsiteY64" fmla="*/ 1661869 h 2237474"/>
              <a:gd name="connsiteX65" fmla="*/ 6554894 w 12192000"/>
              <a:gd name="connsiteY65" fmla="*/ 1664428 h 2237474"/>
              <a:gd name="connsiteX66" fmla="*/ 6516595 w 12192000"/>
              <a:gd name="connsiteY66" fmla="*/ 1667475 h 2237474"/>
              <a:gd name="connsiteX67" fmla="*/ 6508541 w 12192000"/>
              <a:gd name="connsiteY67" fmla="*/ 1668757 h 2237474"/>
              <a:gd name="connsiteX68" fmla="*/ 6471012 w 12192000"/>
              <a:gd name="connsiteY68" fmla="*/ 1678604 h 2237474"/>
              <a:gd name="connsiteX69" fmla="*/ 6364035 w 12192000"/>
              <a:gd name="connsiteY69" fmla="*/ 1667683 h 2237474"/>
              <a:gd name="connsiteX70" fmla="*/ 6280959 w 12192000"/>
              <a:gd name="connsiteY70" fmla="*/ 1689329 h 2237474"/>
              <a:gd name="connsiteX71" fmla="*/ 6243319 w 12192000"/>
              <a:gd name="connsiteY71" fmla="*/ 1695560 h 2237474"/>
              <a:gd name="connsiteX72" fmla="*/ 6098321 w 12192000"/>
              <a:gd name="connsiteY72" fmla="*/ 1721646 h 2237474"/>
              <a:gd name="connsiteX73" fmla="*/ 5880652 w 12192000"/>
              <a:gd name="connsiteY73" fmla="*/ 1779643 h 2237474"/>
              <a:gd name="connsiteX74" fmla="*/ 5785959 w 12192000"/>
              <a:gd name="connsiteY74" fmla="*/ 1775307 h 2237474"/>
              <a:gd name="connsiteX75" fmla="*/ 5643534 w 12192000"/>
              <a:gd name="connsiteY75" fmla="*/ 1802919 h 2237474"/>
              <a:gd name="connsiteX76" fmla="*/ 5518799 w 12192000"/>
              <a:gd name="connsiteY76" fmla="*/ 1818312 h 2237474"/>
              <a:gd name="connsiteX77" fmla="*/ 5505014 w 12192000"/>
              <a:gd name="connsiteY77" fmla="*/ 1819259 h 2237474"/>
              <a:gd name="connsiteX78" fmla="*/ 5453307 w 12192000"/>
              <a:gd name="connsiteY78" fmla="*/ 1815450 h 2237474"/>
              <a:gd name="connsiteX79" fmla="*/ 5221533 w 12192000"/>
              <a:gd name="connsiteY79" fmla="*/ 1846950 h 2237474"/>
              <a:gd name="connsiteX80" fmla="*/ 5149802 w 12192000"/>
              <a:gd name="connsiteY80" fmla="*/ 1844846 h 2237474"/>
              <a:gd name="connsiteX81" fmla="*/ 5114927 w 12192000"/>
              <a:gd name="connsiteY81" fmla="*/ 1847827 h 2237474"/>
              <a:gd name="connsiteX82" fmla="*/ 5108970 w 12192000"/>
              <a:gd name="connsiteY82" fmla="*/ 1847935 h 2237474"/>
              <a:gd name="connsiteX83" fmla="*/ 5067961 w 12192000"/>
              <a:gd name="connsiteY83" fmla="*/ 1845917 h 2237474"/>
              <a:gd name="connsiteX84" fmla="*/ 5007075 w 12192000"/>
              <a:gd name="connsiteY84" fmla="*/ 1838626 h 2237474"/>
              <a:gd name="connsiteX85" fmla="*/ 4944087 w 12192000"/>
              <a:gd name="connsiteY85" fmla="*/ 1823332 h 2237474"/>
              <a:gd name="connsiteX86" fmla="*/ 4907662 w 12192000"/>
              <a:gd name="connsiteY86" fmla="*/ 1816900 h 2237474"/>
              <a:gd name="connsiteX87" fmla="*/ 4882386 w 12192000"/>
              <a:gd name="connsiteY87" fmla="*/ 1809844 h 2237474"/>
              <a:gd name="connsiteX88" fmla="*/ 4811440 w 12192000"/>
              <a:gd name="connsiteY88" fmla="*/ 1804655 h 2237474"/>
              <a:gd name="connsiteX89" fmla="*/ 4691075 w 12192000"/>
              <a:gd name="connsiteY89" fmla="*/ 1801389 h 2237474"/>
              <a:gd name="connsiteX90" fmla="*/ 4640313 w 12192000"/>
              <a:gd name="connsiteY90" fmla="*/ 1784307 h 2237474"/>
              <a:gd name="connsiteX91" fmla="*/ 4536503 w 12192000"/>
              <a:gd name="connsiteY91" fmla="*/ 1785334 h 2237474"/>
              <a:gd name="connsiteX92" fmla="*/ 4513724 w 12192000"/>
              <a:gd name="connsiteY92" fmla="*/ 1791996 h 2237474"/>
              <a:gd name="connsiteX93" fmla="*/ 4459810 w 12192000"/>
              <a:gd name="connsiteY93" fmla="*/ 1797886 h 2237474"/>
              <a:gd name="connsiteX94" fmla="*/ 4379064 w 12192000"/>
              <a:gd name="connsiteY94" fmla="*/ 1817177 h 2237474"/>
              <a:gd name="connsiteX95" fmla="*/ 4290981 w 12192000"/>
              <a:gd name="connsiteY95" fmla="*/ 1839677 h 2237474"/>
              <a:gd name="connsiteX96" fmla="*/ 4238372 w 12192000"/>
              <a:gd name="connsiteY96" fmla="*/ 1851480 h 2237474"/>
              <a:gd name="connsiteX97" fmla="*/ 4232517 w 12192000"/>
              <a:gd name="connsiteY97" fmla="*/ 1852567 h 2237474"/>
              <a:gd name="connsiteX98" fmla="*/ 4191732 w 12192000"/>
              <a:gd name="connsiteY98" fmla="*/ 1857328 h 2237474"/>
              <a:gd name="connsiteX99" fmla="*/ 4065532 w 12192000"/>
              <a:gd name="connsiteY99" fmla="*/ 1855477 h 2237474"/>
              <a:gd name="connsiteX100" fmla="*/ 4028460 w 12192000"/>
              <a:gd name="connsiteY100" fmla="*/ 1855137 h 2237474"/>
              <a:gd name="connsiteX101" fmla="*/ 4002267 w 12192000"/>
              <a:gd name="connsiteY101" fmla="*/ 1852352 h 2237474"/>
              <a:gd name="connsiteX102" fmla="*/ 3931396 w 12192000"/>
              <a:gd name="connsiteY102" fmla="*/ 1858915 h 2237474"/>
              <a:gd name="connsiteX103" fmla="*/ 3812162 w 12192000"/>
              <a:gd name="connsiteY103" fmla="*/ 1875501 h 2237474"/>
              <a:gd name="connsiteX104" fmla="*/ 3758105 w 12192000"/>
              <a:gd name="connsiteY104" fmla="*/ 1871856 h 2237474"/>
              <a:gd name="connsiteX105" fmla="*/ 3715896 w 12192000"/>
              <a:gd name="connsiteY105" fmla="*/ 1881552 h 2237474"/>
              <a:gd name="connsiteX106" fmla="*/ 3567259 w 12192000"/>
              <a:gd name="connsiteY106" fmla="*/ 1893482 h 2237474"/>
              <a:gd name="connsiteX107" fmla="*/ 3405770 w 12192000"/>
              <a:gd name="connsiteY107" fmla="*/ 1904591 h 2237474"/>
              <a:gd name="connsiteX108" fmla="*/ 3280097 w 12192000"/>
              <a:gd name="connsiteY108" fmla="*/ 1919610 h 2237474"/>
              <a:gd name="connsiteX109" fmla="*/ 3123424 w 12192000"/>
              <a:gd name="connsiteY109" fmla="*/ 1952930 h 2237474"/>
              <a:gd name="connsiteX110" fmla="*/ 3009910 w 12192000"/>
              <a:gd name="connsiteY110" fmla="*/ 1957866 h 2237474"/>
              <a:gd name="connsiteX111" fmla="*/ 2995934 w 12192000"/>
              <a:gd name="connsiteY111" fmla="*/ 1967085 h 2237474"/>
              <a:gd name="connsiteX112" fmla="*/ 2980071 w 12192000"/>
              <a:gd name="connsiteY112" fmla="*/ 1972988 h 2237474"/>
              <a:gd name="connsiteX113" fmla="*/ 2942858 w 12192000"/>
              <a:gd name="connsiteY113" fmla="*/ 1981367 h 2237474"/>
              <a:gd name="connsiteX114" fmla="*/ 2875436 w 12192000"/>
              <a:gd name="connsiteY114" fmla="*/ 1996977 h 2237474"/>
              <a:gd name="connsiteX115" fmla="*/ 2874892 w 12192000"/>
              <a:gd name="connsiteY115" fmla="*/ 1996085 h 2237474"/>
              <a:gd name="connsiteX116" fmla="*/ 2864145 w 12192000"/>
              <a:gd name="connsiteY116" fmla="*/ 1994061 h 2237474"/>
              <a:gd name="connsiteX117" fmla="*/ 2843662 w 12192000"/>
              <a:gd name="connsiteY117" fmla="*/ 1992498 h 2237474"/>
              <a:gd name="connsiteX118" fmla="*/ 2796128 w 12192000"/>
              <a:gd name="connsiteY118" fmla="*/ 1976403 h 2237474"/>
              <a:gd name="connsiteX119" fmla="*/ 2756784 w 12192000"/>
              <a:gd name="connsiteY119" fmla="*/ 1985116 h 2237474"/>
              <a:gd name="connsiteX120" fmla="*/ 2748833 w 12192000"/>
              <a:gd name="connsiteY120" fmla="*/ 1986323 h 2237474"/>
              <a:gd name="connsiteX121" fmla="*/ 2748661 w 12192000"/>
              <a:gd name="connsiteY121" fmla="*/ 1986122 h 2237474"/>
              <a:gd name="connsiteX122" fmla="*/ 2740251 w 12192000"/>
              <a:gd name="connsiteY122" fmla="*/ 1986946 h 2237474"/>
              <a:gd name="connsiteX123" fmla="*/ 2718916 w 12192000"/>
              <a:gd name="connsiteY123" fmla="*/ 1990867 h 2237474"/>
              <a:gd name="connsiteX124" fmla="*/ 2713522 w 12192000"/>
              <a:gd name="connsiteY124" fmla="*/ 1990173 h 2237474"/>
              <a:gd name="connsiteX125" fmla="*/ 2680597 w 12192000"/>
              <a:gd name="connsiteY125" fmla="*/ 1984996 h 2237474"/>
              <a:gd name="connsiteX126" fmla="*/ 2578178 w 12192000"/>
              <a:gd name="connsiteY126" fmla="*/ 1990531 h 2237474"/>
              <a:gd name="connsiteX127" fmla="*/ 2476147 w 12192000"/>
              <a:gd name="connsiteY127" fmla="*/ 1998305 h 2237474"/>
              <a:gd name="connsiteX128" fmla="*/ 2373568 w 12192000"/>
              <a:gd name="connsiteY128" fmla="*/ 2003219 h 2237474"/>
              <a:gd name="connsiteX129" fmla="*/ 2321399 w 12192000"/>
              <a:gd name="connsiteY129" fmla="*/ 1989467 h 2237474"/>
              <a:gd name="connsiteX130" fmla="*/ 2315525 w 12192000"/>
              <a:gd name="connsiteY130" fmla="*/ 1989708 h 2237474"/>
              <a:gd name="connsiteX131" fmla="*/ 2300792 w 12192000"/>
              <a:gd name="connsiteY131" fmla="*/ 1994290 h 2237474"/>
              <a:gd name="connsiteX132" fmla="*/ 2295469 w 12192000"/>
              <a:gd name="connsiteY132" fmla="*/ 1996659 h 2237474"/>
              <a:gd name="connsiteX133" fmla="*/ 2287219 w 12192000"/>
              <a:gd name="connsiteY133" fmla="*/ 1998750 h 2237474"/>
              <a:gd name="connsiteX134" fmla="*/ 2286948 w 12192000"/>
              <a:gd name="connsiteY134" fmla="*/ 1998596 h 2237474"/>
              <a:gd name="connsiteX135" fmla="*/ 2243069 w 12192000"/>
              <a:gd name="connsiteY135" fmla="*/ 2015111 h 2237474"/>
              <a:gd name="connsiteX136" fmla="*/ 2186609 w 12192000"/>
              <a:gd name="connsiteY136" fmla="*/ 2008263 h 2237474"/>
              <a:gd name="connsiteX137" fmla="*/ 2164831 w 12192000"/>
              <a:gd name="connsiteY137" fmla="*/ 2010143 h 2237474"/>
              <a:gd name="connsiteX138" fmla="*/ 2152836 w 12192000"/>
              <a:gd name="connsiteY138" fmla="*/ 2010048 h 2237474"/>
              <a:gd name="connsiteX139" fmla="*/ 2117102 w 12192000"/>
              <a:gd name="connsiteY139" fmla="*/ 2023004 h 2237474"/>
              <a:gd name="connsiteX140" fmla="*/ 2111935 w 12192000"/>
              <a:gd name="connsiteY140" fmla="*/ 2023163 h 2237474"/>
              <a:gd name="connsiteX141" fmla="*/ 2089991 w 12192000"/>
              <a:gd name="connsiteY141" fmla="*/ 2034193 h 2237474"/>
              <a:gd name="connsiteX142" fmla="*/ 2058061 w 12192000"/>
              <a:gd name="connsiteY142" fmla="*/ 2047942 h 2237474"/>
              <a:gd name="connsiteX143" fmla="*/ 2055737 w 12192000"/>
              <a:gd name="connsiteY143" fmla="*/ 2047704 h 2237474"/>
              <a:gd name="connsiteX144" fmla="*/ 2042244 w 12192000"/>
              <a:gd name="connsiteY144" fmla="*/ 2055560 h 2237474"/>
              <a:gd name="connsiteX145" fmla="*/ 1976224 w 12192000"/>
              <a:gd name="connsiteY145" fmla="*/ 2074257 h 2237474"/>
              <a:gd name="connsiteX146" fmla="*/ 1877728 w 12192000"/>
              <a:gd name="connsiteY146" fmla="*/ 2101004 h 2237474"/>
              <a:gd name="connsiteX147" fmla="*/ 1759056 w 12192000"/>
              <a:gd name="connsiteY147" fmla="*/ 2125608 h 2237474"/>
              <a:gd name="connsiteX148" fmla="*/ 1637948 w 12192000"/>
              <a:gd name="connsiteY148" fmla="*/ 2172597 h 2237474"/>
              <a:gd name="connsiteX149" fmla="*/ 1434549 w 12192000"/>
              <a:gd name="connsiteY149" fmla="*/ 2234522 h 2237474"/>
              <a:gd name="connsiteX150" fmla="*/ 1398481 w 12192000"/>
              <a:gd name="connsiteY150" fmla="*/ 2237074 h 2237474"/>
              <a:gd name="connsiteX151" fmla="*/ 1398407 w 12192000"/>
              <a:gd name="connsiteY151" fmla="*/ 2237095 h 2237474"/>
              <a:gd name="connsiteX152" fmla="*/ 1370962 w 12192000"/>
              <a:gd name="connsiteY152" fmla="*/ 2237474 h 2237474"/>
              <a:gd name="connsiteX153" fmla="*/ 1356367 w 12192000"/>
              <a:gd name="connsiteY153" fmla="*/ 2235089 h 2237474"/>
              <a:gd name="connsiteX154" fmla="*/ 1324828 w 12192000"/>
              <a:gd name="connsiteY154" fmla="*/ 2231968 h 2237474"/>
              <a:gd name="connsiteX155" fmla="*/ 1297744 w 12192000"/>
              <a:gd name="connsiteY155" fmla="*/ 2235849 h 2237474"/>
              <a:gd name="connsiteX156" fmla="*/ 1286236 w 12192000"/>
              <a:gd name="connsiteY156" fmla="*/ 2233135 h 2237474"/>
              <a:gd name="connsiteX157" fmla="*/ 1283504 w 12192000"/>
              <a:gd name="connsiteY157" fmla="*/ 2233797 h 2237474"/>
              <a:gd name="connsiteX158" fmla="*/ 1279765 w 12192000"/>
              <a:gd name="connsiteY158" fmla="*/ 2229639 h 2237474"/>
              <a:gd name="connsiteX159" fmla="*/ 1195347 w 12192000"/>
              <a:gd name="connsiteY159" fmla="*/ 2212354 h 2237474"/>
              <a:gd name="connsiteX160" fmla="*/ 970251 w 12192000"/>
              <a:gd name="connsiteY160" fmla="*/ 2221029 h 2237474"/>
              <a:gd name="connsiteX161" fmla="*/ 812914 w 12192000"/>
              <a:gd name="connsiteY161" fmla="*/ 2202752 h 2237474"/>
              <a:gd name="connsiteX162" fmla="*/ 800195 w 12192000"/>
              <a:gd name="connsiteY162" fmla="*/ 2209407 h 2237474"/>
              <a:gd name="connsiteX163" fmla="*/ 784978 w 12192000"/>
              <a:gd name="connsiteY163" fmla="*/ 2212360 h 2237474"/>
              <a:gd name="connsiteX164" fmla="*/ 681987 w 12192000"/>
              <a:gd name="connsiteY164" fmla="*/ 2216757 h 2237474"/>
              <a:gd name="connsiteX165" fmla="*/ 669923 w 12192000"/>
              <a:gd name="connsiteY165" fmla="*/ 2211682 h 2237474"/>
              <a:gd name="connsiteX166" fmla="*/ 648680 w 12192000"/>
              <a:gd name="connsiteY166" fmla="*/ 2206229 h 2237474"/>
              <a:gd name="connsiteX167" fmla="*/ 597225 w 12192000"/>
              <a:gd name="connsiteY167" fmla="*/ 2180999 h 2237474"/>
              <a:gd name="connsiteX168" fmla="*/ 558449 w 12192000"/>
              <a:gd name="connsiteY168" fmla="*/ 2182346 h 2237474"/>
              <a:gd name="connsiteX169" fmla="*/ 550517 w 12192000"/>
              <a:gd name="connsiteY169" fmla="*/ 2182060 h 2237474"/>
              <a:gd name="connsiteX170" fmla="*/ 550309 w 12192000"/>
              <a:gd name="connsiteY170" fmla="*/ 2181825 h 2237474"/>
              <a:gd name="connsiteX171" fmla="*/ 541836 w 12192000"/>
              <a:gd name="connsiteY171" fmla="*/ 2181063 h 2237474"/>
              <a:gd name="connsiteX172" fmla="*/ 536057 w 12192000"/>
              <a:gd name="connsiteY172" fmla="*/ 2181537 h 2237474"/>
              <a:gd name="connsiteX173" fmla="*/ 520671 w 12192000"/>
              <a:gd name="connsiteY173" fmla="*/ 2180980 h 2237474"/>
              <a:gd name="connsiteX174" fmla="*/ 515024 w 12192000"/>
              <a:gd name="connsiteY174" fmla="*/ 2179258 h 2237474"/>
              <a:gd name="connsiteX175" fmla="*/ 512278 w 12192000"/>
              <a:gd name="connsiteY175" fmla="*/ 2176369 h 2237474"/>
              <a:gd name="connsiteX176" fmla="*/ 480419 w 12192000"/>
              <a:gd name="connsiteY176" fmla="*/ 2167807 h 2237474"/>
              <a:gd name="connsiteX177" fmla="*/ 413835 w 12192000"/>
              <a:gd name="connsiteY177" fmla="*/ 2156783 h 2237474"/>
              <a:gd name="connsiteX178" fmla="*/ 376513 w 12192000"/>
              <a:gd name="connsiteY178" fmla="*/ 2154014 h 2237474"/>
              <a:gd name="connsiteX179" fmla="*/ 273386 w 12192000"/>
              <a:gd name="connsiteY179" fmla="*/ 2142551 h 2237474"/>
              <a:gd name="connsiteX180" fmla="*/ 169207 w 12192000"/>
              <a:gd name="connsiteY180" fmla="*/ 2128100 h 2237474"/>
              <a:gd name="connsiteX181" fmla="*/ 93149 w 12192000"/>
              <a:gd name="connsiteY181" fmla="*/ 2105324 h 2237474"/>
              <a:gd name="connsiteX182" fmla="*/ 88109 w 12192000"/>
              <a:gd name="connsiteY182" fmla="*/ 2106704 h 2237474"/>
              <a:gd name="connsiteX183" fmla="*/ 80022 w 12192000"/>
              <a:gd name="connsiteY183" fmla="*/ 2107254 h 2237474"/>
              <a:gd name="connsiteX184" fmla="*/ 79717 w 12192000"/>
              <a:gd name="connsiteY184" fmla="*/ 2107046 h 2237474"/>
              <a:gd name="connsiteX185" fmla="*/ 72352 w 12192000"/>
              <a:gd name="connsiteY185" fmla="*/ 2107991 h 2237474"/>
              <a:gd name="connsiteX186" fmla="*/ 37645 w 12192000"/>
              <a:gd name="connsiteY186" fmla="*/ 2115401 h 2237474"/>
              <a:gd name="connsiteX187" fmla="*/ 4572 w 12192000"/>
              <a:gd name="connsiteY187" fmla="*/ 2111091 h 2237474"/>
              <a:gd name="connsiteX188" fmla="*/ 0 w 12192000"/>
              <a:gd name="connsiteY188" fmla="*/ 2110468 h 2237474"/>
              <a:gd name="connsiteX189" fmla="*/ 0 w 12192000"/>
              <a:gd name="connsiteY18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60755 w 12192000"/>
              <a:gd name="connsiteY40" fmla="*/ 1203427 h 2237474"/>
              <a:gd name="connsiteX41" fmla="*/ 8419755 w 12192000"/>
              <a:gd name="connsiteY41" fmla="*/ 1216260 h 2237474"/>
              <a:gd name="connsiteX42" fmla="*/ 8411626 w 12192000"/>
              <a:gd name="connsiteY42" fmla="*/ 1214397 h 2237474"/>
              <a:gd name="connsiteX43" fmla="*/ 8363469 w 12192000"/>
              <a:gd name="connsiteY43" fmla="*/ 1246658 h 2237474"/>
              <a:gd name="connsiteX44" fmla="*/ 8275497 w 12192000"/>
              <a:gd name="connsiteY44" fmla="*/ 1264396 h 2237474"/>
              <a:gd name="connsiteX45" fmla="*/ 8206287 w 12192000"/>
              <a:gd name="connsiteY45" fmla="*/ 1273060 h 2237474"/>
              <a:gd name="connsiteX46" fmla="*/ 8139997 w 12192000"/>
              <a:gd name="connsiteY46" fmla="*/ 1282713 h 2237474"/>
              <a:gd name="connsiteX47" fmla="*/ 8074238 w 12192000"/>
              <a:gd name="connsiteY47" fmla="*/ 1301895 h 2237474"/>
              <a:gd name="connsiteX48" fmla="*/ 7942099 w 12192000"/>
              <a:gd name="connsiteY48" fmla="*/ 1336332 h 2237474"/>
              <a:gd name="connsiteX49" fmla="*/ 7902328 w 12192000"/>
              <a:gd name="connsiteY49" fmla="*/ 1345865 h 2237474"/>
              <a:gd name="connsiteX50" fmla="*/ 7840612 w 12192000"/>
              <a:gd name="connsiteY50" fmla="*/ 1369373 h 2237474"/>
              <a:gd name="connsiteX51" fmla="*/ 7786819 w 12192000"/>
              <a:gd name="connsiteY51" fmla="*/ 1378970 h 2237474"/>
              <a:gd name="connsiteX52" fmla="*/ 7548172 w 12192000"/>
              <a:gd name="connsiteY52" fmla="*/ 1417460 h 2237474"/>
              <a:gd name="connsiteX53" fmla="*/ 7483437 w 12192000"/>
              <a:gd name="connsiteY53" fmla="*/ 1478152 h 2237474"/>
              <a:gd name="connsiteX54" fmla="*/ 7377870 w 12192000"/>
              <a:gd name="connsiteY54" fmla="*/ 1523319 h 2237474"/>
              <a:gd name="connsiteX55" fmla="*/ 7230737 w 12192000"/>
              <a:gd name="connsiteY55" fmla="*/ 1562633 h 2237474"/>
              <a:gd name="connsiteX56" fmla="*/ 7224458 w 12192000"/>
              <a:gd name="connsiteY56" fmla="*/ 1573008 h 2237474"/>
              <a:gd name="connsiteX57" fmla="*/ 7183121 w 12192000"/>
              <a:gd name="connsiteY57" fmla="*/ 1595162 h 2237474"/>
              <a:gd name="connsiteX58" fmla="*/ 7164601 w 12192000"/>
              <a:gd name="connsiteY58" fmla="*/ 1606490 h 2237474"/>
              <a:gd name="connsiteX59" fmla="*/ 7031309 w 12192000"/>
              <a:gd name="connsiteY59" fmla="*/ 1619451 h 2237474"/>
              <a:gd name="connsiteX60" fmla="*/ 6900177 w 12192000"/>
              <a:gd name="connsiteY60" fmla="*/ 1636016 h 2237474"/>
              <a:gd name="connsiteX61" fmla="*/ 6795372 w 12192000"/>
              <a:gd name="connsiteY61" fmla="*/ 1644845 h 2237474"/>
              <a:gd name="connsiteX62" fmla="*/ 6692251 w 12192000"/>
              <a:gd name="connsiteY62" fmla="*/ 1656357 h 2237474"/>
              <a:gd name="connsiteX63" fmla="*/ 6655235 w 12192000"/>
              <a:gd name="connsiteY63" fmla="*/ 1661869 h 2237474"/>
              <a:gd name="connsiteX64" fmla="*/ 6554894 w 12192000"/>
              <a:gd name="connsiteY64" fmla="*/ 1664428 h 2237474"/>
              <a:gd name="connsiteX65" fmla="*/ 6516595 w 12192000"/>
              <a:gd name="connsiteY65" fmla="*/ 1667475 h 2237474"/>
              <a:gd name="connsiteX66" fmla="*/ 6508541 w 12192000"/>
              <a:gd name="connsiteY66" fmla="*/ 1668757 h 2237474"/>
              <a:gd name="connsiteX67" fmla="*/ 6471012 w 12192000"/>
              <a:gd name="connsiteY67" fmla="*/ 1678604 h 2237474"/>
              <a:gd name="connsiteX68" fmla="*/ 6364035 w 12192000"/>
              <a:gd name="connsiteY68" fmla="*/ 1667683 h 2237474"/>
              <a:gd name="connsiteX69" fmla="*/ 6280959 w 12192000"/>
              <a:gd name="connsiteY69" fmla="*/ 1689329 h 2237474"/>
              <a:gd name="connsiteX70" fmla="*/ 6243319 w 12192000"/>
              <a:gd name="connsiteY70" fmla="*/ 1695560 h 2237474"/>
              <a:gd name="connsiteX71" fmla="*/ 6098321 w 12192000"/>
              <a:gd name="connsiteY71" fmla="*/ 1721646 h 2237474"/>
              <a:gd name="connsiteX72" fmla="*/ 5880652 w 12192000"/>
              <a:gd name="connsiteY72" fmla="*/ 1779643 h 2237474"/>
              <a:gd name="connsiteX73" fmla="*/ 5785959 w 12192000"/>
              <a:gd name="connsiteY73" fmla="*/ 1775307 h 2237474"/>
              <a:gd name="connsiteX74" fmla="*/ 5643534 w 12192000"/>
              <a:gd name="connsiteY74" fmla="*/ 1802919 h 2237474"/>
              <a:gd name="connsiteX75" fmla="*/ 5518799 w 12192000"/>
              <a:gd name="connsiteY75" fmla="*/ 1818312 h 2237474"/>
              <a:gd name="connsiteX76" fmla="*/ 5505014 w 12192000"/>
              <a:gd name="connsiteY76" fmla="*/ 1819259 h 2237474"/>
              <a:gd name="connsiteX77" fmla="*/ 5453307 w 12192000"/>
              <a:gd name="connsiteY77" fmla="*/ 1815450 h 2237474"/>
              <a:gd name="connsiteX78" fmla="*/ 5221533 w 12192000"/>
              <a:gd name="connsiteY78" fmla="*/ 1846950 h 2237474"/>
              <a:gd name="connsiteX79" fmla="*/ 5149802 w 12192000"/>
              <a:gd name="connsiteY79" fmla="*/ 1844846 h 2237474"/>
              <a:gd name="connsiteX80" fmla="*/ 5114927 w 12192000"/>
              <a:gd name="connsiteY80" fmla="*/ 1847827 h 2237474"/>
              <a:gd name="connsiteX81" fmla="*/ 5108970 w 12192000"/>
              <a:gd name="connsiteY81" fmla="*/ 1847935 h 2237474"/>
              <a:gd name="connsiteX82" fmla="*/ 5067961 w 12192000"/>
              <a:gd name="connsiteY82" fmla="*/ 1845917 h 2237474"/>
              <a:gd name="connsiteX83" fmla="*/ 5007075 w 12192000"/>
              <a:gd name="connsiteY83" fmla="*/ 1838626 h 2237474"/>
              <a:gd name="connsiteX84" fmla="*/ 4944087 w 12192000"/>
              <a:gd name="connsiteY84" fmla="*/ 1823332 h 2237474"/>
              <a:gd name="connsiteX85" fmla="*/ 4907662 w 12192000"/>
              <a:gd name="connsiteY85" fmla="*/ 1816900 h 2237474"/>
              <a:gd name="connsiteX86" fmla="*/ 4882386 w 12192000"/>
              <a:gd name="connsiteY86" fmla="*/ 1809844 h 2237474"/>
              <a:gd name="connsiteX87" fmla="*/ 4811440 w 12192000"/>
              <a:gd name="connsiteY87" fmla="*/ 1804655 h 2237474"/>
              <a:gd name="connsiteX88" fmla="*/ 4691075 w 12192000"/>
              <a:gd name="connsiteY88" fmla="*/ 1801389 h 2237474"/>
              <a:gd name="connsiteX89" fmla="*/ 4640313 w 12192000"/>
              <a:gd name="connsiteY89" fmla="*/ 1784307 h 2237474"/>
              <a:gd name="connsiteX90" fmla="*/ 4536503 w 12192000"/>
              <a:gd name="connsiteY90" fmla="*/ 1785334 h 2237474"/>
              <a:gd name="connsiteX91" fmla="*/ 4513724 w 12192000"/>
              <a:gd name="connsiteY91" fmla="*/ 1791996 h 2237474"/>
              <a:gd name="connsiteX92" fmla="*/ 4459810 w 12192000"/>
              <a:gd name="connsiteY92" fmla="*/ 1797886 h 2237474"/>
              <a:gd name="connsiteX93" fmla="*/ 4379064 w 12192000"/>
              <a:gd name="connsiteY93" fmla="*/ 1817177 h 2237474"/>
              <a:gd name="connsiteX94" fmla="*/ 4290981 w 12192000"/>
              <a:gd name="connsiteY94" fmla="*/ 1839677 h 2237474"/>
              <a:gd name="connsiteX95" fmla="*/ 4238372 w 12192000"/>
              <a:gd name="connsiteY95" fmla="*/ 1851480 h 2237474"/>
              <a:gd name="connsiteX96" fmla="*/ 4232517 w 12192000"/>
              <a:gd name="connsiteY96" fmla="*/ 1852567 h 2237474"/>
              <a:gd name="connsiteX97" fmla="*/ 4191732 w 12192000"/>
              <a:gd name="connsiteY97" fmla="*/ 1857328 h 2237474"/>
              <a:gd name="connsiteX98" fmla="*/ 4065532 w 12192000"/>
              <a:gd name="connsiteY98" fmla="*/ 1855477 h 2237474"/>
              <a:gd name="connsiteX99" fmla="*/ 4028460 w 12192000"/>
              <a:gd name="connsiteY99" fmla="*/ 1855137 h 2237474"/>
              <a:gd name="connsiteX100" fmla="*/ 4002267 w 12192000"/>
              <a:gd name="connsiteY100" fmla="*/ 1852352 h 2237474"/>
              <a:gd name="connsiteX101" fmla="*/ 3931396 w 12192000"/>
              <a:gd name="connsiteY101" fmla="*/ 1858915 h 2237474"/>
              <a:gd name="connsiteX102" fmla="*/ 3812162 w 12192000"/>
              <a:gd name="connsiteY102" fmla="*/ 1875501 h 2237474"/>
              <a:gd name="connsiteX103" fmla="*/ 3758105 w 12192000"/>
              <a:gd name="connsiteY103" fmla="*/ 1871856 h 2237474"/>
              <a:gd name="connsiteX104" fmla="*/ 3715896 w 12192000"/>
              <a:gd name="connsiteY104" fmla="*/ 1881552 h 2237474"/>
              <a:gd name="connsiteX105" fmla="*/ 3567259 w 12192000"/>
              <a:gd name="connsiteY105" fmla="*/ 1893482 h 2237474"/>
              <a:gd name="connsiteX106" fmla="*/ 3405770 w 12192000"/>
              <a:gd name="connsiteY106" fmla="*/ 1904591 h 2237474"/>
              <a:gd name="connsiteX107" fmla="*/ 3280097 w 12192000"/>
              <a:gd name="connsiteY107" fmla="*/ 1919610 h 2237474"/>
              <a:gd name="connsiteX108" fmla="*/ 3123424 w 12192000"/>
              <a:gd name="connsiteY108" fmla="*/ 1952930 h 2237474"/>
              <a:gd name="connsiteX109" fmla="*/ 3009910 w 12192000"/>
              <a:gd name="connsiteY109" fmla="*/ 1957866 h 2237474"/>
              <a:gd name="connsiteX110" fmla="*/ 2995934 w 12192000"/>
              <a:gd name="connsiteY110" fmla="*/ 1967085 h 2237474"/>
              <a:gd name="connsiteX111" fmla="*/ 2980071 w 12192000"/>
              <a:gd name="connsiteY111" fmla="*/ 1972988 h 2237474"/>
              <a:gd name="connsiteX112" fmla="*/ 2942858 w 12192000"/>
              <a:gd name="connsiteY112" fmla="*/ 1981367 h 2237474"/>
              <a:gd name="connsiteX113" fmla="*/ 2875436 w 12192000"/>
              <a:gd name="connsiteY113" fmla="*/ 1996977 h 2237474"/>
              <a:gd name="connsiteX114" fmla="*/ 2874892 w 12192000"/>
              <a:gd name="connsiteY114" fmla="*/ 1996085 h 2237474"/>
              <a:gd name="connsiteX115" fmla="*/ 2864145 w 12192000"/>
              <a:gd name="connsiteY115" fmla="*/ 1994061 h 2237474"/>
              <a:gd name="connsiteX116" fmla="*/ 2843662 w 12192000"/>
              <a:gd name="connsiteY116" fmla="*/ 1992498 h 2237474"/>
              <a:gd name="connsiteX117" fmla="*/ 2796128 w 12192000"/>
              <a:gd name="connsiteY117" fmla="*/ 1976403 h 2237474"/>
              <a:gd name="connsiteX118" fmla="*/ 2756784 w 12192000"/>
              <a:gd name="connsiteY118" fmla="*/ 1985116 h 2237474"/>
              <a:gd name="connsiteX119" fmla="*/ 2748833 w 12192000"/>
              <a:gd name="connsiteY119" fmla="*/ 1986323 h 2237474"/>
              <a:gd name="connsiteX120" fmla="*/ 2748661 w 12192000"/>
              <a:gd name="connsiteY120" fmla="*/ 1986122 h 2237474"/>
              <a:gd name="connsiteX121" fmla="*/ 2740251 w 12192000"/>
              <a:gd name="connsiteY121" fmla="*/ 1986946 h 2237474"/>
              <a:gd name="connsiteX122" fmla="*/ 2718916 w 12192000"/>
              <a:gd name="connsiteY122" fmla="*/ 1990867 h 2237474"/>
              <a:gd name="connsiteX123" fmla="*/ 2713522 w 12192000"/>
              <a:gd name="connsiteY123" fmla="*/ 1990173 h 2237474"/>
              <a:gd name="connsiteX124" fmla="*/ 2680597 w 12192000"/>
              <a:gd name="connsiteY124" fmla="*/ 1984996 h 2237474"/>
              <a:gd name="connsiteX125" fmla="*/ 2578178 w 12192000"/>
              <a:gd name="connsiteY125" fmla="*/ 1990531 h 2237474"/>
              <a:gd name="connsiteX126" fmla="*/ 2476147 w 12192000"/>
              <a:gd name="connsiteY126" fmla="*/ 1998305 h 2237474"/>
              <a:gd name="connsiteX127" fmla="*/ 2373568 w 12192000"/>
              <a:gd name="connsiteY127" fmla="*/ 2003219 h 2237474"/>
              <a:gd name="connsiteX128" fmla="*/ 2321399 w 12192000"/>
              <a:gd name="connsiteY128" fmla="*/ 1989467 h 2237474"/>
              <a:gd name="connsiteX129" fmla="*/ 2315525 w 12192000"/>
              <a:gd name="connsiteY129" fmla="*/ 1989708 h 2237474"/>
              <a:gd name="connsiteX130" fmla="*/ 2300792 w 12192000"/>
              <a:gd name="connsiteY130" fmla="*/ 1994290 h 2237474"/>
              <a:gd name="connsiteX131" fmla="*/ 2295469 w 12192000"/>
              <a:gd name="connsiteY131" fmla="*/ 1996659 h 2237474"/>
              <a:gd name="connsiteX132" fmla="*/ 2287219 w 12192000"/>
              <a:gd name="connsiteY132" fmla="*/ 1998750 h 2237474"/>
              <a:gd name="connsiteX133" fmla="*/ 2286948 w 12192000"/>
              <a:gd name="connsiteY133" fmla="*/ 1998596 h 2237474"/>
              <a:gd name="connsiteX134" fmla="*/ 2243069 w 12192000"/>
              <a:gd name="connsiteY134" fmla="*/ 2015111 h 2237474"/>
              <a:gd name="connsiteX135" fmla="*/ 2186609 w 12192000"/>
              <a:gd name="connsiteY135" fmla="*/ 2008263 h 2237474"/>
              <a:gd name="connsiteX136" fmla="*/ 2164831 w 12192000"/>
              <a:gd name="connsiteY136" fmla="*/ 2010143 h 2237474"/>
              <a:gd name="connsiteX137" fmla="*/ 2152836 w 12192000"/>
              <a:gd name="connsiteY137" fmla="*/ 2010048 h 2237474"/>
              <a:gd name="connsiteX138" fmla="*/ 2117102 w 12192000"/>
              <a:gd name="connsiteY138" fmla="*/ 2023004 h 2237474"/>
              <a:gd name="connsiteX139" fmla="*/ 2111935 w 12192000"/>
              <a:gd name="connsiteY139" fmla="*/ 2023163 h 2237474"/>
              <a:gd name="connsiteX140" fmla="*/ 2089991 w 12192000"/>
              <a:gd name="connsiteY140" fmla="*/ 2034193 h 2237474"/>
              <a:gd name="connsiteX141" fmla="*/ 2058061 w 12192000"/>
              <a:gd name="connsiteY141" fmla="*/ 2047942 h 2237474"/>
              <a:gd name="connsiteX142" fmla="*/ 2055737 w 12192000"/>
              <a:gd name="connsiteY142" fmla="*/ 2047704 h 2237474"/>
              <a:gd name="connsiteX143" fmla="*/ 2042244 w 12192000"/>
              <a:gd name="connsiteY143" fmla="*/ 2055560 h 2237474"/>
              <a:gd name="connsiteX144" fmla="*/ 1976224 w 12192000"/>
              <a:gd name="connsiteY144" fmla="*/ 2074257 h 2237474"/>
              <a:gd name="connsiteX145" fmla="*/ 1877728 w 12192000"/>
              <a:gd name="connsiteY145" fmla="*/ 2101004 h 2237474"/>
              <a:gd name="connsiteX146" fmla="*/ 1759056 w 12192000"/>
              <a:gd name="connsiteY146" fmla="*/ 2125608 h 2237474"/>
              <a:gd name="connsiteX147" fmla="*/ 1637948 w 12192000"/>
              <a:gd name="connsiteY147" fmla="*/ 2172597 h 2237474"/>
              <a:gd name="connsiteX148" fmla="*/ 1434549 w 12192000"/>
              <a:gd name="connsiteY148" fmla="*/ 2234522 h 2237474"/>
              <a:gd name="connsiteX149" fmla="*/ 1398481 w 12192000"/>
              <a:gd name="connsiteY149" fmla="*/ 2237074 h 2237474"/>
              <a:gd name="connsiteX150" fmla="*/ 1398407 w 12192000"/>
              <a:gd name="connsiteY150" fmla="*/ 2237095 h 2237474"/>
              <a:gd name="connsiteX151" fmla="*/ 1370962 w 12192000"/>
              <a:gd name="connsiteY151" fmla="*/ 2237474 h 2237474"/>
              <a:gd name="connsiteX152" fmla="*/ 1356367 w 12192000"/>
              <a:gd name="connsiteY152" fmla="*/ 2235089 h 2237474"/>
              <a:gd name="connsiteX153" fmla="*/ 1324828 w 12192000"/>
              <a:gd name="connsiteY153" fmla="*/ 2231968 h 2237474"/>
              <a:gd name="connsiteX154" fmla="*/ 1297744 w 12192000"/>
              <a:gd name="connsiteY154" fmla="*/ 2235849 h 2237474"/>
              <a:gd name="connsiteX155" fmla="*/ 1286236 w 12192000"/>
              <a:gd name="connsiteY155" fmla="*/ 2233135 h 2237474"/>
              <a:gd name="connsiteX156" fmla="*/ 1283504 w 12192000"/>
              <a:gd name="connsiteY156" fmla="*/ 2233797 h 2237474"/>
              <a:gd name="connsiteX157" fmla="*/ 1279765 w 12192000"/>
              <a:gd name="connsiteY157" fmla="*/ 2229639 h 2237474"/>
              <a:gd name="connsiteX158" fmla="*/ 1195347 w 12192000"/>
              <a:gd name="connsiteY158" fmla="*/ 2212354 h 2237474"/>
              <a:gd name="connsiteX159" fmla="*/ 970251 w 12192000"/>
              <a:gd name="connsiteY159" fmla="*/ 2221029 h 2237474"/>
              <a:gd name="connsiteX160" fmla="*/ 812914 w 12192000"/>
              <a:gd name="connsiteY160" fmla="*/ 2202752 h 2237474"/>
              <a:gd name="connsiteX161" fmla="*/ 800195 w 12192000"/>
              <a:gd name="connsiteY161" fmla="*/ 2209407 h 2237474"/>
              <a:gd name="connsiteX162" fmla="*/ 784978 w 12192000"/>
              <a:gd name="connsiteY162" fmla="*/ 2212360 h 2237474"/>
              <a:gd name="connsiteX163" fmla="*/ 681987 w 12192000"/>
              <a:gd name="connsiteY163" fmla="*/ 2216757 h 2237474"/>
              <a:gd name="connsiteX164" fmla="*/ 669923 w 12192000"/>
              <a:gd name="connsiteY164" fmla="*/ 2211682 h 2237474"/>
              <a:gd name="connsiteX165" fmla="*/ 648680 w 12192000"/>
              <a:gd name="connsiteY165" fmla="*/ 2206229 h 2237474"/>
              <a:gd name="connsiteX166" fmla="*/ 597225 w 12192000"/>
              <a:gd name="connsiteY166" fmla="*/ 2180999 h 2237474"/>
              <a:gd name="connsiteX167" fmla="*/ 558449 w 12192000"/>
              <a:gd name="connsiteY167" fmla="*/ 2182346 h 2237474"/>
              <a:gd name="connsiteX168" fmla="*/ 550517 w 12192000"/>
              <a:gd name="connsiteY168" fmla="*/ 2182060 h 2237474"/>
              <a:gd name="connsiteX169" fmla="*/ 550309 w 12192000"/>
              <a:gd name="connsiteY169" fmla="*/ 2181825 h 2237474"/>
              <a:gd name="connsiteX170" fmla="*/ 541836 w 12192000"/>
              <a:gd name="connsiteY170" fmla="*/ 2181063 h 2237474"/>
              <a:gd name="connsiteX171" fmla="*/ 536057 w 12192000"/>
              <a:gd name="connsiteY171" fmla="*/ 2181537 h 2237474"/>
              <a:gd name="connsiteX172" fmla="*/ 520671 w 12192000"/>
              <a:gd name="connsiteY172" fmla="*/ 2180980 h 2237474"/>
              <a:gd name="connsiteX173" fmla="*/ 515024 w 12192000"/>
              <a:gd name="connsiteY173" fmla="*/ 2179258 h 2237474"/>
              <a:gd name="connsiteX174" fmla="*/ 512278 w 12192000"/>
              <a:gd name="connsiteY174" fmla="*/ 2176369 h 2237474"/>
              <a:gd name="connsiteX175" fmla="*/ 480419 w 12192000"/>
              <a:gd name="connsiteY175" fmla="*/ 2167807 h 2237474"/>
              <a:gd name="connsiteX176" fmla="*/ 413835 w 12192000"/>
              <a:gd name="connsiteY176" fmla="*/ 2156783 h 2237474"/>
              <a:gd name="connsiteX177" fmla="*/ 376513 w 12192000"/>
              <a:gd name="connsiteY177" fmla="*/ 2154014 h 2237474"/>
              <a:gd name="connsiteX178" fmla="*/ 273386 w 12192000"/>
              <a:gd name="connsiteY178" fmla="*/ 2142551 h 2237474"/>
              <a:gd name="connsiteX179" fmla="*/ 169207 w 12192000"/>
              <a:gd name="connsiteY179" fmla="*/ 2128100 h 2237474"/>
              <a:gd name="connsiteX180" fmla="*/ 93149 w 12192000"/>
              <a:gd name="connsiteY180" fmla="*/ 2105324 h 2237474"/>
              <a:gd name="connsiteX181" fmla="*/ 88109 w 12192000"/>
              <a:gd name="connsiteY181" fmla="*/ 2106704 h 2237474"/>
              <a:gd name="connsiteX182" fmla="*/ 80022 w 12192000"/>
              <a:gd name="connsiteY182" fmla="*/ 2107254 h 2237474"/>
              <a:gd name="connsiteX183" fmla="*/ 79717 w 12192000"/>
              <a:gd name="connsiteY183" fmla="*/ 2107046 h 2237474"/>
              <a:gd name="connsiteX184" fmla="*/ 72352 w 12192000"/>
              <a:gd name="connsiteY184" fmla="*/ 2107991 h 2237474"/>
              <a:gd name="connsiteX185" fmla="*/ 37645 w 12192000"/>
              <a:gd name="connsiteY185" fmla="*/ 2115401 h 2237474"/>
              <a:gd name="connsiteX186" fmla="*/ 4572 w 12192000"/>
              <a:gd name="connsiteY186" fmla="*/ 2111091 h 2237474"/>
              <a:gd name="connsiteX187" fmla="*/ 0 w 12192000"/>
              <a:gd name="connsiteY187" fmla="*/ 2110468 h 2237474"/>
              <a:gd name="connsiteX188" fmla="*/ 0 w 12192000"/>
              <a:gd name="connsiteY18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80071 w 12192000"/>
              <a:gd name="connsiteY110" fmla="*/ 1972988 h 2237474"/>
              <a:gd name="connsiteX111" fmla="*/ 2942858 w 12192000"/>
              <a:gd name="connsiteY111" fmla="*/ 1981367 h 2237474"/>
              <a:gd name="connsiteX112" fmla="*/ 2875436 w 12192000"/>
              <a:gd name="connsiteY112" fmla="*/ 1996977 h 2237474"/>
              <a:gd name="connsiteX113" fmla="*/ 2874892 w 12192000"/>
              <a:gd name="connsiteY113" fmla="*/ 1996085 h 2237474"/>
              <a:gd name="connsiteX114" fmla="*/ 2864145 w 12192000"/>
              <a:gd name="connsiteY114" fmla="*/ 1994061 h 2237474"/>
              <a:gd name="connsiteX115" fmla="*/ 2843662 w 12192000"/>
              <a:gd name="connsiteY115" fmla="*/ 1992498 h 2237474"/>
              <a:gd name="connsiteX116" fmla="*/ 2796128 w 12192000"/>
              <a:gd name="connsiteY116" fmla="*/ 1976403 h 2237474"/>
              <a:gd name="connsiteX117" fmla="*/ 2756784 w 12192000"/>
              <a:gd name="connsiteY117" fmla="*/ 1985116 h 2237474"/>
              <a:gd name="connsiteX118" fmla="*/ 2748833 w 12192000"/>
              <a:gd name="connsiteY118" fmla="*/ 1986323 h 2237474"/>
              <a:gd name="connsiteX119" fmla="*/ 2748661 w 12192000"/>
              <a:gd name="connsiteY119" fmla="*/ 1986122 h 2237474"/>
              <a:gd name="connsiteX120" fmla="*/ 2740251 w 12192000"/>
              <a:gd name="connsiteY120" fmla="*/ 1986946 h 2237474"/>
              <a:gd name="connsiteX121" fmla="*/ 2718916 w 12192000"/>
              <a:gd name="connsiteY121" fmla="*/ 1990867 h 2237474"/>
              <a:gd name="connsiteX122" fmla="*/ 2713522 w 12192000"/>
              <a:gd name="connsiteY122" fmla="*/ 1990173 h 2237474"/>
              <a:gd name="connsiteX123" fmla="*/ 2680597 w 12192000"/>
              <a:gd name="connsiteY123" fmla="*/ 1984996 h 2237474"/>
              <a:gd name="connsiteX124" fmla="*/ 2578178 w 12192000"/>
              <a:gd name="connsiteY124" fmla="*/ 1990531 h 2237474"/>
              <a:gd name="connsiteX125" fmla="*/ 2476147 w 12192000"/>
              <a:gd name="connsiteY125" fmla="*/ 1998305 h 2237474"/>
              <a:gd name="connsiteX126" fmla="*/ 2373568 w 12192000"/>
              <a:gd name="connsiteY126" fmla="*/ 2003219 h 2237474"/>
              <a:gd name="connsiteX127" fmla="*/ 2321399 w 12192000"/>
              <a:gd name="connsiteY127" fmla="*/ 1989467 h 2237474"/>
              <a:gd name="connsiteX128" fmla="*/ 2315525 w 12192000"/>
              <a:gd name="connsiteY128" fmla="*/ 1989708 h 2237474"/>
              <a:gd name="connsiteX129" fmla="*/ 2300792 w 12192000"/>
              <a:gd name="connsiteY129" fmla="*/ 1994290 h 2237474"/>
              <a:gd name="connsiteX130" fmla="*/ 2295469 w 12192000"/>
              <a:gd name="connsiteY130" fmla="*/ 1996659 h 2237474"/>
              <a:gd name="connsiteX131" fmla="*/ 2287219 w 12192000"/>
              <a:gd name="connsiteY131" fmla="*/ 1998750 h 2237474"/>
              <a:gd name="connsiteX132" fmla="*/ 2286948 w 12192000"/>
              <a:gd name="connsiteY132" fmla="*/ 1998596 h 2237474"/>
              <a:gd name="connsiteX133" fmla="*/ 2243069 w 12192000"/>
              <a:gd name="connsiteY133" fmla="*/ 2015111 h 2237474"/>
              <a:gd name="connsiteX134" fmla="*/ 2186609 w 12192000"/>
              <a:gd name="connsiteY134" fmla="*/ 2008263 h 2237474"/>
              <a:gd name="connsiteX135" fmla="*/ 2164831 w 12192000"/>
              <a:gd name="connsiteY135" fmla="*/ 2010143 h 2237474"/>
              <a:gd name="connsiteX136" fmla="*/ 2152836 w 12192000"/>
              <a:gd name="connsiteY136" fmla="*/ 2010048 h 2237474"/>
              <a:gd name="connsiteX137" fmla="*/ 2117102 w 12192000"/>
              <a:gd name="connsiteY137" fmla="*/ 2023004 h 2237474"/>
              <a:gd name="connsiteX138" fmla="*/ 2111935 w 12192000"/>
              <a:gd name="connsiteY138" fmla="*/ 2023163 h 2237474"/>
              <a:gd name="connsiteX139" fmla="*/ 2089991 w 12192000"/>
              <a:gd name="connsiteY139" fmla="*/ 2034193 h 2237474"/>
              <a:gd name="connsiteX140" fmla="*/ 2058061 w 12192000"/>
              <a:gd name="connsiteY140" fmla="*/ 2047942 h 2237474"/>
              <a:gd name="connsiteX141" fmla="*/ 2055737 w 12192000"/>
              <a:gd name="connsiteY141" fmla="*/ 2047704 h 2237474"/>
              <a:gd name="connsiteX142" fmla="*/ 2042244 w 12192000"/>
              <a:gd name="connsiteY142" fmla="*/ 2055560 h 2237474"/>
              <a:gd name="connsiteX143" fmla="*/ 1976224 w 12192000"/>
              <a:gd name="connsiteY143" fmla="*/ 2074257 h 2237474"/>
              <a:gd name="connsiteX144" fmla="*/ 1877728 w 12192000"/>
              <a:gd name="connsiteY144" fmla="*/ 2101004 h 2237474"/>
              <a:gd name="connsiteX145" fmla="*/ 1759056 w 12192000"/>
              <a:gd name="connsiteY145" fmla="*/ 2125608 h 2237474"/>
              <a:gd name="connsiteX146" fmla="*/ 1637948 w 12192000"/>
              <a:gd name="connsiteY146" fmla="*/ 2172597 h 2237474"/>
              <a:gd name="connsiteX147" fmla="*/ 1434549 w 12192000"/>
              <a:gd name="connsiteY147" fmla="*/ 2234522 h 2237474"/>
              <a:gd name="connsiteX148" fmla="*/ 1398481 w 12192000"/>
              <a:gd name="connsiteY148" fmla="*/ 2237074 h 2237474"/>
              <a:gd name="connsiteX149" fmla="*/ 1398407 w 12192000"/>
              <a:gd name="connsiteY149" fmla="*/ 2237095 h 2237474"/>
              <a:gd name="connsiteX150" fmla="*/ 1370962 w 12192000"/>
              <a:gd name="connsiteY150" fmla="*/ 2237474 h 2237474"/>
              <a:gd name="connsiteX151" fmla="*/ 1356367 w 12192000"/>
              <a:gd name="connsiteY151" fmla="*/ 2235089 h 2237474"/>
              <a:gd name="connsiteX152" fmla="*/ 1324828 w 12192000"/>
              <a:gd name="connsiteY152" fmla="*/ 2231968 h 2237474"/>
              <a:gd name="connsiteX153" fmla="*/ 1297744 w 12192000"/>
              <a:gd name="connsiteY153" fmla="*/ 2235849 h 2237474"/>
              <a:gd name="connsiteX154" fmla="*/ 1286236 w 12192000"/>
              <a:gd name="connsiteY154" fmla="*/ 2233135 h 2237474"/>
              <a:gd name="connsiteX155" fmla="*/ 1283504 w 12192000"/>
              <a:gd name="connsiteY155" fmla="*/ 2233797 h 2237474"/>
              <a:gd name="connsiteX156" fmla="*/ 1279765 w 12192000"/>
              <a:gd name="connsiteY156" fmla="*/ 2229639 h 2237474"/>
              <a:gd name="connsiteX157" fmla="*/ 1195347 w 12192000"/>
              <a:gd name="connsiteY157" fmla="*/ 2212354 h 2237474"/>
              <a:gd name="connsiteX158" fmla="*/ 970251 w 12192000"/>
              <a:gd name="connsiteY158" fmla="*/ 2221029 h 2237474"/>
              <a:gd name="connsiteX159" fmla="*/ 812914 w 12192000"/>
              <a:gd name="connsiteY159" fmla="*/ 2202752 h 2237474"/>
              <a:gd name="connsiteX160" fmla="*/ 800195 w 12192000"/>
              <a:gd name="connsiteY160" fmla="*/ 2209407 h 2237474"/>
              <a:gd name="connsiteX161" fmla="*/ 784978 w 12192000"/>
              <a:gd name="connsiteY161" fmla="*/ 2212360 h 2237474"/>
              <a:gd name="connsiteX162" fmla="*/ 681987 w 12192000"/>
              <a:gd name="connsiteY162" fmla="*/ 2216757 h 2237474"/>
              <a:gd name="connsiteX163" fmla="*/ 669923 w 12192000"/>
              <a:gd name="connsiteY163" fmla="*/ 2211682 h 2237474"/>
              <a:gd name="connsiteX164" fmla="*/ 648680 w 12192000"/>
              <a:gd name="connsiteY164" fmla="*/ 2206229 h 2237474"/>
              <a:gd name="connsiteX165" fmla="*/ 597225 w 12192000"/>
              <a:gd name="connsiteY165" fmla="*/ 2180999 h 2237474"/>
              <a:gd name="connsiteX166" fmla="*/ 558449 w 12192000"/>
              <a:gd name="connsiteY166" fmla="*/ 2182346 h 2237474"/>
              <a:gd name="connsiteX167" fmla="*/ 550517 w 12192000"/>
              <a:gd name="connsiteY167" fmla="*/ 2182060 h 2237474"/>
              <a:gd name="connsiteX168" fmla="*/ 550309 w 12192000"/>
              <a:gd name="connsiteY168" fmla="*/ 2181825 h 2237474"/>
              <a:gd name="connsiteX169" fmla="*/ 541836 w 12192000"/>
              <a:gd name="connsiteY169" fmla="*/ 2181063 h 2237474"/>
              <a:gd name="connsiteX170" fmla="*/ 536057 w 12192000"/>
              <a:gd name="connsiteY170" fmla="*/ 2181537 h 2237474"/>
              <a:gd name="connsiteX171" fmla="*/ 520671 w 12192000"/>
              <a:gd name="connsiteY171" fmla="*/ 2180980 h 2237474"/>
              <a:gd name="connsiteX172" fmla="*/ 515024 w 12192000"/>
              <a:gd name="connsiteY172" fmla="*/ 2179258 h 2237474"/>
              <a:gd name="connsiteX173" fmla="*/ 512278 w 12192000"/>
              <a:gd name="connsiteY173" fmla="*/ 2176369 h 2237474"/>
              <a:gd name="connsiteX174" fmla="*/ 480419 w 12192000"/>
              <a:gd name="connsiteY174" fmla="*/ 2167807 h 2237474"/>
              <a:gd name="connsiteX175" fmla="*/ 413835 w 12192000"/>
              <a:gd name="connsiteY175" fmla="*/ 2156783 h 2237474"/>
              <a:gd name="connsiteX176" fmla="*/ 376513 w 12192000"/>
              <a:gd name="connsiteY176" fmla="*/ 2154014 h 2237474"/>
              <a:gd name="connsiteX177" fmla="*/ 273386 w 12192000"/>
              <a:gd name="connsiteY177" fmla="*/ 2142551 h 2237474"/>
              <a:gd name="connsiteX178" fmla="*/ 169207 w 12192000"/>
              <a:gd name="connsiteY178" fmla="*/ 2128100 h 2237474"/>
              <a:gd name="connsiteX179" fmla="*/ 93149 w 12192000"/>
              <a:gd name="connsiteY179" fmla="*/ 2105324 h 2237474"/>
              <a:gd name="connsiteX180" fmla="*/ 88109 w 12192000"/>
              <a:gd name="connsiteY180" fmla="*/ 2106704 h 2237474"/>
              <a:gd name="connsiteX181" fmla="*/ 80022 w 12192000"/>
              <a:gd name="connsiteY181" fmla="*/ 2107254 h 2237474"/>
              <a:gd name="connsiteX182" fmla="*/ 79717 w 12192000"/>
              <a:gd name="connsiteY182" fmla="*/ 2107046 h 2237474"/>
              <a:gd name="connsiteX183" fmla="*/ 72352 w 12192000"/>
              <a:gd name="connsiteY183" fmla="*/ 2107991 h 2237474"/>
              <a:gd name="connsiteX184" fmla="*/ 37645 w 12192000"/>
              <a:gd name="connsiteY184" fmla="*/ 2115401 h 2237474"/>
              <a:gd name="connsiteX185" fmla="*/ 4572 w 12192000"/>
              <a:gd name="connsiteY185" fmla="*/ 2111091 h 2237474"/>
              <a:gd name="connsiteX186" fmla="*/ 0 w 12192000"/>
              <a:gd name="connsiteY186" fmla="*/ 2110468 h 2237474"/>
              <a:gd name="connsiteX187" fmla="*/ 0 w 12192000"/>
              <a:gd name="connsiteY18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64145 w 12192000"/>
              <a:gd name="connsiteY113" fmla="*/ 1994061 h 2237474"/>
              <a:gd name="connsiteX114" fmla="*/ 2843662 w 12192000"/>
              <a:gd name="connsiteY114" fmla="*/ 1992498 h 2237474"/>
              <a:gd name="connsiteX115" fmla="*/ 2796128 w 12192000"/>
              <a:gd name="connsiteY115" fmla="*/ 1976403 h 2237474"/>
              <a:gd name="connsiteX116" fmla="*/ 2756784 w 12192000"/>
              <a:gd name="connsiteY116" fmla="*/ 1985116 h 2237474"/>
              <a:gd name="connsiteX117" fmla="*/ 2748833 w 12192000"/>
              <a:gd name="connsiteY117" fmla="*/ 1986323 h 2237474"/>
              <a:gd name="connsiteX118" fmla="*/ 2748661 w 12192000"/>
              <a:gd name="connsiteY118" fmla="*/ 1986122 h 2237474"/>
              <a:gd name="connsiteX119" fmla="*/ 2740251 w 12192000"/>
              <a:gd name="connsiteY119" fmla="*/ 1986946 h 2237474"/>
              <a:gd name="connsiteX120" fmla="*/ 2718916 w 12192000"/>
              <a:gd name="connsiteY120" fmla="*/ 1990867 h 2237474"/>
              <a:gd name="connsiteX121" fmla="*/ 2713522 w 12192000"/>
              <a:gd name="connsiteY121" fmla="*/ 1990173 h 2237474"/>
              <a:gd name="connsiteX122" fmla="*/ 2680597 w 12192000"/>
              <a:gd name="connsiteY122" fmla="*/ 1984996 h 2237474"/>
              <a:gd name="connsiteX123" fmla="*/ 2578178 w 12192000"/>
              <a:gd name="connsiteY123" fmla="*/ 1990531 h 2237474"/>
              <a:gd name="connsiteX124" fmla="*/ 2476147 w 12192000"/>
              <a:gd name="connsiteY124" fmla="*/ 1998305 h 2237474"/>
              <a:gd name="connsiteX125" fmla="*/ 2373568 w 12192000"/>
              <a:gd name="connsiteY125" fmla="*/ 2003219 h 2237474"/>
              <a:gd name="connsiteX126" fmla="*/ 2321399 w 12192000"/>
              <a:gd name="connsiteY126" fmla="*/ 1989467 h 2237474"/>
              <a:gd name="connsiteX127" fmla="*/ 2315525 w 12192000"/>
              <a:gd name="connsiteY127" fmla="*/ 1989708 h 2237474"/>
              <a:gd name="connsiteX128" fmla="*/ 2300792 w 12192000"/>
              <a:gd name="connsiteY128" fmla="*/ 1994290 h 2237474"/>
              <a:gd name="connsiteX129" fmla="*/ 2295469 w 12192000"/>
              <a:gd name="connsiteY129" fmla="*/ 1996659 h 2237474"/>
              <a:gd name="connsiteX130" fmla="*/ 2287219 w 12192000"/>
              <a:gd name="connsiteY130" fmla="*/ 1998750 h 2237474"/>
              <a:gd name="connsiteX131" fmla="*/ 2286948 w 12192000"/>
              <a:gd name="connsiteY131" fmla="*/ 1998596 h 2237474"/>
              <a:gd name="connsiteX132" fmla="*/ 2243069 w 12192000"/>
              <a:gd name="connsiteY132" fmla="*/ 2015111 h 2237474"/>
              <a:gd name="connsiteX133" fmla="*/ 2186609 w 12192000"/>
              <a:gd name="connsiteY133" fmla="*/ 2008263 h 2237474"/>
              <a:gd name="connsiteX134" fmla="*/ 2164831 w 12192000"/>
              <a:gd name="connsiteY134" fmla="*/ 2010143 h 2237474"/>
              <a:gd name="connsiteX135" fmla="*/ 2152836 w 12192000"/>
              <a:gd name="connsiteY135" fmla="*/ 2010048 h 2237474"/>
              <a:gd name="connsiteX136" fmla="*/ 2117102 w 12192000"/>
              <a:gd name="connsiteY136" fmla="*/ 2023004 h 2237474"/>
              <a:gd name="connsiteX137" fmla="*/ 2111935 w 12192000"/>
              <a:gd name="connsiteY137" fmla="*/ 2023163 h 2237474"/>
              <a:gd name="connsiteX138" fmla="*/ 2089991 w 12192000"/>
              <a:gd name="connsiteY138" fmla="*/ 2034193 h 2237474"/>
              <a:gd name="connsiteX139" fmla="*/ 2058061 w 12192000"/>
              <a:gd name="connsiteY139" fmla="*/ 2047942 h 2237474"/>
              <a:gd name="connsiteX140" fmla="*/ 2055737 w 12192000"/>
              <a:gd name="connsiteY140" fmla="*/ 2047704 h 2237474"/>
              <a:gd name="connsiteX141" fmla="*/ 2042244 w 12192000"/>
              <a:gd name="connsiteY141" fmla="*/ 2055560 h 2237474"/>
              <a:gd name="connsiteX142" fmla="*/ 1976224 w 12192000"/>
              <a:gd name="connsiteY142" fmla="*/ 2074257 h 2237474"/>
              <a:gd name="connsiteX143" fmla="*/ 1877728 w 12192000"/>
              <a:gd name="connsiteY143" fmla="*/ 2101004 h 2237474"/>
              <a:gd name="connsiteX144" fmla="*/ 1759056 w 12192000"/>
              <a:gd name="connsiteY144" fmla="*/ 2125608 h 2237474"/>
              <a:gd name="connsiteX145" fmla="*/ 1637948 w 12192000"/>
              <a:gd name="connsiteY145" fmla="*/ 2172597 h 2237474"/>
              <a:gd name="connsiteX146" fmla="*/ 1434549 w 12192000"/>
              <a:gd name="connsiteY146" fmla="*/ 2234522 h 2237474"/>
              <a:gd name="connsiteX147" fmla="*/ 1398481 w 12192000"/>
              <a:gd name="connsiteY147" fmla="*/ 2237074 h 2237474"/>
              <a:gd name="connsiteX148" fmla="*/ 1398407 w 12192000"/>
              <a:gd name="connsiteY148" fmla="*/ 2237095 h 2237474"/>
              <a:gd name="connsiteX149" fmla="*/ 1370962 w 12192000"/>
              <a:gd name="connsiteY149" fmla="*/ 2237474 h 2237474"/>
              <a:gd name="connsiteX150" fmla="*/ 1356367 w 12192000"/>
              <a:gd name="connsiteY150" fmla="*/ 2235089 h 2237474"/>
              <a:gd name="connsiteX151" fmla="*/ 1324828 w 12192000"/>
              <a:gd name="connsiteY151" fmla="*/ 2231968 h 2237474"/>
              <a:gd name="connsiteX152" fmla="*/ 1297744 w 12192000"/>
              <a:gd name="connsiteY152" fmla="*/ 2235849 h 2237474"/>
              <a:gd name="connsiteX153" fmla="*/ 1286236 w 12192000"/>
              <a:gd name="connsiteY153" fmla="*/ 2233135 h 2237474"/>
              <a:gd name="connsiteX154" fmla="*/ 1283504 w 12192000"/>
              <a:gd name="connsiteY154" fmla="*/ 2233797 h 2237474"/>
              <a:gd name="connsiteX155" fmla="*/ 1279765 w 12192000"/>
              <a:gd name="connsiteY155" fmla="*/ 2229639 h 2237474"/>
              <a:gd name="connsiteX156" fmla="*/ 1195347 w 12192000"/>
              <a:gd name="connsiteY156" fmla="*/ 2212354 h 2237474"/>
              <a:gd name="connsiteX157" fmla="*/ 970251 w 12192000"/>
              <a:gd name="connsiteY157" fmla="*/ 2221029 h 2237474"/>
              <a:gd name="connsiteX158" fmla="*/ 812914 w 12192000"/>
              <a:gd name="connsiteY158" fmla="*/ 2202752 h 2237474"/>
              <a:gd name="connsiteX159" fmla="*/ 800195 w 12192000"/>
              <a:gd name="connsiteY159" fmla="*/ 2209407 h 2237474"/>
              <a:gd name="connsiteX160" fmla="*/ 784978 w 12192000"/>
              <a:gd name="connsiteY160" fmla="*/ 2212360 h 2237474"/>
              <a:gd name="connsiteX161" fmla="*/ 681987 w 12192000"/>
              <a:gd name="connsiteY161" fmla="*/ 2216757 h 2237474"/>
              <a:gd name="connsiteX162" fmla="*/ 669923 w 12192000"/>
              <a:gd name="connsiteY162" fmla="*/ 2211682 h 2237474"/>
              <a:gd name="connsiteX163" fmla="*/ 648680 w 12192000"/>
              <a:gd name="connsiteY163" fmla="*/ 2206229 h 2237474"/>
              <a:gd name="connsiteX164" fmla="*/ 597225 w 12192000"/>
              <a:gd name="connsiteY164" fmla="*/ 2180999 h 2237474"/>
              <a:gd name="connsiteX165" fmla="*/ 558449 w 12192000"/>
              <a:gd name="connsiteY165" fmla="*/ 2182346 h 2237474"/>
              <a:gd name="connsiteX166" fmla="*/ 550517 w 12192000"/>
              <a:gd name="connsiteY166" fmla="*/ 2182060 h 2237474"/>
              <a:gd name="connsiteX167" fmla="*/ 550309 w 12192000"/>
              <a:gd name="connsiteY167" fmla="*/ 2181825 h 2237474"/>
              <a:gd name="connsiteX168" fmla="*/ 541836 w 12192000"/>
              <a:gd name="connsiteY168" fmla="*/ 2181063 h 2237474"/>
              <a:gd name="connsiteX169" fmla="*/ 536057 w 12192000"/>
              <a:gd name="connsiteY169" fmla="*/ 2181537 h 2237474"/>
              <a:gd name="connsiteX170" fmla="*/ 520671 w 12192000"/>
              <a:gd name="connsiteY170" fmla="*/ 2180980 h 2237474"/>
              <a:gd name="connsiteX171" fmla="*/ 515024 w 12192000"/>
              <a:gd name="connsiteY171" fmla="*/ 2179258 h 2237474"/>
              <a:gd name="connsiteX172" fmla="*/ 512278 w 12192000"/>
              <a:gd name="connsiteY172" fmla="*/ 2176369 h 2237474"/>
              <a:gd name="connsiteX173" fmla="*/ 480419 w 12192000"/>
              <a:gd name="connsiteY173" fmla="*/ 2167807 h 2237474"/>
              <a:gd name="connsiteX174" fmla="*/ 413835 w 12192000"/>
              <a:gd name="connsiteY174" fmla="*/ 2156783 h 2237474"/>
              <a:gd name="connsiteX175" fmla="*/ 376513 w 12192000"/>
              <a:gd name="connsiteY175" fmla="*/ 2154014 h 2237474"/>
              <a:gd name="connsiteX176" fmla="*/ 273386 w 12192000"/>
              <a:gd name="connsiteY176" fmla="*/ 2142551 h 2237474"/>
              <a:gd name="connsiteX177" fmla="*/ 169207 w 12192000"/>
              <a:gd name="connsiteY177" fmla="*/ 2128100 h 2237474"/>
              <a:gd name="connsiteX178" fmla="*/ 93149 w 12192000"/>
              <a:gd name="connsiteY178" fmla="*/ 2105324 h 2237474"/>
              <a:gd name="connsiteX179" fmla="*/ 88109 w 12192000"/>
              <a:gd name="connsiteY179" fmla="*/ 2106704 h 2237474"/>
              <a:gd name="connsiteX180" fmla="*/ 80022 w 12192000"/>
              <a:gd name="connsiteY180" fmla="*/ 2107254 h 2237474"/>
              <a:gd name="connsiteX181" fmla="*/ 79717 w 12192000"/>
              <a:gd name="connsiteY181" fmla="*/ 2107046 h 2237474"/>
              <a:gd name="connsiteX182" fmla="*/ 72352 w 12192000"/>
              <a:gd name="connsiteY182" fmla="*/ 2107991 h 2237474"/>
              <a:gd name="connsiteX183" fmla="*/ 37645 w 12192000"/>
              <a:gd name="connsiteY183" fmla="*/ 2115401 h 2237474"/>
              <a:gd name="connsiteX184" fmla="*/ 4572 w 12192000"/>
              <a:gd name="connsiteY184" fmla="*/ 2111091 h 2237474"/>
              <a:gd name="connsiteX185" fmla="*/ 0 w 12192000"/>
              <a:gd name="connsiteY185" fmla="*/ 2110468 h 2237474"/>
              <a:gd name="connsiteX186" fmla="*/ 0 w 12192000"/>
              <a:gd name="connsiteY18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64145 w 12192000"/>
              <a:gd name="connsiteY113" fmla="*/ 1994061 h 2237474"/>
              <a:gd name="connsiteX114" fmla="*/ 2843662 w 12192000"/>
              <a:gd name="connsiteY114" fmla="*/ 1992498 h 2237474"/>
              <a:gd name="connsiteX115" fmla="*/ 2796128 w 12192000"/>
              <a:gd name="connsiteY115" fmla="*/ 1976403 h 2237474"/>
              <a:gd name="connsiteX116" fmla="*/ 2756784 w 12192000"/>
              <a:gd name="connsiteY116" fmla="*/ 1985116 h 2237474"/>
              <a:gd name="connsiteX117" fmla="*/ 2748833 w 12192000"/>
              <a:gd name="connsiteY117" fmla="*/ 1986323 h 2237474"/>
              <a:gd name="connsiteX118" fmla="*/ 2748661 w 12192000"/>
              <a:gd name="connsiteY118" fmla="*/ 1986122 h 2237474"/>
              <a:gd name="connsiteX119" fmla="*/ 2718916 w 12192000"/>
              <a:gd name="connsiteY119" fmla="*/ 1990867 h 2237474"/>
              <a:gd name="connsiteX120" fmla="*/ 2713522 w 12192000"/>
              <a:gd name="connsiteY120" fmla="*/ 1990173 h 2237474"/>
              <a:gd name="connsiteX121" fmla="*/ 2680597 w 12192000"/>
              <a:gd name="connsiteY121" fmla="*/ 1984996 h 2237474"/>
              <a:gd name="connsiteX122" fmla="*/ 2578178 w 12192000"/>
              <a:gd name="connsiteY122" fmla="*/ 1990531 h 2237474"/>
              <a:gd name="connsiteX123" fmla="*/ 2476147 w 12192000"/>
              <a:gd name="connsiteY123" fmla="*/ 1998305 h 2237474"/>
              <a:gd name="connsiteX124" fmla="*/ 2373568 w 12192000"/>
              <a:gd name="connsiteY124" fmla="*/ 2003219 h 2237474"/>
              <a:gd name="connsiteX125" fmla="*/ 2321399 w 12192000"/>
              <a:gd name="connsiteY125" fmla="*/ 1989467 h 2237474"/>
              <a:gd name="connsiteX126" fmla="*/ 2315525 w 12192000"/>
              <a:gd name="connsiteY126" fmla="*/ 1989708 h 2237474"/>
              <a:gd name="connsiteX127" fmla="*/ 2300792 w 12192000"/>
              <a:gd name="connsiteY127" fmla="*/ 1994290 h 2237474"/>
              <a:gd name="connsiteX128" fmla="*/ 2295469 w 12192000"/>
              <a:gd name="connsiteY128" fmla="*/ 1996659 h 2237474"/>
              <a:gd name="connsiteX129" fmla="*/ 2287219 w 12192000"/>
              <a:gd name="connsiteY129" fmla="*/ 1998750 h 2237474"/>
              <a:gd name="connsiteX130" fmla="*/ 2286948 w 12192000"/>
              <a:gd name="connsiteY130" fmla="*/ 1998596 h 2237474"/>
              <a:gd name="connsiteX131" fmla="*/ 2243069 w 12192000"/>
              <a:gd name="connsiteY131" fmla="*/ 2015111 h 2237474"/>
              <a:gd name="connsiteX132" fmla="*/ 2186609 w 12192000"/>
              <a:gd name="connsiteY132" fmla="*/ 2008263 h 2237474"/>
              <a:gd name="connsiteX133" fmla="*/ 2164831 w 12192000"/>
              <a:gd name="connsiteY133" fmla="*/ 2010143 h 2237474"/>
              <a:gd name="connsiteX134" fmla="*/ 2152836 w 12192000"/>
              <a:gd name="connsiteY134" fmla="*/ 2010048 h 2237474"/>
              <a:gd name="connsiteX135" fmla="*/ 2117102 w 12192000"/>
              <a:gd name="connsiteY135" fmla="*/ 2023004 h 2237474"/>
              <a:gd name="connsiteX136" fmla="*/ 2111935 w 12192000"/>
              <a:gd name="connsiteY136" fmla="*/ 2023163 h 2237474"/>
              <a:gd name="connsiteX137" fmla="*/ 2089991 w 12192000"/>
              <a:gd name="connsiteY137" fmla="*/ 2034193 h 2237474"/>
              <a:gd name="connsiteX138" fmla="*/ 2058061 w 12192000"/>
              <a:gd name="connsiteY138" fmla="*/ 2047942 h 2237474"/>
              <a:gd name="connsiteX139" fmla="*/ 2055737 w 12192000"/>
              <a:gd name="connsiteY139" fmla="*/ 2047704 h 2237474"/>
              <a:gd name="connsiteX140" fmla="*/ 2042244 w 12192000"/>
              <a:gd name="connsiteY140" fmla="*/ 2055560 h 2237474"/>
              <a:gd name="connsiteX141" fmla="*/ 1976224 w 12192000"/>
              <a:gd name="connsiteY141" fmla="*/ 2074257 h 2237474"/>
              <a:gd name="connsiteX142" fmla="*/ 1877728 w 12192000"/>
              <a:gd name="connsiteY142" fmla="*/ 2101004 h 2237474"/>
              <a:gd name="connsiteX143" fmla="*/ 1759056 w 12192000"/>
              <a:gd name="connsiteY143" fmla="*/ 2125608 h 2237474"/>
              <a:gd name="connsiteX144" fmla="*/ 1637948 w 12192000"/>
              <a:gd name="connsiteY144" fmla="*/ 2172597 h 2237474"/>
              <a:gd name="connsiteX145" fmla="*/ 1434549 w 12192000"/>
              <a:gd name="connsiteY145" fmla="*/ 2234522 h 2237474"/>
              <a:gd name="connsiteX146" fmla="*/ 1398481 w 12192000"/>
              <a:gd name="connsiteY146" fmla="*/ 2237074 h 2237474"/>
              <a:gd name="connsiteX147" fmla="*/ 1398407 w 12192000"/>
              <a:gd name="connsiteY147" fmla="*/ 2237095 h 2237474"/>
              <a:gd name="connsiteX148" fmla="*/ 1370962 w 12192000"/>
              <a:gd name="connsiteY148" fmla="*/ 2237474 h 2237474"/>
              <a:gd name="connsiteX149" fmla="*/ 1356367 w 12192000"/>
              <a:gd name="connsiteY149" fmla="*/ 2235089 h 2237474"/>
              <a:gd name="connsiteX150" fmla="*/ 1324828 w 12192000"/>
              <a:gd name="connsiteY150" fmla="*/ 2231968 h 2237474"/>
              <a:gd name="connsiteX151" fmla="*/ 1297744 w 12192000"/>
              <a:gd name="connsiteY151" fmla="*/ 2235849 h 2237474"/>
              <a:gd name="connsiteX152" fmla="*/ 1286236 w 12192000"/>
              <a:gd name="connsiteY152" fmla="*/ 2233135 h 2237474"/>
              <a:gd name="connsiteX153" fmla="*/ 1283504 w 12192000"/>
              <a:gd name="connsiteY153" fmla="*/ 2233797 h 2237474"/>
              <a:gd name="connsiteX154" fmla="*/ 1279765 w 12192000"/>
              <a:gd name="connsiteY154" fmla="*/ 2229639 h 2237474"/>
              <a:gd name="connsiteX155" fmla="*/ 1195347 w 12192000"/>
              <a:gd name="connsiteY155" fmla="*/ 2212354 h 2237474"/>
              <a:gd name="connsiteX156" fmla="*/ 970251 w 12192000"/>
              <a:gd name="connsiteY156" fmla="*/ 2221029 h 2237474"/>
              <a:gd name="connsiteX157" fmla="*/ 812914 w 12192000"/>
              <a:gd name="connsiteY157" fmla="*/ 2202752 h 2237474"/>
              <a:gd name="connsiteX158" fmla="*/ 800195 w 12192000"/>
              <a:gd name="connsiteY158" fmla="*/ 2209407 h 2237474"/>
              <a:gd name="connsiteX159" fmla="*/ 784978 w 12192000"/>
              <a:gd name="connsiteY159" fmla="*/ 2212360 h 2237474"/>
              <a:gd name="connsiteX160" fmla="*/ 681987 w 12192000"/>
              <a:gd name="connsiteY160" fmla="*/ 2216757 h 2237474"/>
              <a:gd name="connsiteX161" fmla="*/ 669923 w 12192000"/>
              <a:gd name="connsiteY161" fmla="*/ 2211682 h 2237474"/>
              <a:gd name="connsiteX162" fmla="*/ 648680 w 12192000"/>
              <a:gd name="connsiteY162" fmla="*/ 2206229 h 2237474"/>
              <a:gd name="connsiteX163" fmla="*/ 597225 w 12192000"/>
              <a:gd name="connsiteY163" fmla="*/ 2180999 h 2237474"/>
              <a:gd name="connsiteX164" fmla="*/ 558449 w 12192000"/>
              <a:gd name="connsiteY164" fmla="*/ 2182346 h 2237474"/>
              <a:gd name="connsiteX165" fmla="*/ 550517 w 12192000"/>
              <a:gd name="connsiteY165" fmla="*/ 2182060 h 2237474"/>
              <a:gd name="connsiteX166" fmla="*/ 550309 w 12192000"/>
              <a:gd name="connsiteY166" fmla="*/ 2181825 h 2237474"/>
              <a:gd name="connsiteX167" fmla="*/ 541836 w 12192000"/>
              <a:gd name="connsiteY167" fmla="*/ 2181063 h 2237474"/>
              <a:gd name="connsiteX168" fmla="*/ 536057 w 12192000"/>
              <a:gd name="connsiteY168" fmla="*/ 2181537 h 2237474"/>
              <a:gd name="connsiteX169" fmla="*/ 520671 w 12192000"/>
              <a:gd name="connsiteY169" fmla="*/ 2180980 h 2237474"/>
              <a:gd name="connsiteX170" fmla="*/ 515024 w 12192000"/>
              <a:gd name="connsiteY170" fmla="*/ 2179258 h 2237474"/>
              <a:gd name="connsiteX171" fmla="*/ 512278 w 12192000"/>
              <a:gd name="connsiteY171" fmla="*/ 2176369 h 2237474"/>
              <a:gd name="connsiteX172" fmla="*/ 480419 w 12192000"/>
              <a:gd name="connsiteY172" fmla="*/ 2167807 h 2237474"/>
              <a:gd name="connsiteX173" fmla="*/ 413835 w 12192000"/>
              <a:gd name="connsiteY173" fmla="*/ 2156783 h 2237474"/>
              <a:gd name="connsiteX174" fmla="*/ 376513 w 12192000"/>
              <a:gd name="connsiteY174" fmla="*/ 2154014 h 2237474"/>
              <a:gd name="connsiteX175" fmla="*/ 273386 w 12192000"/>
              <a:gd name="connsiteY175" fmla="*/ 2142551 h 2237474"/>
              <a:gd name="connsiteX176" fmla="*/ 169207 w 12192000"/>
              <a:gd name="connsiteY176" fmla="*/ 2128100 h 2237474"/>
              <a:gd name="connsiteX177" fmla="*/ 93149 w 12192000"/>
              <a:gd name="connsiteY177" fmla="*/ 2105324 h 2237474"/>
              <a:gd name="connsiteX178" fmla="*/ 88109 w 12192000"/>
              <a:gd name="connsiteY178" fmla="*/ 2106704 h 2237474"/>
              <a:gd name="connsiteX179" fmla="*/ 80022 w 12192000"/>
              <a:gd name="connsiteY179" fmla="*/ 2107254 h 2237474"/>
              <a:gd name="connsiteX180" fmla="*/ 79717 w 12192000"/>
              <a:gd name="connsiteY180" fmla="*/ 2107046 h 2237474"/>
              <a:gd name="connsiteX181" fmla="*/ 72352 w 12192000"/>
              <a:gd name="connsiteY181" fmla="*/ 2107991 h 2237474"/>
              <a:gd name="connsiteX182" fmla="*/ 37645 w 12192000"/>
              <a:gd name="connsiteY182" fmla="*/ 2115401 h 2237474"/>
              <a:gd name="connsiteX183" fmla="*/ 4572 w 12192000"/>
              <a:gd name="connsiteY183" fmla="*/ 2111091 h 2237474"/>
              <a:gd name="connsiteX184" fmla="*/ 0 w 12192000"/>
              <a:gd name="connsiteY184" fmla="*/ 2110468 h 2237474"/>
              <a:gd name="connsiteX185" fmla="*/ 0 w 12192000"/>
              <a:gd name="connsiteY18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321399 w 12192000"/>
              <a:gd name="connsiteY124" fmla="*/ 1989467 h 2237474"/>
              <a:gd name="connsiteX125" fmla="*/ 2315525 w 12192000"/>
              <a:gd name="connsiteY125" fmla="*/ 1989708 h 2237474"/>
              <a:gd name="connsiteX126" fmla="*/ 2300792 w 12192000"/>
              <a:gd name="connsiteY126" fmla="*/ 1994290 h 2237474"/>
              <a:gd name="connsiteX127" fmla="*/ 2295469 w 12192000"/>
              <a:gd name="connsiteY127" fmla="*/ 1996659 h 2237474"/>
              <a:gd name="connsiteX128" fmla="*/ 2287219 w 12192000"/>
              <a:gd name="connsiteY128" fmla="*/ 1998750 h 2237474"/>
              <a:gd name="connsiteX129" fmla="*/ 2286948 w 12192000"/>
              <a:gd name="connsiteY129" fmla="*/ 1998596 h 2237474"/>
              <a:gd name="connsiteX130" fmla="*/ 2243069 w 12192000"/>
              <a:gd name="connsiteY130" fmla="*/ 2015111 h 2237474"/>
              <a:gd name="connsiteX131" fmla="*/ 2186609 w 12192000"/>
              <a:gd name="connsiteY131" fmla="*/ 2008263 h 2237474"/>
              <a:gd name="connsiteX132" fmla="*/ 2164831 w 12192000"/>
              <a:gd name="connsiteY132" fmla="*/ 2010143 h 2237474"/>
              <a:gd name="connsiteX133" fmla="*/ 2152836 w 12192000"/>
              <a:gd name="connsiteY133" fmla="*/ 2010048 h 2237474"/>
              <a:gd name="connsiteX134" fmla="*/ 2117102 w 12192000"/>
              <a:gd name="connsiteY134" fmla="*/ 2023004 h 2237474"/>
              <a:gd name="connsiteX135" fmla="*/ 2111935 w 12192000"/>
              <a:gd name="connsiteY135" fmla="*/ 2023163 h 2237474"/>
              <a:gd name="connsiteX136" fmla="*/ 2089991 w 12192000"/>
              <a:gd name="connsiteY136" fmla="*/ 2034193 h 2237474"/>
              <a:gd name="connsiteX137" fmla="*/ 2058061 w 12192000"/>
              <a:gd name="connsiteY137" fmla="*/ 2047942 h 2237474"/>
              <a:gd name="connsiteX138" fmla="*/ 2055737 w 12192000"/>
              <a:gd name="connsiteY138" fmla="*/ 2047704 h 2237474"/>
              <a:gd name="connsiteX139" fmla="*/ 2042244 w 12192000"/>
              <a:gd name="connsiteY139" fmla="*/ 2055560 h 2237474"/>
              <a:gd name="connsiteX140" fmla="*/ 1976224 w 12192000"/>
              <a:gd name="connsiteY140" fmla="*/ 2074257 h 2237474"/>
              <a:gd name="connsiteX141" fmla="*/ 1877728 w 12192000"/>
              <a:gd name="connsiteY141" fmla="*/ 2101004 h 2237474"/>
              <a:gd name="connsiteX142" fmla="*/ 1759056 w 12192000"/>
              <a:gd name="connsiteY142" fmla="*/ 2125608 h 2237474"/>
              <a:gd name="connsiteX143" fmla="*/ 1637948 w 12192000"/>
              <a:gd name="connsiteY143" fmla="*/ 2172597 h 2237474"/>
              <a:gd name="connsiteX144" fmla="*/ 1434549 w 12192000"/>
              <a:gd name="connsiteY144" fmla="*/ 2234522 h 2237474"/>
              <a:gd name="connsiteX145" fmla="*/ 1398481 w 12192000"/>
              <a:gd name="connsiteY145" fmla="*/ 2237074 h 2237474"/>
              <a:gd name="connsiteX146" fmla="*/ 1398407 w 12192000"/>
              <a:gd name="connsiteY146" fmla="*/ 2237095 h 2237474"/>
              <a:gd name="connsiteX147" fmla="*/ 1370962 w 12192000"/>
              <a:gd name="connsiteY147" fmla="*/ 2237474 h 2237474"/>
              <a:gd name="connsiteX148" fmla="*/ 1356367 w 12192000"/>
              <a:gd name="connsiteY148" fmla="*/ 2235089 h 2237474"/>
              <a:gd name="connsiteX149" fmla="*/ 1324828 w 12192000"/>
              <a:gd name="connsiteY149" fmla="*/ 2231968 h 2237474"/>
              <a:gd name="connsiteX150" fmla="*/ 1297744 w 12192000"/>
              <a:gd name="connsiteY150" fmla="*/ 2235849 h 2237474"/>
              <a:gd name="connsiteX151" fmla="*/ 1286236 w 12192000"/>
              <a:gd name="connsiteY151" fmla="*/ 2233135 h 2237474"/>
              <a:gd name="connsiteX152" fmla="*/ 1283504 w 12192000"/>
              <a:gd name="connsiteY152" fmla="*/ 2233797 h 2237474"/>
              <a:gd name="connsiteX153" fmla="*/ 1279765 w 12192000"/>
              <a:gd name="connsiteY153" fmla="*/ 2229639 h 2237474"/>
              <a:gd name="connsiteX154" fmla="*/ 1195347 w 12192000"/>
              <a:gd name="connsiteY154" fmla="*/ 2212354 h 2237474"/>
              <a:gd name="connsiteX155" fmla="*/ 970251 w 12192000"/>
              <a:gd name="connsiteY155" fmla="*/ 2221029 h 2237474"/>
              <a:gd name="connsiteX156" fmla="*/ 812914 w 12192000"/>
              <a:gd name="connsiteY156" fmla="*/ 2202752 h 2237474"/>
              <a:gd name="connsiteX157" fmla="*/ 800195 w 12192000"/>
              <a:gd name="connsiteY157" fmla="*/ 2209407 h 2237474"/>
              <a:gd name="connsiteX158" fmla="*/ 784978 w 12192000"/>
              <a:gd name="connsiteY158" fmla="*/ 2212360 h 2237474"/>
              <a:gd name="connsiteX159" fmla="*/ 681987 w 12192000"/>
              <a:gd name="connsiteY159" fmla="*/ 2216757 h 2237474"/>
              <a:gd name="connsiteX160" fmla="*/ 669923 w 12192000"/>
              <a:gd name="connsiteY160" fmla="*/ 2211682 h 2237474"/>
              <a:gd name="connsiteX161" fmla="*/ 648680 w 12192000"/>
              <a:gd name="connsiteY161" fmla="*/ 2206229 h 2237474"/>
              <a:gd name="connsiteX162" fmla="*/ 597225 w 12192000"/>
              <a:gd name="connsiteY162" fmla="*/ 2180999 h 2237474"/>
              <a:gd name="connsiteX163" fmla="*/ 558449 w 12192000"/>
              <a:gd name="connsiteY163" fmla="*/ 2182346 h 2237474"/>
              <a:gd name="connsiteX164" fmla="*/ 550517 w 12192000"/>
              <a:gd name="connsiteY164" fmla="*/ 2182060 h 2237474"/>
              <a:gd name="connsiteX165" fmla="*/ 550309 w 12192000"/>
              <a:gd name="connsiteY165" fmla="*/ 2181825 h 2237474"/>
              <a:gd name="connsiteX166" fmla="*/ 541836 w 12192000"/>
              <a:gd name="connsiteY166" fmla="*/ 2181063 h 2237474"/>
              <a:gd name="connsiteX167" fmla="*/ 536057 w 12192000"/>
              <a:gd name="connsiteY167" fmla="*/ 2181537 h 2237474"/>
              <a:gd name="connsiteX168" fmla="*/ 520671 w 12192000"/>
              <a:gd name="connsiteY168" fmla="*/ 2180980 h 2237474"/>
              <a:gd name="connsiteX169" fmla="*/ 515024 w 12192000"/>
              <a:gd name="connsiteY169" fmla="*/ 2179258 h 2237474"/>
              <a:gd name="connsiteX170" fmla="*/ 512278 w 12192000"/>
              <a:gd name="connsiteY170" fmla="*/ 2176369 h 2237474"/>
              <a:gd name="connsiteX171" fmla="*/ 480419 w 12192000"/>
              <a:gd name="connsiteY171" fmla="*/ 2167807 h 2237474"/>
              <a:gd name="connsiteX172" fmla="*/ 413835 w 12192000"/>
              <a:gd name="connsiteY172" fmla="*/ 2156783 h 2237474"/>
              <a:gd name="connsiteX173" fmla="*/ 376513 w 12192000"/>
              <a:gd name="connsiteY173" fmla="*/ 2154014 h 2237474"/>
              <a:gd name="connsiteX174" fmla="*/ 273386 w 12192000"/>
              <a:gd name="connsiteY174" fmla="*/ 2142551 h 2237474"/>
              <a:gd name="connsiteX175" fmla="*/ 169207 w 12192000"/>
              <a:gd name="connsiteY175" fmla="*/ 2128100 h 2237474"/>
              <a:gd name="connsiteX176" fmla="*/ 93149 w 12192000"/>
              <a:gd name="connsiteY176" fmla="*/ 2105324 h 2237474"/>
              <a:gd name="connsiteX177" fmla="*/ 88109 w 12192000"/>
              <a:gd name="connsiteY177" fmla="*/ 2106704 h 2237474"/>
              <a:gd name="connsiteX178" fmla="*/ 80022 w 12192000"/>
              <a:gd name="connsiteY178" fmla="*/ 2107254 h 2237474"/>
              <a:gd name="connsiteX179" fmla="*/ 79717 w 12192000"/>
              <a:gd name="connsiteY179" fmla="*/ 2107046 h 2237474"/>
              <a:gd name="connsiteX180" fmla="*/ 72352 w 12192000"/>
              <a:gd name="connsiteY180" fmla="*/ 2107991 h 2237474"/>
              <a:gd name="connsiteX181" fmla="*/ 37645 w 12192000"/>
              <a:gd name="connsiteY181" fmla="*/ 2115401 h 2237474"/>
              <a:gd name="connsiteX182" fmla="*/ 4572 w 12192000"/>
              <a:gd name="connsiteY182" fmla="*/ 2111091 h 2237474"/>
              <a:gd name="connsiteX183" fmla="*/ 0 w 12192000"/>
              <a:gd name="connsiteY183" fmla="*/ 2110468 h 2237474"/>
              <a:gd name="connsiteX184" fmla="*/ 0 w 12192000"/>
              <a:gd name="connsiteY18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321399 w 12192000"/>
              <a:gd name="connsiteY124" fmla="*/ 1989467 h 2237474"/>
              <a:gd name="connsiteX125" fmla="*/ 2315525 w 12192000"/>
              <a:gd name="connsiteY125" fmla="*/ 1989708 h 2237474"/>
              <a:gd name="connsiteX126" fmla="*/ 2300792 w 12192000"/>
              <a:gd name="connsiteY126" fmla="*/ 1994290 h 2237474"/>
              <a:gd name="connsiteX127" fmla="*/ 2295469 w 12192000"/>
              <a:gd name="connsiteY127" fmla="*/ 1996659 h 2237474"/>
              <a:gd name="connsiteX128" fmla="*/ 2287219 w 12192000"/>
              <a:gd name="connsiteY128" fmla="*/ 1998750 h 2237474"/>
              <a:gd name="connsiteX129" fmla="*/ 2243069 w 12192000"/>
              <a:gd name="connsiteY129" fmla="*/ 2015111 h 2237474"/>
              <a:gd name="connsiteX130" fmla="*/ 2186609 w 12192000"/>
              <a:gd name="connsiteY130" fmla="*/ 2008263 h 2237474"/>
              <a:gd name="connsiteX131" fmla="*/ 2164831 w 12192000"/>
              <a:gd name="connsiteY131" fmla="*/ 2010143 h 2237474"/>
              <a:gd name="connsiteX132" fmla="*/ 2152836 w 12192000"/>
              <a:gd name="connsiteY132" fmla="*/ 2010048 h 2237474"/>
              <a:gd name="connsiteX133" fmla="*/ 2117102 w 12192000"/>
              <a:gd name="connsiteY133" fmla="*/ 2023004 h 2237474"/>
              <a:gd name="connsiteX134" fmla="*/ 2111935 w 12192000"/>
              <a:gd name="connsiteY134" fmla="*/ 2023163 h 2237474"/>
              <a:gd name="connsiteX135" fmla="*/ 2089991 w 12192000"/>
              <a:gd name="connsiteY135" fmla="*/ 2034193 h 2237474"/>
              <a:gd name="connsiteX136" fmla="*/ 2058061 w 12192000"/>
              <a:gd name="connsiteY136" fmla="*/ 2047942 h 2237474"/>
              <a:gd name="connsiteX137" fmla="*/ 2055737 w 12192000"/>
              <a:gd name="connsiteY137" fmla="*/ 2047704 h 2237474"/>
              <a:gd name="connsiteX138" fmla="*/ 2042244 w 12192000"/>
              <a:gd name="connsiteY138" fmla="*/ 2055560 h 2237474"/>
              <a:gd name="connsiteX139" fmla="*/ 1976224 w 12192000"/>
              <a:gd name="connsiteY139" fmla="*/ 2074257 h 2237474"/>
              <a:gd name="connsiteX140" fmla="*/ 1877728 w 12192000"/>
              <a:gd name="connsiteY140" fmla="*/ 2101004 h 2237474"/>
              <a:gd name="connsiteX141" fmla="*/ 1759056 w 12192000"/>
              <a:gd name="connsiteY141" fmla="*/ 2125608 h 2237474"/>
              <a:gd name="connsiteX142" fmla="*/ 1637948 w 12192000"/>
              <a:gd name="connsiteY142" fmla="*/ 2172597 h 2237474"/>
              <a:gd name="connsiteX143" fmla="*/ 1434549 w 12192000"/>
              <a:gd name="connsiteY143" fmla="*/ 2234522 h 2237474"/>
              <a:gd name="connsiteX144" fmla="*/ 1398481 w 12192000"/>
              <a:gd name="connsiteY144" fmla="*/ 2237074 h 2237474"/>
              <a:gd name="connsiteX145" fmla="*/ 1398407 w 12192000"/>
              <a:gd name="connsiteY145" fmla="*/ 2237095 h 2237474"/>
              <a:gd name="connsiteX146" fmla="*/ 1370962 w 12192000"/>
              <a:gd name="connsiteY146" fmla="*/ 2237474 h 2237474"/>
              <a:gd name="connsiteX147" fmla="*/ 1356367 w 12192000"/>
              <a:gd name="connsiteY147" fmla="*/ 2235089 h 2237474"/>
              <a:gd name="connsiteX148" fmla="*/ 1324828 w 12192000"/>
              <a:gd name="connsiteY148" fmla="*/ 2231968 h 2237474"/>
              <a:gd name="connsiteX149" fmla="*/ 1297744 w 12192000"/>
              <a:gd name="connsiteY149" fmla="*/ 2235849 h 2237474"/>
              <a:gd name="connsiteX150" fmla="*/ 1286236 w 12192000"/>
              <a:gd name="connsiteY150" fmla="*/ 2233135 h 2237474"/>
              <a:gd name="connsiteX151" fmla="*/ 1283504 w 12192000"/>
              <a:gd name="connsiteY151" fmla="*/ 2233797 h 2237474"/>
              <a:gd name="connsiteX152" fmla="*/ 1279765 w 12192000"/>
              <a:gd name="connsiteY152" fmla="*/ 2229639 h 2237474"/>
              <a:gd name="connsiteX153" fmla="*/ 1195347 w 12192000"/>
              <a:gd name="connsiteY153" fmla="*/ 2212354 h 2237474"/>
              <a:gd name="connsiteX154" fmla="*/ 970251 w 12192000"/>
              <a:gd name="connsiteY154" fmla="*/ 2221029 h 2237474"/>
              <a:gd name="connsiteX155" fmla="*/ 812914 w 12192000"/>
              <a:gd name="connsiteY155" fmla="*/ 2202752 h 2237474"/>
              <a:gd name="connsiteX156" fmla="*/ 800195 w 12192000"/>
              <a:gd name="connsiteY156" fmla="*/ 2209407 h 2237474"/>
              <a:gd name="connsiteX157" fmla="*/ 784978 w 12192000"/>
              <a:gd name="connsiteY157" fmla="*/ 2212360 h 2237474"/>
              <a:gd name="connsiteX158" fmla="*/ 681987 w 12192000"/>
              <a:gd name="connsiteY158" fmla="*/ 2216757 h 2237474"/>
              <a:gd name="connsiteX159" fmla="*/ 669923 w 12192000"/>
              <a:gd name="connsiteY159" fmla="*/ 2211682 h 2237474"/>
              <a:gd name="connsiteX160" fmla="*/ 648680 w 12192000"/>
              <a:gd name="connsiteY160" fmla="*/ 2206229 h 2237474"/>
              <a:gd name="connsiteX161" fmla="*/ 597225 w 12192000"/>
              <a:gd name="connsiteY161" fmla="*/ 2180999 h 2237474"/>
              <a:gd name="connsiteX162" fmla="*/ 558449 w 12192000"/>
              <a:gd name="connsiteY162" fmla="*/ 2182346 h 2237474"/>
              <a:gd name="connsiteX163" fmla="*/ 550517 w 12192000"/>
              <a:gd name="connsiteY163" fmla="*/ 2182060 h 2237474"/>
              <a:gd name="connsiteX164" fmla="*/ 550309 w 12192000"/>
              <a:gd name="connsiteY164" fmla="*/ 2181825 h 2237474"/>
              <a:gd name="connsiteX165" fmla="*/ 541836 w 12192000"/>
              <a:gd name="connsiteY165" fmla="*/ 2181063 h 2237474"/>
              <a:gd name="connsiteX166" fmla="*/ 536057 w 12192000"/>
              <a:gd name="connsiteY166" fmla="*/ 2181537 h 2237474"/>
              <a:gd name="connsiteX167" fmla="*/ 520671 w 12192000"/>
              <a:gd name="connsiteY167" fmla="*/ 2180980 h 2237474"/>
              <a:gd name="connsiteX168" fmla="*/ 515024 w 12192000"/>
              <a:gd name="connsiteY168" fmla="*/ 2179258 h 2237474"/>
              <a:gd name="connsiteX169" fmla="*/ 512278 w 12192000"/>
              <a:gd name="connsiteY169" fmla="*/ 2176369 h 2237474"/>
              <a:gd name="connsiteX170" fmla="*/ 480419 w 12192000"/>
              <a:gd name="connsiteY170" fmla="*/ 2167807 h 2237474"/>
              <a:gd name="connsiteX171" fmla="*/ 413835 w 12192000"/>
              <a:gd name="connsiteY171" fmla="*/ 2156783 h 2237474"/>
              <a:gd name="connsiteX172" fmla="*/ 376513 w 12192000"/>
              <a:gd name="connsiteY172" fmla="*/ 2154014 h 2237474"/>
              <a:gd name="connsiteX173" fmla="*/ 273386 w 12192000"/>
              <a:gd name="connsiteY173" fmla="*/ 2142551 h 2237474"/>
              <a:gd name="connsiteX174" fmla="*/ 169207 w 12192000"/>
              <a:gd name="connsiteY174" fmla="*/ 2128100 h 2237474"/>
              <a:gd name="connsiteX175" fmla="*/ 93149 w 12192000"/>
              <a:gd name="connsiteY175" fmla="*/ 2105324 h 2237474"/>
              <a:gd name="connsiteX176" fmla="*/ 88109 w 12192000"/>
              <a:gd name="connsiteY176" fmla="*/ 2106704 h 2237474"/>
              <a:gd name="connsiteX177" fmla="*/ 80022 w 12192000"/>
              <a:gd name="connsiteY177" fmla="*/ 2107254 h 2237474"/>
              <a:gd name="connsiteX178" fmla="*/ 79717 w 12192000"/>
              <a:gd name="connsiteY178" fmla="*/ 2107046 h 2237474"/>
              <a:gd name="connsiteX179" fmla="*/ 72352 w 12192000"/>
              <a:gd name="connsiteY179" fmla="*/ 2107991 h 2237474"/>
              <a:gd name="connsiteX180" fmla="*/ 37645 w 12192000"/>
              <a:gd name="connsiteY180" fmla="*/ 2115401 h 2237474"/>
              <a:gd name="connsiteX181" fmla="*/ 4572 w 12192000"/>
              <a:gd name="connsiteY181" fmla="*/ 2111091 h 2237474"/>
              <a:gd name="connsiteX182" fmla="*/ 0 w 12192000"/>
              <a:gd name="connsiteY182" fmla="*/ 2110468 h 2237474"/>
              <a:gd name="connsiteX183" fmla="*/ 0 w 12192000"/>
              <a:gd name="connsiteY18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321399 w 12192000"/>
              <a:gd name="connsiteY124" fmla="*/ 1989467 h 2237474"/>
              <a:gd name="connsiteX125" fmla="*/ 2315525 w 12192000"/>
              <a:gd name="connsiteY125" fmla="*/ 1989708 h 2237474"/>
              <a:gd name="connsiteX126" fmla="*/ 2300792 w 12192000"/>
              <a:gd name="connsiteY126" fmla="*/ 1994290 h 2237474"/>
              <a:gd name="connsiteX127" fmla="*/ 2287219 w 12192000"/>
              <a:gd name="connsiteY127" fmla="*/ 1998750 h 2237474"/>
              <a:gd name="connsiteX128" fmla="*/ 2243069 w 12192000"/>
              <a:gd name="connsiteY128" fmla="*/ 2015111 h 2237474"/>
              <a:gd name="connsiteX129" fmla="*/ 2186609 w 12192000"/>
              <a:gd name="connsiteY129" fmla="*/ 2008263 h 2237474"/>
              <a:gd name="connsiteX130" fmla="*/ 2164831 w 12192000"/>
              <a:gd name="connsiteY130" fmla="*/ 2010143 h 2237474"/>
              <a:gd name="connsiteX131" fmla="*/ 2152836 w 12192000"/>
              <a:gd name="connsiteY131" fmla="*/ 2010048 h 2237474"/>
              <a:gd name="connsiteX132" fmla="*/ 2117102 w 12192000"/>
              <a:gd name="connsiteY132" fmla="*/ 2023004 h 2237474"/>
              <a:gd name="connsiteX133" fmla="*/ 2111935 w 12192000"/>
              <a:gd name="connsiteY133" fmla="*/ 2023163 h 2237474"/>
              <a:gd name="connsiteX134" fmla="*/ 2089991 w 12192000"/>
              <a:gd name="connsiteY134" fmla="*/ 2034193 h 2237474"/>
              <a:gd name="connsiteX135" fmla="*/ 2058061 w 12192000"/>
              <a:gd name="connsiteY135" fmla="*/ 2047942 h 2237474"/>
              <a:gd name="connsiteX136" fmla="*/ 2055737 w 12192000"/>
              <a:gd name="connsiteY136" fmla="*/ 2047704 h 2237474"/>
              <a:gd name="connsiteX137" fmla="*/ 2042244 w 12192000"/>
              <a:gd name="connsiteY137" fmla="*/ 2055560 h 2237474"/>
              <a:gd name="connsiteX138" fmla="*/ 1976224 w 12192000"/>
              <a:gd name="connsiteY138" fmla="*/ 2074257 h 2237474"/>
              <a:gd name="connsiteX139" fmla="*/ 1877728 w 12192000"/>
              <a:gd name="connsiteY139" fmla="*/ 2101004 h 2237474"/>
              <a:gd name="connsiteX140" fmla="*/ 1759056 w 12192000"/>
              <a:gd name="connsiteY140" fmla="*/ 2125608 h 2237474"/>
              <a:gd name="connsiteX141" fmla="*/ 1637948 w 12192000"/>
              <a:gd name="connsiteY141" fmla="*/ 2172597 h 2237474"/>
              <a:gd name="connsiteX142" fmla="*/ 1434549 w 12192000"/>
              <a:gd name="connsiteY142" fmla="*/ 2234522 h 2237474"/>
              <a:gd name="connsiteX143" fmla="*/ 1398481 w 12192000"/>
              <a:gd name="connsiteY143" fmla="*/ 2237074 h 2237474"/>
              <a:gd name="connsiteX144" fmla="*/ 1398407 w 12192000"/>
              <a:gd name="connsiteY144" fmla="*/ 2237095 h 2237474"/>
              <a:gd name="connsiteX145" fmla="*/ 1370962 w 12192000"/>
              <a:gd name="connsiteY145" fmla="*/ 2237474 h 2237474"/>
              <a:gd name="connsiteX146" fmla="*/ 1356367 w 12192000"/>
              <a:gd name="connsiteY146" fmla="*/ 2235089 h 2237474"/>
              <a:gd name="connsiteX147" fmla="*/ 1324828 w 12192000"/>
              <a:gd name="connsiteY147" fmla="*/ 2231968 h 2237474"/>
              <a:gd name="connsiteX148" fmla="*/ 1297744 w 12192000"/>
              <a:gd name="connsiteY148" fmla="*/ 2235849 h 2237474"/>
              <a:gd name="connsiteX149" fmla="*/ 1286236 w 12192000"/>
              <a:gd name="connsiteY149" fmla="*/ 2233135 h 2237474"/>
              <a:gd name="connsiteX150" fmla="*/ 1283504 w 12192000"/>
              <a:gd name="connsiteY150" fmla="*/ 2233797 h 2237474"/>
              <a:gd name="connsiteX151" fmla="*/ 1279765 w 12192000"/>
              <a:gd name="connsiteY151" fmla="*/ 2229639 h 2237474"/>
              <a:gd name="connsiteX152" fmla="*/ 1195347 w 12192000"/>
              <a:gd name="connsiteY152" fmla="*/ 2212354 h 2237474"/>
              <a:gd name="connsiteX153" fmla="*/ 970251 w 12192000"/>
              <a:gd name="connsiteY153" fmla="*/ 2221029 h 2237474"/>
              <a:gd name="connsiteX154" fmla="*/ 812914 w 12192000"/>
              <a:gd name="connsiteY154" fmla="*/ 2202752 h 2237474"/>
              <a:gd name="connsiteX155" fmla="*/ 800195 w 12192000"/>
              <a:gd name="connsiteY155" fmla="*/ 2209407 h 2237474"/>
              <a:gd name="connsiteX156" fmla="*/ 784978 w 12192000"/>
              <a:gd name="connsiteY156" fmla="*/ 2212360 h 2237474"/>
              <a:gd name="connsiteX157" fmla="*/ 681987 w 12192000"/>
              <a:gd name="connsiteY157" fmla="*/ 2216757 h 2237474"/>
              <a:gd name="connsiteX158" fmla="*/ 669923 w 12192000"/>
              <a:gd name="connsiteY158" fmla="*/ 2211682 h 2237474"/>
              <a:gd name="connsiteX159" fmla="*/ 648680 w 12192000"/>
              <a:gd name="connsiteY159" fmla="*/ 2206229 h 2237474"/>
              <a:gd name="connsiteX160" fmla="*/ 597225 w 12192000"/>
              <a:gd name="connsiteY160" fmla="*/ 2180999 h 2237474"/>
              <a:gd name="connsiteX161" fmla="*/ 558449 w 12192000"/>
              <a:gd name="connsiteY161" fmla="*/ 2182346 h 2237474"/>
              <a:gd name="connsiteX162" fmla="*/ 550517 w 12192000"/>
              <a:gd name="connsiteY162" fmla="*/ 2182060 h 2237474"/>
              <a:gd name="connsiteX163" fmla="*/ 550309 w 12192000"/>
              <a:gd name="connsiteY163" fmla="*/ 2181825 h 2237474"/>
              <a:gd name="connsiteX164" fmla="*/ 541836 w 12192000"/>
              <a:gd name="connsiteY164" fmla="*/ 2181063 h 2237474"/>
              <a:gd name="connsiteX165" fmla="*/ 536057 w 12192000"/>
              <a:gd name="connsiteY165" fmla="*/ 2181537 h 2237474"/>
              <a:gd name="connsiteX166" fmla="*/ 520671 w 12192000"/>
              <a:gd name="connsiteY166" fmla="*/ 2180980 h 2237474"/>
              <a:gd name="connsiteX167" fmla="*/ 515024 w 12192000"/>
              <a:gd name="connsiteY167" fmla="*/ 2179258 h 2237474"/>
              <a:gd name="connsiteX168" fmla="*/ 512278 w 12192000"/>
              <a:gd name="connsiteY168" fmla="*/ 2176369 h 2237474"/>
              <a:gd name="connsiteX169" fmla="*/ 480419 w 12192000"/>
              <a:gd name="connsiteY169" fmla="*/ 2167807 h 2237474"/>
              <a:gd name="connsiteX170" fmla="*/ 413835 w 12192000"/>
              <a:gd name="connsiteY170" fmla="*/ 2156783 h 2237474"/>
              <a:gd name="connsiteX171" fmla="*/ 376513 w 12192000"/>
              <a:gd name="connsiteY171" fmla="*/ 2154014 h 2237474"/>
              <a:gd name="connsiteX172" fmla="*/ 273386 w 12192000"/>
              <a:gd name="connsiteY172" fmla="*/ 2142551 h 2237474"/>
              <a:gd name="connsiteX173" fmla="*/ 169207 w 12192000"/>
              <a:gd name="connsiteY173" fmla="*/ 2128100 h 2237474"/>
              <a:gd name="connsiteX174" fmla="*/ 93149 w 12192000"/>
              <a:gd name="connsiteY174" fmla="*/ 2105324 h 2237474"/>
              <a:gd name="connsiteX175" fmla="*/ 88109 w 12192000"/>
              <a:gd name="connsiteY175" fmla="*/ 2106704 h 2237474"/>
              <a:gd name="connsiteX176" fmla="*/ 80022 w 12192000"/>
              <a:gd name="connsiteY176" fmla="*/ 2107254 h 2237474"/>
              <a:gd name="connsiteX177" fmla="*/ 79717 w 12192000"/>
              <a:gd name="connsiteY177" fmla="*/ 2107046 h 2237474"/>
              <a:gd name="connsiteX178" fmla="*/ 72352 w 12192000"/>
              <a:gd name="connsiteY178" fmla="*/ 2107991 h 2237474"/>
              <a:gd name="connsiteX179" fmla="*/ 37645 w 12192000"/>
              <a:gd name="connsiteY179" fmla="*/ 2115401 h 2237474"/>
              <a:gd name="connsiteX180" fmla="*/ 4572 w 12192000"/>
              <a:gd name="connsiteY180" fmla="*/ 2111091 h 2237474"/>
              <a:gd name="connsiteX181" fmla="*/ 0 w 12192000"/>
              <a:gd name="connsiteY181" fmla="*/ 2110468 h 2237474"/>
              <a:gd name="connsiteX182" fmla="*/ 0 w 12192000"/>
              <a:gd name="connsiteY18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315525 w 12192000"/>
              <a:gd name="connsiteY124" fmla="*/ 1989708 h 2237474"/>
              <a:gd name="connsiteX125" fmla="*/ 2300792 w 12192000"/>
              <a:gd name="connsiteY125" fmla="*/ 1994290 h 2237474"/>
              <a:gd name="connsiteX126" fmla="*/ 2287219 w 12192000"/>
              <a:gd name="connsiteY126" fmla="*/ 1998750 h 2237474"/>
              <a:gd name="connsiteX127" fmla="*/ 2243069 w 12192000"/>
              <a:gd name="connsiteY127" fmla="*/ 2015111 h 2237474"/>
              <a:gd name="connsiteX128" fmla="*/ 2186609 w 12192000"/>
              <a:gd name="connsiteY128" fmla="*/ 2008263 h 2237474"/>
              <a:gd name="connsiteX129" fmla="*/ 2164831 w 12192000"/>
              <a:gd name="connsiteY129" fmla="*/ 2010143 h 2237474"/>
              <a:gd name="connsiteX130" fmla="*/ 2152836 w 12192000"/>
              <a:gd name="connsiteY130" fmla="*/ 2010048 h 2237474"/>
              <a:gd name="connsiteX131" fmla="*/ 2117102 w 12192000"/>
              <a:gd name="connsiteY131" fmla="*/ 2023004 h 2237474"/>
              <a:gd name="connsiteX132" fmla="*/ 2111935 w 12192000"/>
              <a:gd name="connsiteY132" fmla="*/ 2023163 h 2237474"/>
              <a:gd name="connsiteX133" fmla="*/ 2089991 w 12192000"/>
              <a:gd name="connsiteY133" fmla="*/ 2034193 h 2237474"/>
              <a:gd name="connsiteX134" fmla="*/ 2058061 w 12192000"/>
              <a:gd name="connsiteY134" fmla="*/ 2047942 h 2237474"/>
              <a:gd name="connsiteX135" fmla="*/ 2055737 w 12192000"/>
              <a:gd name="connsiteY135" fmla="*/ 2047704 h 2237474"/>
              <a:gd name="connsiteX136" fmla="*/ 2042244 w 12192000"/>
              <a:gd name="connsiteY136" fmla="*/ 2055560 h 2237474"/>
              <a:gd name="connsiteX137" fmla="*/ 1976224 w 12192000"/>
              <a:gd name="connsiteY137" fmla="*/ 2074257 h 2237474"/>
              <a:gd name="connsiteX138" fmla="*/ 1877728 w 12192000"/>
              <a:gd name="connsiteY138" fmla="*/ 2101004 h 2237474"/>
              <a:gd name="connsiteX139" fmla="*/ 1759056 w 12192000"/>
              <a:gd name="connsiteY139" fmla="*/ 2125608 h 2237474"/>
              <a:gd name="connsiteX140" fmla="*/ 1637948 w 12192000"/>
              <a:gd name="connsiteY140" fmla="*/ 2172597 h 2237474"/>
              <a:gd name="connsiteX141" fmla="*/ 1434549 w 12192000"/>
              <a:gd name="connsiteY141" fmla="*/ 2234522 h 2237474"/>
              <a:gd name="connsiteX142" fmla="*/ 1398481 w 12192000"/>
              <a:gd name="connsiteY142" fmla="*/ 2237074 h 2237474"/>
              <a:gd name="connsiteX143" fmla="*/ 1398407 w 12192000"/>
              <a:gd name="connsiteY143" fmla="*/ 2237095 h 2237474"/>
              <a:gd name="connsiteX144" fmla="*/ 1370962 w 12192000"/>
              <a:gd name="connsiteY144" fmla="*/ 2237474 h 2237474"/>
              <a:gd name="connsiteX145" fmla="*/ 1356367 w 12192000"/>
              <a:gd name="connsiteY145" fmla="*/ 2235089 h 2237474"/>
              <a:gd name="connsiteX146" fmla="*/ 1324828 w 12192000"/>
              <a:gd name="connsiteY146" fmla="*/ 2231968 h 2237474"/>
              <a:gd name="connsiteX147" fmla="*/ 1297744 w 12192000"/>
              <a:gd name="connsiteY147" fmla="*/ 2235849 h 2237474"/>
              <a:gd name="connsiteX148" fmla="*/ 1286236 w 12192000"/>
              <a:gd name="connsiteY148" fmla="*/ 2233135 h 2237474"/>
              <a:gd name="connsiteX149" fmla="*/ 1283504 w 12192000"/>
              <a:gd name="connsiteY149" fmla="*/ 2233797 h 2237474"/>
              <a:gd name="connsiteX150" fmla="*/ 1279765 w 12192000"/>
              <a:gd name="connsiteY150" fmla="*/ 2229639 h 2237474"/>
              <a:gd name="connsiteX151" fmla="*/ 1195347 w 12192000"/>
              <a:gd name="connsiteY151" fmla="*/ 2212354 h 2237474"/>
              <a:gd name="connsiteX152" fmla="*/ 970251 w 12192000"/>
              <a:gd name="connsiteY152" fmla="*/ 2221029 h 2237474"/>
              <a:gd name="connsiteX153" fmla="*/ 812914 w 12192000"/>
              <a:gd name="connsiteY153" fmla="*/ 2202752 h 2237474"/>
              <a:gd name="connsiteX154" fmla="*/ 800195 w 12192000"/>
              <a:gd name="connsiteY154" fmla="*/ 2209407 h 2237474"/>
              <a:gd name="connsiteX155" fmla="*/ 784978 w 12192000"/>
              <a:gd name="connsiteY155" fmla="*/ 2212360 h 2237474"/>
              <a:gd name="connsiteX156" fmla="*/ 681987 w 12192000"/>
              <a:gd name="connsiteY156" fmla="*/ 2216757 h 2237474"/>
              <a:gd name="connsiteX157" fmla="*/ 669923 w 12192000"/>
              <a:gd name="connsiteY157" fmla="*/ 2211682 h 2237474"/>
              <a:gd name="connsiteX158" fmla="*/ 648680 w 12192000"/>
              <a:gd name="connsiteY158" fmla="*/ 2206229 h 2237474"/>
              <a:gd name="connsiteX159" fmla="*/ 597225 w 12192000"/>
              <a:gd name="connsiteY159" fmla="*/ 2180999 h 2237474"/>
              <a:gd name="connsiteX160" fmla="*/ 558449 w 12192000"/>
              <a:gd name="connsiteY160" fmla="*/ 2182346 h 2237474"/>
              <a:gd name="connsiteX161" fmla="*/ 550517 w 12192000"/>
              <a:gd name="connsiteY161" fmla="*/ 2182060 h 2237474"/>
              <a:gd name="connsiteX162" fmla="*/ 550309 w 12192000"/>
              <a:gd name="connsiteY162" fmla="*/ 2181825 h 2237474"/>
              <a:gd name="connsiteX163" fmla="*/ 541836 w 12192000"/>
              <a:gd name="connsiteY163" fmla="*/ 2181063 h 2237474"/>
              <a:gd name="connsiteX164" fmla="*/ 536057 w 12192000"/>
              <a:gd name="connsiteY164" fmla="*/ 2181537 h 2237474"/>
              <a:gd name="connsiteX165" fmla="*/ 520671 w 12192000"/>
              <a:gd name="connsiteY165" fmla="*/ 2180980 h 2237474"/>
              <a:gd name="connsiteX166" fmla="*/ 515024 w 12192000"/>
              <a:gd name="connsiteY166" fmla="*/ 2179258 h 2237474"/>
              <a:gd name="connsiteX167" fmla="*/ 512278 w 12192000"/>
              <a:gd name="connsiteY167" fmla="*/ 2176369 h 2237474"/>
              <a:gd name="connsiteX168" fmla="*/ 480419 w 12192000"/>
              <a:gd name="connsiteY168" fmla="*/ 2167807 h 2237474"/>
              <a:gd name="connsiteX169" fmla="*/ 413835 w 12192000"/>
              <a:gd name="connsiteY169" fmla="*/ 2156783 h 2237474"/>
              <a:gd name="connsiteX170" fmla="*/ 376513 w 12192000"/>
              <a:gd name="connsiteY170" fmla="*/ 2154014 h 2237474"/>
              <a:gd name="connsiteX171" fmla="*/ 273386 w 12192000"/>
              <a:gd name="connsiteY171" fmla="*/ 2142551 h 2237474"/>
              <a:gd name="connsiteX172" fmla="*/ 169207 w 12192000"/>
              <a:gd name="connsiteY172" fmla="*/ 2128100 h 2237474"/>
              <a:gd name="connsiteX173" fmla="*/ 93149 w 12192000"/>
              <a:gd name="connsiteY173" fmla="*/ 2105324 h 2237474"/>
              <a:gd name="connsiteX174" fmla="*/ 88109 w 12192000"/>
              <a:gd name="connsiteY174" fmla="*/ 2106704 h 2237474"/>
              <a:gd name="connsiteX175" fmla="*/ 80022 w 12192000"/>
              <a:gd name="connsiteY175" fmla="*/ 2107254 h 2237474"/>
              <a:gd name="connsiteX176" fmla="*/ 79717 w 12192000"/>
              <a:gd name="connsiteY176" fmla="*/ 2107046 h 2237474"/>
              <a:gd name="connsiteX177" fmla="*/ 72352 w 12192000"/>
              <a:gd name="connsiteY177" fmla="*/ 2107991 h 2237474"/>
              <a:gd name="connsiteX178" fmla="*/ 37645 w 12192000"/>
              <a:gd name="connsiteY178" fmla="*/ 2115401 h 2237474"/>
              <a:gd name="connsiteX179" fmla="*/ 4572 w 12192000"/>
              <a:gd name="connsiteY179" fmla="*/ 2111091 h 2237474"/>
              <a:gd name="connsiteX180" fmla="*/ 0 w 12192000"/>
              <a:gd name="connsiteY180" fmla="*/ 2110468 h 2237474"/>
              <a:gd name="connsiteX181" fmla="*/ 0 w 12192000"/>
              <a:gd name="connsiteY18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300792 w 12192000"/>
              <a:gd name="connsiteY124" fmla="*/ 1994290 h 2237474"/>
              <a:gd name="connsiteX125" fmla="*/ 2287219 w 12192000"/>
              <a:gd name="connsiteY125" fmla="*/ 1998750 h 2237474"/>
              <a:gd name="connsiteX126" fmla="*/ 2243069 w 12192000"/>
              <a:gd name="connsiteY126" fmla="*/ 2015111 h 2237474"/>
              <a:gd name="connsiteX127" fmla="*/ 2186609 w 12192000"/>
              <a:gd name="connsiteY127" fmla="*/ 2008263 h 2237474"/>
              <a:gd name="connsiteX128" fmla="*/ 2164831 w 12192000"/>
              <a:gd name="connsiteY128" fmla="*/ 2010143 h 2237474"/>
              <a:gd name="connsiteX129" fmla="*/ 2152836 w 12192000"/>
              <a:gd name="connsiteY129" fmla="*/ 2010048 h 2237474"/>
              <a:gd name="connsiteX130" fmla="*/ 2117102 w 12192000"/>
              <a:gd name="connsiteY130" fmla="*/ 2023004 h 2237474"/>
              <a:gd name="connsiteX131" fmla="*/ 2111935 w 12192000"/>
              <a:gd name="connsiteY131" fmla="*/ 2023163 h 2237474"/>
              <a:gd name="connsiteX132" fmla="*/ 2089991 w 12192000"/>
              <a:gd name="connsiteY132" fmla="*/ 2034193 h 2237474"/>
              <a:gd name="connsiteX133" fmla="*/ 2058061 w 12192000"/>
              <a:gd name="connsiteY133" fmla="*/ 2047942 h 2237474"/>
              <a:gd name="connsiteX134" fmla="*/ 2055737 w 12192000"/>
              <a:gd name="connsiteY134" fmla="*/ 2047704 h 2237474"/>
              <a:gd name="connsiteX135" fmla="*/ 2042244 w 12192000"/>
              <a:gd name="connsiteY135" fmla="*/ 2055560 h 2237474"/>
              <a:gd name="connsiteX136" fmla="*/ 1976224 w 12192000"/>
              <a:gd name="connsiteY136" fmla="*/ 2074257 h 2237474"/>
              <a:gd name="connsiteX137" fmla="*/ 1877728 w 12192000"/>
              <a:gd name="connsiteY137" fmla="*/ 2101004 h 2237474"/>
              <a:gd name="connsiteX138" fmla="*/ 1759056 w 12192000"/>
              <a:gd name="connsiteY138" fmla="*/ 2125608 h 2237474"/>
              <a:gd name="connsiteX139" fmla="*/ 1637948 w 12192000"/>
              <a:gd name="connsiteY139" fmla="*/ 2172597 h 2237474"/>
              <a:gd name="connsiteX140" fmla="*/ 1434549 w 12192000"/>
              <a:gd name="connsiteY140" fmla="*/ 2234522 h 2237474"/>
              <a:gd name="connsiteX141" fmla="*/ 1398481 w 12192000"/>
              <a:gd name="connsiteY141" fmla="*/ 2237074 h 2237474"/>
              <a:gd name="connsiteX142" fmla="*/ 1398407 w 12192000"/>
              <a:gd name="connsiteY142" fmla="*/ 2237095 h 2237474"/>
              <a:gd name="connsiteX143" fmla="*/ 1370962 w 12192000"/>
              <a:gd name="connsiteY143" fmla="*/ 2237474 h 2237474"/>
              <a:gd name="connsiteX144" fmla="*/ 1356367 w 12192000"/>
              <a:gd name="connsiteY144" fmla="*/ 2235089 h 2237474"/>
              <a:gd name="connsiteX145" fmla="*/ 1324828 w 12192000"/>
              <a:gd name="connsiteY145" fmla="*/ 2231968 h 2237474"/>
              <a:gd name="connsiteX146" fmla="*/ 1297744 w 12192000"/>
              <a:gd name="connsiteY146" fmla="*/ 2235849 h 2237474"/>
              <a:gd name="connsiteX147" fmla="*/ 1286236 w 12192000"/>
              <a:gd name="connsiteY147" fmla="*/ 2233135 h 2237474"/>
              <a:gd name="connsiteX148" fmla="*/ 1283504 w 12192000"/>
              <a:gd name="connsiteY148" fmla="*/ 2233797 h 2237474"/>
              <a:gd name="connsiteX149" fmla="*/ 1279765 w 12192000"/>
              <a:gd name="connsiteY149" fmla="*/ 2229639 h 2237474"/>
              <a:gd name="connsiteX150" fmla="*/ 1195347 w 12192000"/>
              <a:gd name="connsiteY150" fmla="*/ 2212354 h 2237474"/>
              <a:gd name="connsiteX151" fmla="*/ 970251 w 12192000"/>
              <a:gd name="connsiteY151" fmla="*/ 2221029 h 2237474"/>
              <a:gd name="connsiteX152" fmla="*/ 812914 w 12192000"/>
              <a:gd name="connsiteY152" fmla="*/ 2202752 h 2237474"/>
              <a:gd name="connsiteX153" fmla="*/ 800195 w 12192000"/>
              <a:gd name="connsiteY153" fmla="*/ 2209407 h 2237474"/>
              <a:gd name="connsiteX154" fmla="*/ 784978 w 12192000"/>
              <a:gd name="connsiteY154" fmla="*/ 2212360 h 2237474"/>
              <a:gd name="connsiteX155" fmla="*/ 681987 w 12192000"/>
              <a:gd name="connsiteY155" fmla="*/ 2216757 h 2237474"/>
              <a:gd name="connsiteX156" fmla="*/ 669923 w 12192000"/>
              <a:gd name="connsiteY156" fmla="*/ 2211682 h 2237474"/>
              <a:gd name="connsiteX157" fmla="*/ 648680 w 12192000"/>
              <a:gd name="connsiteY157" fmla="*/ 2206229 h 2237474"/>
              <a:gd name="connsiteX158" fmla="*/ 597225 w 12192000"/>
              <a:gd name="connsiteY158" fmla="*/ 2180999 h 2237474"/>
              <a:gd name="connsiteX159" fmla="*/ 558449 w 12192000"/>
              <a:gd name="connsiteY159" fmla="*/ 2182346 h 2237474"/>
              <a:gd name="connsiteX160" fmla="*/ 550517 w 12192000"/>
              <a:gd name="connsiteY160" fmla="*/ 2182060 h 2237474"/>
              <a:gd name="connsiteX161" fmla="*/ 550309 w 12192000"/>
              <a:gd name="connsiteY161" fmla="*/ 2181825 h 2237474"/>
              <a:gd name="connsiteX162" fmla="*/ 541836 w 12192000"/>
              <a:gd name="connsiteY162" fmla="*/ 2181063 h 2237474"/>
              <a:gd name="connsiteX163" fmla="*/ 536057 w 12192000"/>
              <a:gd name="connsiteY163" fmla="*/ 2181537 h 2237474"/>
              <a:gd name="connsiteX164" fmla="*/ 520671 w 12192000"/>
              <a:gd name="connsiteY164" fmla="*/ 2180980 h 2237474"/>
              <a:gd name="connsiteX165" fmla="*/ 515024 w 12192000"/>
              <a:gd name="connsiteY165" fmla="*/ 2179258 h 2237474"/>
              <a:gd name="connsiteX166" fmla="*/ 512278 w 12192000"/>
              <a:gd name="connsiteY166" fmla="*/ 2176369 h 2237474"/>
              <a:gd name="connsiteX167" fmla="*/ 480419 w 12192000"/>
              <a:gd name="connsiteY167" fmla="*/ 2167807 h 2237474"/>
              <a:gd name="connsiteX168" fmla="*/ 413835 w 12192000"/>
              <a:gd name="connsiteY168" fmla="*/ 2156783 h 2237474"/>
              <a:gd name="connsiteX169" fmla="*/ 376513 w 12192000"/>
              <a:gd name="connsiteY169" fmla="*/ 2154014 h 2237474"/>
              <a:gd name="connsiteX170" fmla="*/ 273386 w 12192000"/>
              <a:gd name="connsiteY170" fmla="*/ 2142551 h 2237474"/>
              <a:gd name="connsiteX171" fmla="*/ 169207 w 12192000"/>
              <a:gd name="connsiteY171" fmla="*/ 2128100 h 2237474"/>
              <a:gd name="connsiteX172" fmla="*/ 93149 w 12192000"/>
              <a:gd name="connsiteY172" fmla="*/ 2105324 h 2237474"/>
              <a:gd name="connsiteX173" fmla="*/ 88109 w 12192000"/>
              <a:gd name="connsiteY173" fmla="*/ 2106704 h 2237474"/>
              <a:gd name="connsiteX174" fmla="*/ 80022 w 12192000"/>
              <a:gd name="connsiteY174" fmla="*/ 2107254 h 2237474"/>
              <a:gd name="connsiteX175" fmla="*/ 79717 w 12192000"/>
              <a:gd name="connsiteY175" fmla="*/ 2107046 h 2237474"/>
              <a:gd name="connsiteX176" fmla="*/ 72352 w 12192000"/>
              <a:gd name="connsiteY176" fmla="*/ 2107991 h 2237474"/>
              <a:gd name="connsiteX177" fmla="*/ 37645 w 12192000"/>
              <a:gd name="connsiteY177" fmla="*/ 2115401 h 2237474"/>
              <a:gd name="connsiteX178" fmla="*/ 4572 w 12192000"/>
              <a:gd name="connsiteY178" fmla="*/ 2111091 h 2237474"/>
              <a:gd name="connsiteX179" fmla="*/ 0 w 12192000"/>
              <a:gd name="connsiteY179" fmla="*/ 2110468 h 2237474"/>
              <a:gd name="connsiteX180" fmla="*/ 0 w 12192000"/>
              <a:gd name="connsiteY18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287219 w 12192000"/>
              <a:gd name="connsiteY124" fmla="*/ 1998750 h 2237474"/>
              <a:gd name="connsiteX125" fmla="*/ 2243069 w 12192000"/>
              <a:gd name="connsiteY125" fmla="*/ 2015111 h 2237474"/>
              <a:gd name="connsiteX126" fmla="*/ 2186609 w 12192000"/>
              <a:gd name="connsiteY126" fmla="*/ 2008263 h 2237474"/>
              <a:gd name="connsiteX127" fmla="*/ 2164831 w 12192000"/>
              <a:gd name="connsiteY127" fmla="*/ 2010143 h 2237474"/>
              <a:gd name="connsiteX128" fmla="*/ 2152836 w 12192000"/>
              <a:gd name="connsiteY128" fmla="*/ 2010048 h 2237474"/>
              <a:gd name="connsiteX129" fmla="*/ 2117102 w 12192000"/>
              <a:gd name="connsiteY129" fmla="*/ 2023004 h 2237474"/>
              <a:gd name="connsiteX130" fmla="*/ 2111935 w 12192000"/>
              <a:gd name="connsiteY130" fmla="*/ 2023163 h 2237474"/>
              <a:gd name="connsiteX131" fmla="*/ 2089991 w 12192000"/>
              <a:gd name="connsiteY131" fmla="*/ 2034193 h 2237474"/>
              <a:gd name="connsiteX132" fmla="*/ 2058061 w 12192000"/>
              <a:gd name="connsiteY132" fmla="*/ 2047942 h 2237474"/>
              <a:gd name="connsiteX133" fmla="*/ 2055737 w 12192000"/>
              <a:gd name="connsiteY133" fmla="*/ 2047704 h 2237474"/>
              <a:gd name="connsiteX134" fmla="*/ 2042244 w 12192000"/>
              <a:gd name="connsiteY134" fmla="*/ 2055560 h 2237474"/>
              <a:gd name="connsiteX135" fmla="*/ 1976224 w 12192000"/>
              <a:gd name="connsiteY135" fmla="*/ 2074257 h 2237474"/>
              <a:gd name="connsiteX136" fmla="*/ 1877728 w 12192000"/>
              <a:gd name="connsiteY136" fmla="*/ 2101004 h 2237474"/>
              <a:gd name="connsiteX137" fmla="*/ 1759056 w 12192000"/>
              <a:gd name="connsiteY137" fmla="*/ 2125608 h 2237474"/>
              <a:gd name="connsiteX138" fmla="*/ 1637948 w 12192000"/>
              <a:gd name="connsiteY138" fmla="*/ 2172597 h 2237474"/>
              <a:gd name="connsiteX139" fmla="*/ 1434549 w 12192000"/>
              <a:gd name="connsiteY139" fmla="*/ 2234522 h 2237474"/>
              <a:gd name="connsiteX140" fmla="*/ 1398481 w 12192000"/>
              <a:gd name="connsiteY140" fmla="*/ 2237074 h 2237474"/>
              <a:gd name="connsiteX141" fmla="*/ 1398407 w 12192000"/>
              <a:gd name="connsiteY141" fmla="*/ 2237095 h 2237474"/>
              <a:gd name="connsiteX142" fmla="*/ 1370962 w 12192000"/>
              <a:gd name="connsiteY142" fmla="*/ 2237474 h 2237474"/>
              <a:gd name="connsiteX143" fmla="*/ 1356367 w 12192000"/>
              <a:gd name="connsiteY143" fmla="*/ 2235089 h 2237474"/>
              <a:gd name="connsiteX144" fmla="*/ 1324828 w 12192000"/>
              <a:gd name="connsiteY144" fmla="*/ 2231968 h 2237474"/>
              <a:gd name="connsiteX145" fmla="*/ 1297744 w 12192000"/>
              <a:gd name="connsiteY145" fmla="*/ 2235849 h 2237474"/>
              <a:gd name="connsiteX146" fmla="*/ 1286236 w 12192000"/>
              <a:gd name="connsiteY146" fmla="*/ 2233135 h 2237474"/>
              <a:gd name="connsiteX147" fmla="*/ 1283504 w 12192000"/>
              <a:gd name="connsiteY147" fmla="*/ 2233797 h 2237474"/>
              <a:gd name="connsiteX148" fmla="*/ 1279765 w 12192000"/>
              <a:gd name="connsiteY148" fmla="*/ 2229639 h 2237474"/>
              <a:gd name="connsiteX149" fmla="*/ 1195347 w 12192000"/>
              <a:gd name="connsiteY149" fmla="*/ 2212354 h 2237474"/>
              <a:gd name="connsiteX150" fmla="*/ 970251 w 12192000"/>
              <a:gd name="connsiteY150" fmla="*/ 2221029 h 2237474"/>
              <a:gd name="connsiteX151" fmla="*/ 812914 w 12192000"/>
              <a:gd name="connsiteY151" fmla="*/ 2202752 h 2237474"/>
              <a:gd name="connsiteX152" fmla="*/ 800195 w 12192000"/>
              <a:gd name="connsiteY152" fmla="*/ 2209407 h 2237474"/>
              <a:gd name="connsiteX153" fmla="*/ 784978 w 12192000"/>
              <a:gd name="connsiteY153" fmla="*/ 2212360 h 2237474"/>
              <a:gd name="connsiteX154" fmla="*/ 681987 w 12192000"/>
              <a:gd name="connsiteY154" fmla="*/ 2216757 h 2237474"/>
              <a:gd name="connsiteX155" fmla="*/ 669923 w 12192000"/>
              <a:gd name="connsiteY155" fmla="*/ 2211682 h 2237474"/>
              <a:gd name="connsiteX156" fmla="*/ 648680 w 12192000"/>
              <a:gd name="connsiteY156" fmla="*/ 2206229 h 2237474"/>
              <a:gd name="connsiteX157" fmla="*/ 597225 w 12192000"/>
              <a:gd name="connsiteY157" fmla="*/ 2180999 h 2237474"/>
              <a:gd name="connsiteX158" fmla="*/ 558449 w 12192000"/>
              <a:gd name="connsiteY158" fmla="*/ 2182346 h 2237474"/>
              <a:gd name="connsiteX159" fmla="*/ 550517 w 12192000"/>
              <a:gd name="connsiteY159" fmla="*/ 2182060 h 2237474"/>
              <a:gd name="connsiteX160" fmla="*/ 550309 w 12192000"/>
              <a:gd name="connsiteY160" fmla="*/ 2181825 h 2237474"/>
              <a:gd name="connsiteX161" fmla="*/ 541836 w 12192000"/>
              <a:gd name="connsiteY161" fmla="*/ 2181063 h 2237474"/>
              <a:gd name="connsiteX162" fmla="*/ 536057 w 12192000"/>
              <a:gd name="connsiteY162" fmla="*/ 2181537 h 2237474"/>
              <a:gd name="connsiteX163" fmla="*/ 520671 w 12192000"/>
              <a:gd name="connsiteY163" fmla="*/ 2180980 h 2237474"/>
              <a:gd name="connsiteX164" fmla="*/ 515024 w 12192000"/>
              <a:gd name="connsiteY164" fmla="*/ 2179258 h 2237474"/>
              <a:gd name="connsiteX165" fmla="*/ 512278 w 12192000"/>
              <a:gd name="connsiteY165" fmla="*/ 2176369 h 2237474"/>
              <a:gd name="connsiteX166" fmla="*/ 480419 w 12192000"/>
              <a:gd name="connsiteY166" fmla="*/ 2167807 h 2237474"/>
              <a:gd name="connsiteX167" fmla="*/ 413835 w 12192000"/>
              <a:gd name="connsiteY167" fmla="*/ 2156783 h 2237474"/>
              <a:gd name="connsiteX168" fmla="*/ 376513 w 12192000"/>
              <a:gd name="connsiteY168" fmla="*/ 2154014 h 2237474"/>
              <a:gd name="connsiteX169" fmla="*/ 273386 w 12192000"/>
              <a:gd name="connsiteY169" fmla="*/ 2142551 h 2237474"/>
              <a:gd name="connsiteX170" fmla="*/ 169207 w 12192000"/>
              <a:gd name="connsiteY170" fmla="*/ 2128100 h 2237474"/>
              <a:gd name="connsiteX171" fmla="*/ 93149 w 12192000"/>
              <a:gd name="connsiteY171" fmla="*/ 2105324 h 2237474"/>
              <a:gd name="connsiteX172" fmla="*/ 88109 w 12192000"/>
              <a:gd name="connsiteY172" fmla="*/ 2106704 h 2237474"/>
              <a:gd name="connsiteX173" fmla="*/ 80022 w 12192000"/>
              <a:gd name="connsiteY173" fmla="*/ 2107254 h 2237474"/>
              <a:gd name="connsiteX174" fmla="*/ 79717 w 12192000"/>
              <a:gd name="connsiteY174" fmla="*/ 2107046 h 2237474"/>
              <a:gd name="connsiteX175" fmla="*/ 72352 w 12192000"/>
              <a:gd name="connsiteY175" fmla="*/ 2107991 h 2237474"/>
              <a:gd name="connsiteX176" fmla="*/ 37645 w 12192000"/>
              <a:gd name="connsiteY176" fmla="*/ 2115401 h 2237474"/>
              <a:gd name="connsiteX177" fmla="*/ 4572 w 12192000"/>
              <a:gd name="connsiteY177" fmla="*/ 2111091 h 2237474"/>
              <a:gd name="connsiteX178" fmla="*/ 0 w 12192000"/>
              <a:gd name="connsiteY178" fmla="*/ 2110468 h 2237474"/>
              <a:gd name="connsiteX179" fmla="*/ 0 w 12192000"/>
              <a:gd name="connsiteY17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578178 w 12192000"/>
              <a:gd name="connsiteY120" fmla="*/ 1990531 h 2237474"/>
              <a:gd name="connsiteX121" fmla="*/ 2476147 w 12192000"/>
              <a:gd name="connsiteY121" fmla="*/ 1998305 h 2237474"/>
              <a:gd name="connsiteX122" fmla="*/ 2373568 w 12192000"/>
              <a:gd name="connsiteY122" fmla="*/ 2003219 h 2237474"/>
              <a:gd name="connsiteX123" fmla="*/ 2287219 w 12192000"/>
              <a:gd name="connsiteY123" fmla="*/ 1998750 h 2237474"/>
              <a:gd name="connsiteX124" fmla="*/ 2243069 w 12192000"/>
              <a:gd name="connsiteY124" fmla="*/ 2015111 h 2237474"/>
              <a:gd name="connsiteX125" fmla="*/ 2186609 w 12192000"/>
              <a:gd name="connsiteY125" fmla="*/ 2008263 h 2237474"/>
              <a:gd name="connsiteX126" fmla="*/ 2164831 w 12192000"/>
              <a:gd name="connsiteY126" fmla="*/ 2010143 h 2237474"/>
              <a:gd name="connsiteX127" fmla="*/ 2152836 w 12192000"/>
              <a:gd name="connsiteY127" fmla="*/ 2010048 h 2237474"/>
              <a:gd name="connsiteX128" fmla="*/ 2117102 w 12192000"/>
              <a:gd name="connsiteY128" fmla="*/ 2023004 h 2237474"/>
              <a:gd name="connsiteX129" fmla="*/ 2111935 w 12192000"/>
              <a:gd name="connsiteY129" fmla="*/ 2023163 h 2237474"/>
              <a:gd name="connsiteX130" fmla="*/ 2089991 w 12192000"/>
              <a:gd name="connsiteY130" fmla="*/ 2034193 h 2237474"/>
              <a:gd name="connsiteX131" fmla="*/ 2058061 w 12192000"/>
              <a:gd name="connsiteY131" fmla="*/ 2047942 h 2237474"/>
              <a:gd name="connsiteX132" fmla="*/ 2055737 w 12192000"/>
              <a:gd name="connsiteY132" fmla="*/ 2047704 h 2237474"/>
              <a:gd name="connsiteX133" fmla="*/ 2042244 w 12192000"/>
              <a:gd name="connsiteY133" fmla="*/ 2055560 h 2237474"/>
              <a:gd name="connsiteX134" fmla="*/ 1976224 w 12192000"/>
              <a:gd name="connsiteY134" fmla="*/ 2074257 h 2237474"/>
              <a:gd name="connsiteX135" fmla="*/ 1877728 w 12192000"/>
              <a:gd name="connsiteY135" fmla="*/ 2101004 h 2237474"/>
              <a:gd name="connsiteX136" fmla="*/ 1759056 w 12192000"/>
              <a:gd name="connsiteY136" fmla="*/ 2125608 h 2237474"/>
              <a:gd name="connsiteX137" fmla="*/ 1637948 w 12192000"/>
              <a:gd name="connsiteY137" fmla="*/ 2172597 h 2237474"/>
              <a:gd name="connsiteX138" fmla="*/ 1434549 w 12192000"/>
              <a:gd name="connsiteY138" fmla="*/ 2234522 h 2237474"/>
              <a:gd name="connsiteX139" fmla="*/ 1398481 w 12192000"/>
              <a:gd name="connsiteY139" fmla="*/ 2237074 h 2237474"/>
              <a:gd name="connsiteX140" fmla="*/ 1398407 w 12192000"/>
              <a:gd name="connsiteY140" fmla="*/ 2237095 h 2237474"/>
              <a:gd name="connsiteX141" fmla="*/ 1370962 w 12192000"/>
              <a:gd name="connsiteY141" fmla="*/ 2237474 h 2237474"/>
              <a:gd name="connsiteX142" fmla="*/ 1356367 w 12192000"/>
              <a:gd name="connsiteY142" fmla="*/ 2235089 h 2237474"/>
              <a:gd name="connsiteX143" fmla="*/ 1324828 w 12192000"/>
              <a:gd name="connsiteY143" fmla="*/ 2231968 h 2237474"/>
              <a:gd name="connsiteX144" fmla="*/ 1297744 w 12192000"/>
              <a:gd name="connsiteY144" fmla="*/ 2235849 h 2237474"/>
              <a:gd name="connsiteX145" fmla="*/ 1286236 w 12192000"/>
              <a:gd name="connsiteY145" fmla="*/ 2233135 h 2237474"/>
              <a:gd name="connsiteX146" fmla="*/ 1283504 w 12192000"/>
              <a:gd name="connsiteY146" fmla="*/ 2233797 h 2237474"/>
              <a:gd name="connsiteX147" fmla="*/ 1279765 w 12192000"/>
              <a:gd name="connsiteY147" fmla="*/ 2229639 h 2237474"/>
              <a:gd name="connsiteX148" fmla="*/ 1195347 w 12192000"/>
              <a:gd name="connsiteY148" fmla="*/ 2212354 h 2237474"/>
              <a:gd name="connsiteX149" fmla="*/ 970251 w 12192000"/>
              <a:gd name="connsiteY149" fmla="*/ 2221029 h 2237474"/>
              <a:gd name="connsiteX150" fmla="*/ 812914 w 12192000"/>
              <a:gd name="connsiteY150" fmla="*/ 2202752 h 2237474"/>
              <a:gd name="connsiteX151" fmla="*/ 800195 w 12192000"/>
              <a:gd name="connsiteY151" fmla="*/ 2209407 h 2237474"/>
              <a:gd name="connsiteX152" fmla="*/ 784978 w 12192000"/>
              <a:gd name="connsiteY152" fmla="*/ 2212360 h 2237474"/>
              <a:gd name="connsiteX153" fmla="*/ 681987 w 12192000"/>
              <a:gd name="connsiteY153" fmla="*/ 2216757 h 2237474"/>
              <a:gd name="connsiteX154" fmla="*/ 669923 w 12192000"/>
              <a:gd name="connsiteY154" fmla="*/ 2211682 h 2237474"/>
              <a:gd name="connsiteX155" fmla="*/ 648680 w 12192000"/>
              <a:gd name="connsiteY155" fmla="*/ 2206229 h 2237474"/>
              <a:gd name="connsiteX156" fmla="*/ 597225 w 12192000"/>
              <a:gd name="connsiteY156" fmla="*/ 2180999 h 2237474"/>
              <a:gd name="connsiteX157" fmla="*/ 558449 w 12192000"/>
              <a:gd name="connsiteY157" fmla="*/ 2182346 h 2237474"/>
              <a:gd name="connsiteX158" fmla="*/ 550517 w 12192000"/>
              <a:gd name="connsiteY158" fmla="*/ 2182060 h 2237474"/>
              <a:gd name="connsiteX159" fmla="*/ 550309 w 12192000"/>
              <a:gd name="connsiteY159" fmla="*/ 2181825 h 2237474"/>
              <a:gd name="connsiteX160" fmla="*/ 541836 w 12192000"/>
              <a:gd name="connsiteY160" fmla="*/ 2181063 h 2237474"/>
              <a:gd name="connsiteX161" fmla="*/ 536057 w 12192000"/>
              <a:gd name="connsiteY161" fmla="*/ 2181537 h 2237474"/>
              <a:gd name="connsiteX162" fmla="*/ 520671 w 12192000"/>
              <a:gd name="connsiteY162" fmla="*/ 2180980 h 2237474"/>
              <a:gd name="connsiteX163" fmla="*/ 515024 w 12192000"/>
              <a:gd name="connsiteY163" fmla="*/ 2179258 h 2237474"/>
              <a:gd name="connsiteX164" fmla="*/ 512278 w 12192000"/>
              <a:gd name="connsiteY164" fmla="*/ 2176369 h 2237474"/>
              <a:gd name="connsiteX165" fmla="*/ 480419 w 12192000"/>
              <a:gd name="connsiteY165" fmla="*/ 2167807 h 2237474"/>
              <a:gd name="connsiteX166" fmla="*/ 413835 w 12192000"/>
              <a:gd name="connsiteY166" fmla="*/ 2156783 h 2237474"/>
              <a:gd name="connsiteX167" fmla="*/ 376513 w 12192000"/>
              <a:gd name="connsiteY167" fmla="*/ 2154014 h 2237474"/>
              <a:gd name="connsiteX168" fmla="*/ 273386 w 12192000"/>
              <a:gd name="connsiteY168" fmla="*/ 2142551 h 2237474"/>
              <a:gd name="connsiteX169" fmla="*/ 169207 w 12192000"/>
              <a:gd name="connsiteY169" fmla="*/ 2128100 h 2237474"/>
              <a:gd name="connsiteX170" fmla="*/ 93149 w 12192000"/>
              <a:gd name="connsiteY170" fmla="*/ 2105324 h 2237474"/>
              <a:gd name="connsiteX171" fmla="*/ 88109 w 12192000"/>
              <a:gd name="connsiteY171" fmla="*/ 2106704 h 2237474"/>
              <a:gd name="connsiteX172" fmla="*/ 80022 w 12192000"/>
              <a:gd name="connsiteY172" fmla="*/ 2107254 h 2237474"/>
              <a:gd name="connsiteX173" fmla="*/ 79717 w 12192000"/>
              <a:gd name="connsiteY173" fmla="*/ 2107046 h 2237474"/>
              <a:gd name="connsiteX174" fmla="*/ 72352 w 12192000"/>
              <a:gd name="connsiteY174" fmla="*/ 2107991 h 2237474"/>
              <a:gd name="connsiteX175" fmla="*/ 37645 w 12192000"/>
              <a:gd name="connsiteY175" fmla="*/ 2115401 h 2237474"/>
              <a:gd name="connsiteX176" fmla="*/ 4572 w 12192000"/>
              <a:gd name="connsiteY176" fmla="*/ 2111091 h 2237474"/>
              <a:gd name="connsiteX177" fmla="*/ 0 w 12192000"/>
              <a:gd name="connsiteY177" fmla="*/ 2110468 h 2237474"/>
              <a:gd name="connsiteX178" fmla="*/ 0 w 12192000"/>
              <a:gd name="connsiteY17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56784 w 12192000"/>
              <a:gd name="connsiteY114" fmla="*/ 1985116 h 2237474"/>
              <a:gd name="connsiteX115" fmla="*/ 2748833 w 12192000"/>
              <a:gd name="connsiteY115" fmla="*/ 1986323 h 2237474"/>
              <a:gd name="connsiteX116" fmla="*/ 2748661 w 12192000"/>
              <a:gd name="connsiteY116" fmla="*/ 1986122 h 2237474"/>
              <a:gd name="connsiteX117" fmla="*/ 2718916 w 12192000"/>
              <a:gd name="connsiteY117" fmla="*/ 1990867 h 2237474"/>
              <a:gd name="connsiteX118" fmla="*/ 2713522 w 12192000"/>
              <a:gd name="connsiteY118" fmla="*/ 1990173 h 2237474"/>
              <a:gd name="connsiteX119" fmla="*/ 2578178 w 12192000"/>
              <a:gd name="connsiteY119" fmla="*/ 1990531 h 2237474"/>
              <a:gd name="connsiteX120" fmla="*/ 2476147 w 12192000"/>
              <a:gd name="connsiteY120" fmla="*/ 1998305 h 2237474"/>
              <a:gd name="connsiteX121" fmla="*/ 2373568 w 12192000"/>
              <a:gd name="connsiteY121" fmla="*/ 2003219 h 2237474"/>
              <a:gd name="connsiteX122" fmla="*/ 2287219 w 12192000"/>
              <a:gd name="connsiteY122" fmla="*/ 1998750 h 2237474"/>
              <a:gd name="connsiteX123" fmla="*/ 2243069 w 12192000"/>
              <a:gd name="connsiteY123" fmla="*/ 2015111 h 2237474"/>
              <a:gd name="connsiteX124" fmla="*/ 2186609 w 12192000"/>
              <a:gd name="connsiteY124" fmla="*/ 2008263 h 2237474"/>
              <a:gd name="connsiteX125" fmla="*/ 2164831 w 12192000"/>
              <a:gd name="connsiteY125" fmla="*/ 2010143 h 2237474"/>
              <a:gd name="connsiteX126" fmla="*/ 2152836 w 12192000"/>
              <a:gd name="connsiteY126" fmla="*/ 2010048 h 2237474"/>
              <a:gd name="connsiteX127" fmla="*/ 2117102 w 12192000"/>
              <a:gd name="connsiteY127" fmla="*/ 2023004 h 2237474"/>
              <a:gd name="connsiteX128" fmla="*/ 2111935 w 12192000"/>
              <a:gd name="connsiteY128" fmla="*/ 2023163 h 2237474"/>
              <a:gd name="connsiteX129" fmla="*/ 2089991 w 12192000"/>
              <a:gd name="connsiteY129" fmla="*/ 2034193 h 2237474"/>
              <a:gd name="connsiteX130" fmla="*/ 2058061 w 12192000"/>
              <a:gd name="connsiteY130" fmla="*/ 2047942 h 2237474"/>
              <a:gd name="connsiteX131" fmla="*/ 2055737 w 12192000"/>
              <a:gd name="connsiteY131" fmla="*/ 2047704 h 2237474"/>
              <a:gd name="connsiteX132" fmla="*/ 2042244 w 12192000"/>
              <a:gd name="connsiteY132" fmla="*/ 2055560 h 2237474"/>
              <a:gd name="connsiteX133" fmla="*/ 1976224 w 12192000"/>
              <a:gd name="connsiteY133" fmla="*/ 2074257 h 2237474"/>
              <a:gd name="connsiteX134" fmla="*/ 1877728 w 12192000"/>
              <a:gd name="connsiteY134" fmla="*/ 2101004 h 2237474"/>
              <a:gd name="connsiteX135" fmla="*/ 1759056 w 12192000"/>
              <a:gd name="connsiteY135" fmla="*/ 2125608 h 2237474"/>
              <a:gd name="connsiteX136" fmla="*/ 1637948 w 12192000"/>
              <a:gd name="connsiteY136" fmla="*/ 2172597 h 2237474"/>
              <a:gd name="connsiteX137" fmla="*/ 1434549 w 12192000"/>
              <a:gd name="connsiteY137" fmla="*/ 2234522 h 2237474"/>
              <a:gd name="connsiteX138" fmla="*/ 1398481 w 12192000"/>
              <a:gd name="connsiteY138" fmla="*/ 2237074 h 2237474"/>
              <a:gd name="connsiteX139" fmla="*/ 1398407 w 12192000"/>
              <a:gd name="connsiteY139" fmla="*/ 2237095 h 2237474"/>
              <a:gd name="connsiteX140" fmla="*/ 1370962 w 12192000"/>
              <a:gd name="connsiteY140" fmla="*/ 2237474 h 2237474"/>
              <a:gd name="connsiteX141" fmla="*/ 1356367 w 12192000"/>
              <a:gd name="connsiteY141" fmla="*/ 2235089 h 2237474"/>
              <a:gd name="connsiteX142" fmla="*/ 1324828 w 12192000"/>
              <a:gd name="connsiteY142" fmla="*/ 2231968 h 2237474"/>
              <a:gd name="connsiteX143" fmla="*/ 1297744 w 12192000"/>
              <a:gd name="connsiteY143" fmla="*/ 2235849 h 2237474"/>
              <a:gd name="connsiteX144" fmla="*/ 1286236 w 12192000"/>
              <a:gd name="connsiteY144" fmla="*/ 2233135 h 2237474"/>
              <a:gd name="connsiteX145" fmla="*/ 1283504 w 12192000"/>
              <a:gd name="connsiteY145" fmla="*/ 2233797 h 2237474"/>
              <a:gd name="connsiteX146" fmla="*/ 1279765 w 12192000"/>
              <a:gd name="connsiteY146" fmla="*/ 2229639 h 2237474"/>
              <a:gd name="connsiteX147" fmla="*/ 1195347 w 12192000"/>
              <a:gd name="connsiteY147" fmla="*/ 2212354 h 2237474"/>
              <a:gd name="connsiteX148" fmla="*/ 970251 w 12192000"/>
              <a:gd name="connsiteY148" fmla="*/ 2221029 h 2237474"/>
              <a:gd name="connsiteX149" fmla="*/ 812914 w 12192000"/>
              <a:gd name="connsiteY149" fmla="*/ 2202752 h 2237474"/>
              <a:gd name="connsiteX150" fmla="*/ 800195 w 12192000"/>
              <a:gd name="connsiteY150" fmla="*/ 2209407 h 2237474"/>
              <a:gd name="connsiteX151" fmla="*/ 784978 w 12192000"/>
              <a:gd name="connsiteY151" fmla="*/ 2212360 h 2237474"/>
              <a:gd name="connsiteX152" fmla="*/ 681987 w 12192000"/>
              <a:gd name="connsiteY152" fmla="*/ 2216757 h 2237474"/>
              <a:gd name="connsiteX153" fmla="*/ 669923 w 12192000"/>
              <a:gd name="connsiteY153" fmla="*/ 2211682 h 2237474"/>
              <a:gd name="connsiteX154" fmla="*/ 648680 w 12192000"/>
              <a:gd name="connsiteY154" fmla="*/ 2206229 h 2237474"/>
              <a:gd name="connsiteX155" fmla="*/ 597225 w 12192000"/>
              <a:gd name="connsiteY155" fmla="*/ 2180999 h 2237474"/>
              <a:gd name="connsiteX156" fmla="*/ 558449 w 12192000"/>
              <a:gd name="connsiteY156" fmla="*/ 2182346 h 2237474"/>
              <a:gd name="connsiteX157" fmla="*/ 550517 w 12192000"/>
              <a:gd name="connsiteY157" fmla="*/ 2182060 h 2237474"/>
              <a:gd name="connsiteX158" fmla="*/ 550309 w 12192000"/>
              <a:gd name="connsiteY158" fmla="*/ 2181825 h 2237474"/>
              <a:gd name="connsiteX159" fmla="*/ 541836 w 12192000"/>
              <a:gd name="connsiteY159" fmla="*/ 2181063 h 2237474"/>
              <a:gd name="connsiteX160" fmla="*/ 536057 w 12192000"/>
              <a:gd name="connsiteY160" fmla="*/ 2181537 h 2237474"/>
              <a:gd name="connsiteX161" fmla="*/ 520671 w 12192000"/>
              <a:gd name="connsiteY161" fmla="*/ 2180980 h 2237474"/>
              <a:gd name="connsiteX162" fmla="*/ 515024 w 12192000"/>
              <a:gd name="connsiteY162" fmla="*/ 2179258 h 2237474"/>
              <a:gd name="connsiteX163" fmla="*/ 512278 w 12192000"/>
              <a:gd name="connsiteY163" fmla="*/ 2176369 h 2237474"/>
              <a:gd name="connsiteX164" fmla="*/ 480419 w 12192000"/>
              <a:gd name="connsiteY164" fmla="*/ 2167807 h 2237474"/>
              <a:gd name="connsiteX165" fmla="*/ 413835 w 12192000"/>
              <a:gd name="connsiteY165" fmla="*/ 2156783 h 2237474"/>
              <a:gd name="connsiteX166" fmla="*/ 376513 w 12192000"/>
              <a:gd name="connsiteY166" fmla="*/ 2154014 h 2237474"/>
              <a:gd name="connsiteX167" fmla="*/ 273386 w 12192000"/>
              <a:gd name="connsiteY167" fmla="*/ 2142551 h 2237474"/>
              <a:gd name="connsiteX168" fmla="*/ 169207 w 12192000"/>
              <a:gd name="connsiteY168" fmla="*/ 2128100 h 2237474"/>
              <a:gd name="connsiteX169" fmla="*/ 93149 w 12192000"/>
              <a:gd name="connsiteY169" fmla="*/ 2105324 h 2237474"/>
              <a:gd name="connsiteX170" fmla="*/ 88109 w 12192000"/>
              <a:gd name="connsiteY170" fmla="*/ 2106704 h 2237474"/>
              <a:gd name="connsiteX171" fmla="*/ 80022 w 12192000"/>
              <a:gd name="connsiteY171" fmla="*/ 2107254 h 2237474"/>
              <a:gd name="connsiteX172" fmla="*/ 79717 w 12192000"/>
              <a:gd name="connsiteY172" fmla="*/ 2107046 h 2237474"/>
              <a:gd name="connsiteX173" fmla="*/ 72352 w 12192000"/>
              <a:gd name="connsiteY173" fmla="*/ 2107991 h 2237474"/>
              <a:gd name="connsiteX174" fmla="*/ 37645 w 12192000"/>
              <a:gd name="connsiteY174" fmla="*/ 2115401 h 2237474"/>
              <a:gd name="connsiteX175" fmla="*/ 4572 w 12192000"/>
              <a:gd name="connsiteY175" fmla="*/ 2111091 h 2237474"/>
              <a:gd name="connsiteX176" fmla="*/ 0 w 12192000"/>
              <a:gd name="connsiteY176" fmla="*/ 2110468 h 2237474"/>
              <a:gd name="connsiteX177" fmla="*/ 0 w 12192000"/>
              <a:gd name="connsiteY17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56784 w 12192000"/>
              <a:gd name="connsiteY114" fmla="*/ 1985116 h 2237474"/>
              <a:gd name="connsiteX115" fmla="*/ 2748833 w 12192000"/>
              <a:gd name="connsiteY115" fmla="*/ 1986323 h 2237474"/>
              <a:gd name="connsiteX116" fmla="*/ 2718916 w 12192000"/>
              <a:gd name="connsiteY116" fmla="*/ 1990867 h 2237474"/>
              <a:gd name="connsiteX117" fmla="*/ 2713522 w 12192000"/>
              <a:gd name="connsiteY117" fmla="*/ 1990173 h 2237474"/>
              <a:gd name="connsiteX118" fmla="*/ 2578178 w 12192000"/>
              <a:gd name="connsiteY118" fmla="*/ 1990531 h 2237474"/>
              <a:gd name="connsiteX119" fmla="*/ 2476147 w 12192000"/>
              <a:gd name="connsiteY119" fmla="*/ 1998305 h 2237474"/>
              <a:gd name="connsiteX120" fmla="*/ 2373568 w 12192000"/>
              <a:gd name="connsiteY120" fmla="*/ 2003219 h 2237474"/>
              <a:gd name="connsiteX121" fmla="*/ 2287219 w 12192000"/>
              <a:gd name="connsiteY121" fmla="*/ 1998750 h 2237474"/>
              <a:gd name="connsiteX122" fmla="*/ 2243069 w 12192000"/>
              <a:gd name="connsiteY122" fmla="*/ 2015111 h 2237474"/>
              <a:gd name="connsiteX123" fmla="*/ 2186609 w 12192000"/>
              <a:gd name="connsiteY123" fmla="*/ 2008263 h 2237474"/>
              <a:gd name="connsiteX124" fmla="*/ 2164831 w 12192000"/>
              <a:gd name="connsiteY124" fmla="*/ 2010143 h 2237474"/>
              <a:gd name="connsiteX125" fmla="*/ 2152836 w 12192000"/>
              <a:gd name="connsiteY125" fmla="*/ 2010048 h 2237474"/>
              <a:gd name="connsiteX126" fmla="*/ 2117102 w 12192000"/>
              <a:gd name="connsiteY126" fmla="*/ 2023004 h 2237474"/>
              <a:gd name="connsiteX127" fmla="*/ 2111935 w 12192000"/>
              <a:gd name="connsiteY127" fmla="*/ 2023163 h 2237474"/>
              <a:gd name="connsiteX128" fmla="*/ 2089991 w 12192000"/>
              <a:gd name="connsiteY128" fmla="*/ 2034193 h 2237474"/>
              <a:gd name="connsiteX129" fmla="*/ 2058061 w 12192000"/>
              <a:gd name="connsiteY129" fmla="*/ 2047942 h 2237474"/>
              <a:gd name="connsiteX130" fmla="*/ 2055737 w 12192000"/>
              <a:gd name="connsiteY130" fmla="*/ 2047704 h 2237474"/>
              <a:gd name="connsiteX131" fmla="*/ 2042244 w 12192000"/>
              <a:gd name="connsiteY131" fmla="*/ 2055560 h 2237474"/>
              <a:gd name="connsiteX132" fmla="*/ 1976224 w 12192000"/>
              <a:gd name="connsiteY132" fmla="*/ 2074257 h 2237474"/>
              <a:gd name="connsiteX133" fmla="*/ 1877728 w 12192000"/>
              <a:gd name="connsiteY133" fmla="*/ 2101004 h 2237474"/>
              <a:gd name="connsiteX134" fmla="*/ 1759056 w 12192000"/>
              <a:gd name="connsiteY134" fmla="*/ 2125608 h 2237474"/>
              <a:gd name="connsiteX135" fmla="*/ 1637948 w 12192000"/>
              <a:gd name="connsiteY135" fmla="*/ 2172597 h 2237474"/>
              <a:gd name="connsiteX136" fmla="*/ 1434549 w 12192000"/>
              <a:gd name="connsiteY136" fmla="*/ 2234522 h 2237474"/>
              <a:gd name="connsiteX137" fmla="*/ 1398481 w 12192000"/>
              <a:gd name="connsiteY137" fmla="*/ 2237074 h 2237474"/>
              <a:gd name="connsiteX138" fmla="*/ 1398407 w 12192000"/>
              <a:gd name="connsiteY138" fmla="*/ 2237095 h 2237474"/>
              <a:gd name="connsiteX139" fmla="*/ 1370962 w 12192000"/>
              <a:gd name="connsiteY139" fmla="*/ 2237474 h 2237474"/>
              <a:gd name="connsiteX140" fmla="*/ 1356367 w 12192000"/>
              <a:gd name="connsiteY140" fmla="*/ 2235089 h 2237474"/>
              <a:gd name="connsiteX141" fmla="*/ 1324828 w 12192000"/>
              <a:gd name="connsiteY141" fmla="*/ 2231968 h 2237474"/>
              <a:gd name="connsiteX142" fmla="*/ 1297744 w 12192000"/>
              <a:gd name="connsiteY142" fmla="*/ 2235849 h 2237474"/>
              <a:gd name="connsiteX143" fmla="*/ 1286236 w 12192000"/>
              <a:gd name="connsiteY143" fmla="*/ 2233135 h 2237474"/>
              <a:gd name="connsiteX144" fmla="*/ 1283504 w 12192000"/>
              <a:gd name="connsiteY144" fmla="*/ 2233797 h 2237474"/>
              <a:gd name="connsiteX145" fmla="*/ 1279765 w 12192000"/>
              <a:gd name="connsiteY145" fmla="*/ 2229639 h 2237474"/>
              <a:gd name="connsiteX146" fmla="*/ 1195347 w 12192000"/>
              <a:gd name="connsiteY146" fmla="*/ 2212354 h 2237474"/>
              <a:gd name="connsiteX147" fmla="*/ 970251 w 12192000"/>
              <a:gd name="connsiteY147" fmla="*/ 2221029 h 2237474"/>
              <a:gd name="connsiteX148" fmla="*/ 812914 w 12192000"/>
              <a:gd name="connsiteY148" fmla="*/ 2202752 h 2237474"/>
              <a:gd name="connsiteX149" fmla="*/ 800195 w 12192000"/>
              <a:gd name="connsiteY149" fmla="*/ 2209407 h 2237474"/>
              <a:gd name="connsiteX150" fmla="*/ 784978 w 12192000"/>
              <a:gd name="connsiteY150" fmla="*/ 2212360 h 2237474"/>
              <a:gd name="connsiteX151" fmla="*/ 681987 w 12192000"/>
              <a:gd name="connsiteY151" fmla="*/ 2216757 h 2237474"/>
              <a:gd name="connsiteX152" fmla="*/ 669923 w 12192000"/>
              <a:gd name="connsiteY152" fmla="*/ 2211682 h 2237474"/>
              <a:gd name="connsiteX153" fmla="*/ 648680 w 12192000"/>
              <a:gd name="connsiteY153" fmla="*/ 2206229 h 2237474"/>
              <a:gd name="connsiteX154" fmla="*/ 597225 w 12192000"/>
              <a:gd name="connsiteY154" fmla="*/ 2180999 h 2237474"/>
              <a:gd name="connsiteX155" fmla="*/ 558449 w 12192000"/>
              <a:gd name="connsiteY155" fmla="*/ 2182346 h 2237474"/>
              <a:gd name="connsiteX156" fmla="*/ 550517 w 12192000"/>
              <a:gd name="connsiteY156" fmla="*/ 2182060 h 2237474"/>
              <a:gd name="connsiteX157" fmla="*/ 550309 w 12192000"/>
              <a:gd name="connsiteY157" fmla="*/ 2181825 h 2237474"/>
              <a:gd name="connsiteX158" fmla="*/ 541836 w 12192000"/>
              <a:gd name="connsiteY158" fmla="*/ 2181063 h 2237474"/>
              <a:gd name="connsiteX159" fmla="*/ 536057 w 12192000"/>
              <a:gd name="connsiteY159" fmla="*/ 2181537 h 2237474"/>
              <a:gd name="connsiteX160" fmla="*/ 520671 w 12192000"/>
              <a:gd name="connsiteY160" fmla="*/ 2180980 h 2237474"/>
              <a:gd name="connsiteX161" fmla="*/ 515024 w 12192000"/>
              <a:gd name="connsiteY161" fmla="*/ 2179258 h 2237474"/>
              <a:gd name="connsiteX162" fmla="*/ 512278 w 12192000"/>
              <a:gd name="connsiteY162" fmla="*/ 2176369 h 2237474"/>
              <a:gd name="connsiteX163" fmla="*/ 480419 w 12192000"/>
              <a:gd name="connsiteY163" fmla="*/ 2167807 h 2237474"/>
              <a:gd name="connsiteX164" fmla="*/ 413835 w 12192000"/>
              <a:gd name="connsiteY164" fmla="*/ 2156783 h 2237474"/>
              <a:gd name="connsiteX165" fmla="*/ 376513 w 12192000"/>
              <a:gd name="connsiteY165" fmla="*/ 2154014 h 2237474"/>
              <a:gd name="connsiteX166" fmla="*/ 273386 w 12192000"/>
              <a:gd name="connsiteY166" fmla="*/ 2142551 h 2237474"/>
              <a:gd name="connsiteX167" fmla="*/ 169207 w 12192000"/>
              <a:gd name="connsiteY167" fmla="*/ 2128100 h 2237474"/>
              <a:gd name="connsiteX168" fmla="*/ 93149 w 12192000"/>
              <a:gd name="connsiteY168" fmla="*/ 2105324 h 2237474"/>
              <a:gd name="connsiteX169" fmla="*/ 88109 w 12192000"/>
              <a:gd name="connsiteY169" fmla="*/ 2106704 h 2237474"/>
              <a:gd name="connsiteX170" fmla="*/ 80022 w 12192000"/>
              <a:gd name="connsiteY170" fmla="*/ 2107254 h 2237474"/>
              <a:gd name="connsiteX171" fmla="*/ 79717 w 12192000"/>
              <a:gd name="connsiteY171" fmla="*/ 2107046 h 2237474"/>
              <a:gd name="connsiteX172" fmla="*/ 72352 w 12192000"/>
              <a:gd name="connsiteY172" fmla="*/ 2107991 h 2237474"/>
              <a:gd name="connsiteX173" fmla="*/ 37645 w 12192000"/>
              <a:gd name="connsiteY173" fmla="*/ 2115401 h 2237474"/>
              <a:gd name="connsiteX174" fmla="*/ 4572 w 12192000"/>
              <a:gd name="connsiteY174" fmla="*/ 2111091 h 2237474"/>
              <a:gd name="connsiteX175" fmla="*/ 0 w 12192000"/>
              <a:gd name="connsiteY175" fmla="*/ 2110468 h 2237474"/>
              <a:gd name="connsiteX176" fmla="*/ 0 w 12192000"/>
              <a:gd name="connsiteY17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56784 w 12192000"/>
              <a:gd name="connsiteY114" fmla="*/ 1985116 h 2237474"/>
              <a:gd name="connsiteX115" fmla="*/ 2718916 w 12192000"/>
              <a:gd name="connsiteY115" fmla="*/ 1990867 h 2237474"/>
              <a:gd name="connsiteX116" fmla="*/ 2713522 w 12192000"/>
              <a:gd name="connsiteY116" fmla="*/ 1990173 h 2237474"/>
              <a:gd name="connsiteX117" fmla="*/ 2578178 w 12192000"/>
              <a:gd name="connsiteY117" fmla="*/ 1990531 h 2237474"/>
              <a:gd name="connsiteX118" fmla="*/ 2476147 w 12192000"/>
              <a:gd name="connsiteY118" fmla="*/ 1998305 h 2237474"/>
              <a:gd name="connsiteX119" fmla="*/ 2373568 w 12192000"/>
              <a:gd name="connsiteY119" fmla="*/ 2003219 h 2237474"/>
              <a:gd name="connsiteX120" fmla="*/ 2287219 w 12192000"/>
              <a:gd name="connsiteY120" fmla="*/ 1998750 h 2237474"/>
              <a:gd name="connsiteX121" fmla="*/ 2243069 w 12192000"/>
              <a:gd name="connsiteY121" fmla="*/ 2015111 h 2237474"/>
              <a:gd name="connsiteX122" fmla="*/ 2186609 w 12192000"/>
              <a:gd name="connsiteY122" fmla="*/ 2008263 h 2237474"/>
              <a:gd name="connsiteX123" fmla="*/ 2164831 w 12192000"/>
              <a:gd name="connsiteY123" fmla="*/ 2010143 h 2237474"/>
              <a:gd name="connsiteX124" fmla="*/ 2152836 w 12192000"/>
              <a:gd name="connsiteY124" fmla="*/ 2010048 h 2237474"/>
              <a:gd name="connsiteX125" fmla="*/ 2117102 w 12192000"/>
              <a:gd name="connsiteY125" fmla="*/ 2023004 h 2237474"/>
              <a:gd name="connsiteX126" fmla="*/ 2111935 w 12192000"/>
              <a:gd name="connsiteY126" fmla="*/ 2023163 h 2237474"/>
              <a:gd name="connsiteX127" fmla="*/ 2089991 w 12192000"/>
              <a:gd name="connsiteY127" fmla="*/ 2034193 h 2237474"/>
              <a:gd name="connsiteX128" fmla="*/ 2058061 w 12192000"/>
              <a:gd name="connsiteY128" fmla="*/ 2047942 h 2237474"/>
              <a:gd name="connsiteX129" fmla="*/ 2055737 w 12192000"/>
              <a:gd name="connsiteY129" fmla="*/ 2047704 h 2237474"/>
              <a:gd name="connsiteX130" fmla="*/ 2042244 w 12192000"/>
              <a:gd name="connsiteY130" fmla="*/ 2055560 h 2237474"/>
              <a:gd name="connsiteX131" fmla="*/ 1976224 w 12192000"/>
              <a:gd name="connsiteY131" fmla="*/ 2074257 h 2237474"/>
              <a:gd name="connsiteX132" fmla="*/ 1877728 w 12192000"/>
              <a:gd name="connsiteY132" fmla="*/ 2101004 h 2237474"/>
              <a:gd name="connsiteX133" fmla="*/ 1759056 w 12192000"/>
              <a:gd name="connsiteY133" fmla="*/ 2125608 h 2237474"/>
              <a:gd name="connsiteX134" fmla="*/ 1637948 w 12192000"/>
              <a:gd name="connsiteY134" fmla="*/ 2172597 h 2237474"/>
              <a:gd name="connsiteX135" fmla="*/ 1434549 w 12192000"/>
              <a:gd name="connsiteY135" fmla="*/ 2234522 h 2237474"/>
              <a:gd name="connsiteX136" fmla="*/ 1398481 w 12192000"/>
              <a:gd name="connsiteY136" fmla="*/ 2237074 h 2237474"/>
              <a:gd name="connsiteX137" fmla="*/ 1398407 w 12192000"/>
              <a:gd name="connsiteY137" fmla="*/ 2237095 h 2237474"/>
              <a:gd name="connsiteX138" fmla="*/ 1370962 w 12192000"/>
              <a:gd name="connsiteY138" fmla="*/ 2237474 h 2237474"/>
              <a:gd name="connsiteX139" fmla="*/ 1356367 w 12192000"/>
              <a:gd name="connsiteY139" fmla="*/ 2235089 h 2237474"/>
              <a:gd name="connsiteX140" fmla="*/ 1324828 w 12192000"/>
              <a:gd name="connsiteY140" fmla="*/ 2231968 h 2237474"/>
              <a:gd name="connsiteX141" fmla="*/ 1297744 w 12192000"/>
              <a:gd name="connsiteY141" fmla="*/ 2235849 h 2237474"/>
              <a:gd name="connsiteX142" fmla="*/ 1286236 w 12192000"/>
              <a:gd name="connsiteY142" fmla="*/ 2233135 h 2237474"/>
              <a:gd name="connsiteX143" fmla="*/ 1283504 w 12192000"/>
              <a:gd name="connsiteY143" fmla="*/ 2233797 h 2237474"/>
              <a:gd name="connsiteX144" fmla="*/ 1279765 w 12192000"/>
              <a:gd name="connsiteY144" fmla="*/ 2229639 h 2237474"/>
              <a:gd name="connsiteX145" fmla="*/ 1195347 w 12192000"/>
              <a:gd name="connsiteY145" fmla="*/ 2212354 h 2237474"/>
              <a:gd name="connsiteX146" fmla="*/ 970251 w 12192000"/>
              <a:gd name="connsiteY146" fmla="*/ 2221029 h 2237474"/>
              <a:gd name="connsiteX147" fmla="*/ 812914 w 12192000"/>
              <a:gd name="connsiteY147" fmla="*/ 2202752 h 2237474"/>
              <a:gd name="connsiteX148" fmla="*/ 800195 w 12192000"/>
              <a:gd name="connsiteY148" fmla="*/ 2209407 h 2237474"/>
              <a:gd name="connsiteX149" fmla="*/ 784978 w 12192000"/>
              <a:gd name="connsiteY149" fmla="*/ 2212360 h 2237474"/>
              <a:gd name="connsiteX150" fmla="*/ 681987 w 12192000"/>
              <a:gd name="connsiteY150" fmla="*/ 2216757 h 2237474"/>
              <a:gd name="connsiteX151" fmla="*/ 669923 w 12192000"/>
              <a:gd name="connsiteY151" fmla="*/ 2211682 h 2237474"/>
              <a:gd name="connsiteX152" fmla="*/ 648680 w 12192000"/>
              <a:gd name="connsiteY152" fmla="*/ 2206229 h 2237474"/>
              <a:gd name="connsiteX153" fmla="*/ 597225 w 12192000"/>
              <a:gd name="connsiteY153" fmla="*/ 2180999 h 2237474"/>
              <a:gd name="connsiteX154" fmla="*/ 558449 w 12192000"/>
              <a:gd name="connsiteY154" fmla="*/ 2182346 h 2237474"/>
              <a:gd name="connsiteX155" fmla="*/ 550517 w 12192000"/>
              <a:gd name="connsiteY155" fmla="*/ 2182060 h 2237474"/>
              <a:gd name="connsiteX156" fmla="*/ 550309 w 12192000"/>
              <a:gd name="connsiteY156" fmla="*/ 2181825 h 2237474"/>
              <a:gd name="connsiteX157" fmla="*/ 541836 w 12192000"/>
              <a:gd name="connsiteY157" fmla="*/ 2181063 h 2237474"/>
              <a:gd name="connsiteX158" fmla="*/ 536057 w 12192000"/>
              <a:gd name="connsiteY158" fmla="*/ 2181537 h 2237474"/>
              <a:gd name="connsiteX159" fmla="*/ 520671 w 12192000"/>
              <a:gd name="connsiteY159" fmla="*/ 2180980 h 2237474"/>
              <a:gd name="connsiteX160" fmla="*/ 515024 w 12192000"/>
              <a:gd name="connsiteY160" fmla="*/ 2179258 h 2237474"/>
              <a:gd name="connsiteX161" fmla="*/ 512278 w 12192000"/>
              <a:gd name="connsiteY161" fmla="*/ 2176369 h 2237474"/>
              <a:gd name="connsiteX162" fmla="*/ 480419 w 12192000"/>
              <a:gd name="connsiteY162" fmla="*/ 2167807 h 2237474"/>
              <a:gd name="connsiteX163" fmla="*/ 413835 w 12192000"/>
              <a:gd name="connsiteY163" fmla="*/ 2156783 h 2237474"/>
              <a:gd name="connsiteX164" fmla="*/ 376513 w 12192000"/>
              <a:gd name="connsiteY164" fmla="*/ 2154014 h 2237474"/>
              <a:gd name="connsiteX165" fmla="*/ 273386 w 12192000"/>
              <a:gd name="connsiteY165" fmla="*/ 2142551 h 2237474"/>
              <a:gd name="connsiteX166" fmla="*/ 169207 w 12192000"/>
              <a:gd name="connsiteY166" fmla="*/ 2128100 h 2237474"/>
              <a:gd name="connsiteX167" fmla="*/ 93149 w 12192000"/>
              <a:gd name="connsiteY167" fmla="*/ 2105324 h 2237474"/>
              <a:gd name="connsiteX168" fmla="*/ 88109 w 12192000"/>
              <a:gd name="connsiteY168" fmla="*/ 2106704 h 2237474"/>
              <a:gd name="connsiteX169" fmla="*/ 80022 w 12192000"/>
              <a:gd name="connsiteY169" fmla="*/ 2107254 h 2237474"/>
              <a:gd name="connsiteX170" fmla="*/ 79717 w 12192000"/>
              <a:gd name="connsiteY170" fmla="*/ 2107046 h 2237474"/>
              <a:gd name="connsiteX171" fmla="*/ 72352 w 12192000"/>
              <a:gd name="connsiteY171" fmla="*/ 2107991 h 2237474"/>
              <a:gd name="connsiteX172" fmla="*/ 37645 w 12192000"/>
              <a:gd name="connsiteY172" fmla="*/ 2115401 h 2237474"/>
              <a:gd name="connsiteX173" fmla="*/ 4572 w 12192000"/>
              <a:gd name="connsiteY173" fmla="*/ 2111091 h 2237474"/>
              <a:gd name="connsiteX174" fmla="*/ 0 w 12192000"/>
              <a:gd name="connsiteY174" fmla="*/ 2110468 h 2237474"/>
              <a:gd name="connsiteX175" fmla="*/ 0 w 12192000"/>
              <a:gd name="connsiteY17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976224 w 12192000"/>
              <a:gd name="connsiteY130" fmla="*/ 2074257 h 2237474"/>
              <a:gd name="connsiteX131" fmla="*/ 1877728 w 12192000"/>
              <a:gd name="connsiteY131" fmla="*/ 2101004 h 2237474"/>
              <a:gd name="connsiteX132" fmla="*/ 1759056 w 12192000"/>
              <a:gd name="connsiteY132" fmla="*/ 2125608 h 2237474"/>
              <a:gd name="connsiteX133" fmla="*/ 1637948 w 12192000"/>
              <a:gd name="connsiteY133" fmla="*/ 2172597 h 2237474"/>
              <a:gd name="connsiteX134" fmla="*/ 1434549 w 12192000"/>
              <a:gd name="connsiteY134" fmla="*/ 2234522 h 2237474"/>
              <a:gd name="connsiteX135" fmla="*/ 1398481 w 12192000"/>
              <a:gd name="connsiteY135" fmla="*/ 2237074 h 2237474"/>
              <a:gd name="connsiteX136" fmla="*/ 1398407 w 12192000"/>
              <a:gd name="connsiteY136" fmla="*/ 2237095 h 2237474"/>
              <a:gd name="connsiteX137" fmla="*/ 1370962 w 12192000"/>
              <a:gd name="connsiteY137" fmla="*/ 2237474 h 2237474"/>
              <a:gd name="connsiteX138" fmla="*/ 1356367 w 12192000"/>
              <a:gd name="connsiteY138" fmla="*/ 2235089 h 2237474"/>
              <a:gd name="connsiteX139" fmla="*/ 1324828 w 12192000"/>
              <a:gd name="connsiteY139" fmla="*/ 2231968 h 2237474"/>
              <a:gd name="connsiteX140" fmla="*/ 1297744 w 12192000"/>
              <a:gd name="connsiteY140" fmla="*/ 2235849 h 2237474"/>
              <a:gd name="connsiteX141" fmla="*/ 1286236 w 12192000"/>
              <a:gd name="connsiteY141" fmla="*/ 2233135 h 2237474"/>
              <a:gd name="connsiteX142" fmla="*/ 1283504 w 12192000"/>
              <a:gd name="connsiteY142" fmla="*/ 2233797 h 2237474"/>
              <a:gd name="connsiteX143" fmla="*/ 1279765 w 12192000"/>
              <a:gd name="connsiteY143" fmla="*/ 2229639 h 2237474"/>
              <a:gd name="connsiteX144" fmla="*/ 1195347 w 12192000"/>
              <a:gd name="connsiteY144" fmla="*/ 2212354 h 2237474"/>
              <a:gd name="connsiteX145" fmla="*/ 970251 w 12192000"/>
              <a:gd name="connsiteY145" fmla="*/ 2221029 h 2237474"/>
              <a:gd name="connsiteX146" fmla="*/ 812914 w 12192000"/>
              <a:gd name="connsiteY146" fmla="*/ 2202752 h 2237474"/>
              <a:gd name="connsiteX147" fmla="*/ 800195 w 12192000"/>
              <a:gd name="connsiteY147" fmla="*/ 2209407 h 2237474"/>
              <a:gd name="connsiteX148" fmla="*/ 784978 w 12192000"/>
              <a:gd name="connsiteY148" fmla="*/ 2212360 h 2237474"/>
              <a:gd name="connsiteX149" fmla="*/ 681987 w 12192000"/>
              <a:gd name="connsiteY149" fmla="*/ 2216757 h 2237474"/>
              <a:gd name="connsiteX150" fmla="*/ 669923 w 12192000"/>
              <a:gd name="connsiteY150" fmla="*/ 2211682 h 2237474"/>
              <a:gd name="connsiteX151" fmla="*/ 648680 w 12192000"/>
              <a:gd name="connsiteY151" fmla="*/ 2206229 h 2237474"/>
              <a:gd name="connsiteX152" fmla="*/ 597225 w 12192000"/>
              <a:gd name="connsiteY152" fmla="*/ 2180999 h 2237474"/>
              <a:gd name="connsiteX153" fmla="*/ 558449 w 12192000"/>
              <a:gd name="connsiteY153" fmla="*/ 2182346 h 2237474"/>
              <a:gd name="connsiteX154" fmla="*/ 550517 w 12192000"/>
              <a:gd name="connsiteY154" fmla="*/ 2182060 h 2237474"/>
              <a:gd name="connsiteX155" fmla="*/ 550309 w 12192000"/>
              <a:gd name="connsiteY155" fmla="*/ 2181825 h 2237474"/>
              <a:gd name="connsiteX156" fmla="*/ 541836 w 12192000"/>
              <a:gd name="connsiteY156" fmla="*/ 2181063 h 2237474"/>
              <a:gd name="connsiteX157" fmla="*/ 536057 w 12192000"/>
              <a:gd name="connsiteY157" fmla="*/ 2181537 h 2237474"/>
              <a:gd name="connsiteX158" fmla="*/ 520671 w 12192000"/>
              <a:gd name="connsiteY158" fmla="*/ 2180980 h 2237474"/>
              <a:gd name="connsiteX159" fmla="*/ 515024 w 12192000"/>
              <a:gd name="connsiteY159" fmla="*/ 2179258 h 2237474"/>
              <a:gd name="connsiteX160" fmla="*/ 512278 w 12192000"/>
              <a:gd name="connsiteY160" fmla="*/ 2176369 h 2237474"/>
              <a:gd name="connsiteX161" fmla="*/ 480419 w 12192000"/>
              <a:gd name="connsiteY161" fmla="*/ 2167807 h 2237474"/>
              <a:gd name="connsiteX162" fmla="*/ 413835 w 12192000"/>
              <a:gd name="connsiteY162" fmla="*/ 2156783 h 2237474"/>
              <a:gd name="connsiteX163" fmla="*/ 376513 w 12192000"/>
              <a:gd name="connsiteY163" fmla="*/ 2154014 h 2237474"/>
              <a:gd name="connsiteX164" fmla="*/ 273386 w 12192000"/>
              <a:gd name="connsiteY164" fmla="*/ 2142551 h 2237474"/>
              <a:gd name="connsiteX165" fmla="*/ 169207 w 12192000"/>
              <a:gd name="connsiteY165" fmla="*/ 2128100 h 2237474"/>
              <a:gd name="connsiteX166" fmla="*/ 93149 w 12192000"/>
              <a:gd name="connsiteY166" fmla="*/ 2105324 h 2237474"/>
              <a:gd name="connsiteX167" fmla="*/ 88109 w 12192000"/>
              <a:gd name="connsiteY167" fmla="*/ 2106704 h 2237474"/>
              <a:gd name="connsiteX168" fmla="*/ 80022 w 12192000"/>
              <a:gd name="connsiteY168" fmla="*/ 2107254 h 2237474"/>
              <a:gd name="connsiteX169" fmla="*/ 79717 w 12192000"/>
              <a:gd name="connsiteY169" fmla="*/ 2107046 h 2237474"/>
              <a:gd name="connsiteX170" fmla="*/ 72352 w 12192000"/>
              <a:gd name="connsiteY170" fmla="*/ 2107991 h 2237474"/>
              <a:gd name="connsiteX171" fmla="*/ 37645 w 12192000"/>
              <a:gd name="connsiteY171" fmla="*/ 2115401 h 2237474"/>
              <a:gd name="connsiteX172" fmla="*/ 4572 w 12192000"/>
              <a:gd name="connsiteY172" fmla="*/ 2111091 h 2237474"/>
              <a:gd name="connsiteX173" fmla="*/ 0 w 12192000"/>
              <a:gd name="connsiteY173" fmla="*/ 2110468 h 2237474"/>
              <a:gd name="connsiteX174" fmla="*/ 0 w 12192000"/>
              <a:gd name="connsiteY17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976224 w 12192000"/>
              <a:gd name="connsiteY130" fmla="*/ 2074257 h 2237474"/>
              <a:gd name="connsiteX131" fmla="*/ 1877728 w 12192000"/>
              <a:gd name="connsiteY131" fmla="*/ 2101004 h 2237474"/>
              <a:gd name="connsiteX132" fmla="*/ 1759056 w 12192000"/>
              <a:gd name="connsiteY132" fmla="*/ 2125608 h 2237474"/>
              <a:gd name="connsiteX133" fmla="*/ 1637948 w 12192000"/>
              <a:gd name="connsiteY133" fmla="*/ 2172597 h 2237474"/>
              <a:gd name="connsiteX134" fmla="*/ 1434549 w 12192000"/>
              <a:gd name="connsiteY134" fmla="*/ 2234522 h 2237474"/>
              <a:gd name="connsiteX135" fmla="*/ 1398481 w 12192000"/>
              <a:gd name="connsiteY135" fmla="*/ 2237074 h 2237474"/>
              <a:gd name="connsiteX136" fmla="*/ 1398407 w 12192000"/>
              <a:gd name="connsiteY136" fmla="*/ 2237095 h 2237474"/>
              <a:gd name="connsiteX137" fmla="*/ 1370962 w 12192000"/>
              <a:gd name="connsiteY137" fmla="*/ 2237474 h 2237474"/>
              <a:gd name="connsiteX138" fmla="*/ 1356367 w 12192000"/>
              <a:gd name="connsiteY138" fmla="*/ 2235089 h 2237474"/>
              <a:gd name="connsiteX139" fmla="*/ 1324828 w 12192000"/>
              <a:gd name="connsiteY139" fmla="*/ 2231968 h 2237474"/>
              <a:gd name="connsiteX140" fmla="*/ 1297744 w 12192000"/>
              <a:gd name="connsiteY140" fmla="*/ 2235849 h 2237474"/>
              <a:gd name="connsiteX141" fmla="*/ 1286236 w 12192000"/>
              <a:gd name="connsiteY141" fmla="*/ 2233135 h 2237474"/>
              <a:gd name="connsiteX142" fmla="*/ 1279765 w 12192000"/>
              <a:gd name="connsiteY142" fmla="*/ 2229639 h 2237474"/>
              <a:gd name="connsiteX143" fmla="*/ 1195347 w 12192000"/>
              <a:gd name="connsiteY143" fmla="*/ 2212354 h 2237474"/>
              <a:gd name="connsiteX144" fmla="*/ 970251 w 12192000"/>
              <a:gd name="connsiteY144" fmla="*/ 2221029 h 2237474"/>
              <a:gd name="connsiteX145" fmla="*/ 812914 w 12192000"/>
              <a:gd name="connsiteY145" fmla="*/ 2202752 h 2237474"/>
              <a:gd name="connsiteX146" fmla="*/ 800195 w 12192000"/>
              <a:gd name="connsiteY146" fmla="*/ 2209407 h 2237474"/>
              <a:gd name="connsiteX147" fmla="*/ 784978 w 12192000"/>
              <a:gd name="connsiteY147" fmla="*/ 2212360 h 2237474"/>
              <a:gd name="connsiteX148" fmla="*/ 681987 w 12192000"/>
              <a:gd name="connsiteY148" fmla="*/ 2216757 h 2237474"/>
              <a:gd name="connsiteX149" fmla="*/ 669923 w 12192000"/>
              <a:gd name="connsiteY149" fmla="*/ 2211682 h 2237474"/>
              <a:gd name="connsiteX150" fmla="*/ 648680 w 12192000"/>
              <a:gd name="connsiteY150" fmla="*/ 2206229 h 2237474"/>
              <a:gd name="connsiteX151" fmla="*/ 597225 w 12192000"/>
              <a:gd name="connsiteY151" fmla="*/ 2180999 h 2237474"/>
              <a:gd name="connsiteX152" fmla="*/ 558449 w 12192000"/>
              <a:gd name="connsiteY152" fmla="*/ 2182346 h 2237474"/>
              <a:gd name="connsiteX153" fmla="*/ 550517 w 12192000"/>
              <a:gd name="connsiteY153" fmla="*/ 2182060 h 2237474"/>
              <a:gd name="connsiteX154" fmla="*/ 550309 w 12192000"/>
              <a:gd name="connsiteY154" fmla="*/ 2181825 h 2237474"/>
              <a:gd name="connsiteX155" fmla="*/ 541836 w 12192000"/>
              <a:gd name="connsiteY155" fmla="*/ 2181063 h 2237474"/>
              <a:gd name="connsiteX156" fmla="*/ 536057 w 12192000"/>
              <a:gd name="connsiteY156" fmla="*/ 2181537 h 2237474"/>
              <a:gd name="connsiteX157" fmla="*/ 520671 w 12192000"/>
              <a:gd name="connsiteY157" fmla="*/ 2180980 h 2237474"/>
              <a:gd name="connsiteX158" fmla="*/ 515024 w 12192000"/>
              <a:gd name="connsiteY158" fmla="*/ 2179258 h 2237474"/>
              <a:gd name="connsiteX159" fmla="*/ 512278 w 12192000"/>
              <a:gd name="connsiteY159" fmla="*/ 2176369 h 2237474"/>
              <a:gd name="connsiteX160" fmla="*/ 480419 w 12192000"/>
              <a:gd name="connsiteY160" fmla="*/ 2167807 h 2237474"/>
              <a:gd name="connsiteX161" fmla="*/ 413835 w 12192000"/>
              <a:gd name="connsiteY161" fmla="*/ 2156783 h 2237474"/>
              <a:gd name="connsiteX162" fmla="*/ 376513 w 12192000"/>
              <a:gd name="connsiteY162" fmla="*/ 2154014 h 2237474"/>
              <a:gd name="connsiteX163" fmla="*/ 273386 w 12192000"/>
              <a:gd name="connsiteY163" fmla="*/ 2142551 h 2237474"/>
              <a:gd name="connsiteX164" fmla="*/ 169207 w 12192000"/>
              <a:gd name="connsiteY164" fmla="*/ 2128100 h 2237474"/>
              <a:gd name="connsiteX165" fmla="*/ 93149 w 12192000"/>
              <a:gd name="connsiteY165" fmla="*/ 2105324 h 2237474"/>
              <a:gd name="connsiteX166" fmla="*/ 88109 w 12192000"/>
              <a:gd name="connsiteY166" fmla="*/ 2106704 h 2237474"/>
              <a:gd name="connsiteX167" fmla="*/ 80022 w 12192000"/>
              <a:gd name="connsiteY167" fmla="*/ 2107254 h 2237474"/>
              <a:gd name="connsiteX168" fmla="*/ 79717 w 12192000"/>
              <a:gd name="connsiteY168" fmla="*/ 2107046 h 2237474"/>
              <a:gd name="connsiteX169" fmla="*/ 72352 w 12192000"/>
              <a:gd name="connsiteY169" fmla="*/ 2107991 h 2237474"/>
              <a:gd name="connsiteX170" fmla="*/ 37645 w 12192000"/>
              <a:gd name="connsiteY170" fmla="*/ 2115401 h 2237474"/>
              <a:gd name="connsiteX171" fmla="*/ 4572 w 12192000"/>
              <a:gd name="connsiteY171" fmla="*/ 2111091 h 2237474"/>
              <a:gd name="connsiteX172" fmla="*/ 0 w 12192000"/>
              <a:gd name="connsiteY172" fmla="*/ 2110468 h 2237474"/>
              <a:gd name="connsiteX173" fmla="*/ 0 w 12192000"/>
              <a:gd name="connsiteY17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976224 w 12192000"/>
              <a:gd name="connsiteY130" fmla="*/ 2074257 h 2237474"/>
              <a:gd name="connsiteX131" fmla="*/ 1877728 w 12192000"/>
              <a:gd name="connsiteY131" fmla="*/ 2101004 h 2237474"/>
              <a:gd name="connsiteX132" fmla="*/ 1759056 w 12192000"/>
              <a:gd name="connsiteY132" fmla="*/ 2125608 h 2237474"/>
              <a:gd name="connsiteX133" fmla="*/ 1637948 w 12192000"/>
              <a:gd name="connsiteY133" fmla="*/ 2172597 h 2237474"/>
              <a:gd name="connsiteX134" fmla="*/ 1434549 w 12192000"/>
              <a:gd name="connsiteY134" fmla="*/ 2234522 h 2237474"/>
              <a:gd name="connsiteX135" fmla="*/ 1398481 w 12192000"/>
              <a:gd name="connsiteY135" fmla="*/ 2237074 h 2237474"/>
              <a:gd name="connsiteX136" fmla="*/ 1398407 w 12192000"/>
              <a:gd name="connsiteY136" fmla="*/ 2237095 h 2237474"/>
              <a:gd name="connsiteX137" fmla="*/ 1370962 w 12192000"/>
              <a:gd name="connsiteY137" fmla="*/ 2237474 h 2237474"/>
              <a:gd name="connsiteX138" fmla="*/ 1356367 w 12192000"/>
              <a:gd name="connsiteY138" fmla="*/ 2235089 h 2237474"/>
              <a:gd name="connsiteX139" fmla="*/ 1324828 w 12192000"/>
              <a:gd name="connsiteY139" fmla="*/ 2231968 h 2237474"/>
              <a:gd name="connsiteX140" fmla="*/ 1297744 w 12192000"/>
              <a:gd name="connsiteY140" fmla="*/ 2235849 h 2237474"/>
              <a:gd name="connsiteX141" fmla="*/ 1279765 w 12192000"/>
              <a:gd name="connsiteY141" fmla="*/ 2229639 h 2237474"/>
              <a:gd name="connsiteX142" fmla="*/ 1195347 w 12192000"/>
              <a:gd name="connsiteY142" fmla="*/ 2212354 h 2237474"/>
              <a:gd name="connsiteX143" fmla="*/ 970251 w 12192000"/>
              <a:gd name="connsiteY143" fmla="*/ 2221029 h 2237474"/>
              <a:gd name="connsiteX144" fmla="*/ 812914 w 12192000"/>
              <a:gd name="connsiteY144" fmla="*/ 2202752 h 2237474"/>
              <a:gd name="connsiteX145" fmla="*/ 800195 w 12192000"/>
              <a:gd name="connsiteY145" fmla="*/ 2209407 h 2237474"/>
              <a:gd name="connsiteX146" fmla="*/ 784978 w 12192000"/>
              <a:gd name="connsiteY146" fmla="*/ 2212360 h 2237474"/>
              <a:gd name="connsiteX147" fmla="*/ 681987 w 12192000"/>
              <a:gd name="connsiteY147" fmla="*/ 2216757 h 2237474"/>
              <a:gd name="connsiteX148" fmla="*/ 669923 w 12192000"/>
              <a:gd name="connsiteY148" fmla="*/ 2211682 h 2237474"/>
              <a:gd name="connsiteX149" fmla="*/ 648680 w 12192000"/>
              <a:gd name="connsiteY149" fmla="*/ 2206229 h 2237474"/>
              <a:gd name="connsiteX150" fmla="*/ 597225 w 12192000"/>
              <a:gd name="connsiteY150" fmla="*/ 2180999 h 2237474"/>
              <a:gd name="connsiteX151" fmla="*/ 558449 w 12192000"/>
              <a:gd name="connsiteY151" fmla="*/ 2182346 h 2237474"/>
              <a:gd name="connsiteX152" fmla="*/ 550517 w 12192000"/>
              <a:gd name="connsiteY152" fmla="*/ 2182060 h 2237474"/>
              <a:gd name="connsiteX153" fmla="*/ 550309 w 12192000"/>
              <a:gd name="connsiteY153" fmla="*/ 2181825 h 2237474"/>
              <a:gd name="connsiteX154" fmla="*/ 541836 w 12192000"/>
              <a:gd name="connsiteY154" fmla="*/ 2181063 h 2237474"/>
              <a:gd name="connsiteX155" fmla="*/ 536057 w 12192000"/>
              <a:gd name="connsiteY155" fmla="*/ 2181537 h 2237474"/>
              <a:gd name="connsiteX156" fmla="*/ 520671 w 12192000"/>
              <a:gd name="connsiteY156" fmla="*/ 2180980 h 2237474"/>
              <a:gd name="connsiteX157" fmla="*/ 515024 w 12192000"/>
              <a:gd name="connsiteY157" fmla="*/ 2179258 h 2237474"/>
              <a:gd name="connsiteX158" fmla="*/ 512278 w 12192000"/>
              <a:gd name="connsiteY158" fmla="*/ 2176369 h 2237474"/>
              <a:gd name="connsiteX159" fmla="*/ 480419 w 12192000"/>
              <a:gd name="connsiteY159" fmla="*/ 2167807 h 2237474"/>
              <a:gd name="connsiteX160" fmla="*/ 413835 w 12192000"/>
              <a:gd name="connsiteY160" fmla="*/ 2156783 h 2237474"/>
              <a:gd name="connsiteX161" fmla="*/ 376513 w 12192000"/>
              <a:gd name="connsiteY161" fmla="*/ 2154014 h 2237474"/>
              <a:gd name="connsiteX162" fmla="*/ 273386 w 12192000"/>
              <a:gd name="connsiteY162" fmla="*/ 2142551 h 2237474"/>
              <a:gd name="connsiteX163" fmla="*/ 169207 w 12192000"/>
              <a:gd name="connsiteY163" fmla="*/ 2128100 h 2237474"/>
              <a:gd name="connsiteX164" fmla="*/ 93149 w 12192000"/>
              <a:gd name="connsiteY164" fmla="*/ 2105324 h 2237474"/>
              <a:gd name="connsiteX165" fmla="*/ 88109 w 12192000"/>
              <a:gd name="connsiteY165" fmla="*/ 2106704 h 2237474"/>
              <a:gd name="connsiteX166" fmla="*/ 80022 w 12192000"/>
              <a:gd name="connsiteY166" fmla="*/ 2107254 h 2237474"/>
              <a:gd name="connsiteX167" fmla="*/ 79717 w 12192000"/>
              <a:gd name="connsiteY167" fmla="*/ 2107046 h 2237474"/>
              <a:gd name="connsiteX168" fmla="*/ 72352 w 12192000"/>
              <a:gd name="connsiteY168" fmla="*/ 2107991 h 2237474"/>
              <a:gd name="connsiteX169" fmla="*/ 37645 w 12192000"/>
              <a:gd name="connsiteY169" fmla="*/ 2115401 h 2237474"/>
              <a:gd name="connsiteX170" fmla="*/ 4572 w 12192000"/>
              <a:gd name="connsiteY170" fmla="*/ 2111091 h 2237474"/>
              <a:gd name="connsiteX171" fmla="*/ 0 w 12192000"/>
              <a:gd name="connsiteY171" fmla="*/ 2110468 h 2237474"/>
              <a:gd name="connsiteX172" fmla="*/ 0 w 12192000"/>
              <a:gd name="connsiteY17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976224 w 12192000"/>
              <a:gd name="connsiteY130" fmla="*/ 2074257 h 2237474"/>
              <a:gd name="connsiteX131" fmla="*/ 1877728 w 12192000"/>
              <a:gd name="connsiteY131" fmla="*/ 2101004 h 2237474"/>
              <a:gd name="connsiteX132" fmla="*/ 1759056 w 12192000"/>
              <a:gd name="connsiteY132" fmla="*/ 2125608 h 2237474"/>
              <a:gd name="connsiteX133" fmla="*/ 1637948 w 12192000"/>
              <a:gd name="connsiteY133" fmla="*/ 2172597 h 2237474"/>
              <a:gd name="connsiteX134" fmla="*/ 1434549 w 12192000"/>
              <a:gd name="connsiteY134" fmla="*/ 2234522 h 2237474"/>
              <a:gd name="connsiteX135" fmla="*/ 1398481 w 12192000"/>
              <a:gd name="connsiteY135" fmla="*/ 2237074 h 2237474"/>
              <a:gd name="connsiteX136" fmla="*/ 1398407 w 12192000"/>
              <a:gd name="connsiteY136" fmla="*/ 2237095 h 2237474"/>
              <a:gd name="connsiteX137" fmla="*/ 1370962 w 12192000"/>
              <a:gd name="connsiteY137" fmla="*/ 2237474 h 2237474"/>
              <a:gd name="connsiteX138" fmla="*/ 1356367 w 12192000"/>
              <a:gd name="connsiteY138" fmla="*/ 2235089 h 2237474"/>
              <a:gd name="connsiteX139" fmla="*/ 1324828 w 12192000"/>
              <a:gd name="connsiteY139" fmla="*/ 2231968 h 2237474"/>
              <a:gd name="connsiteX140" fmla="*/ 1279765 w 12192000"/>
              <a:gd name="connsiteY140" fmla="*/ 2229639 h 2237474"/>
              <a:gd name="connsiteX141" fmla="*/ 1195347 w 12192000"/>
              <a:gd name="connsiteY141" fmla="*/ 2212354 h 2237474"/>
              <a:gd name="connsiteX142" fmla="*/ 970251 w 12192000"/>
              <a:gd name="connsiteY142" fmla="*/ 2221029 h 2237474"/>
              <a:gd name="connsiteX143" fmla="*/ 812914 w 12192000"/>
              <a:gd name="connsiteY143" fmla="*/ 2202752 h 2237474"/>
              <a:gd name="connsiteX144" fmla="*/ 800195 w 12192000"/>
              <a:gd name="connsiteY144" fmla="*/ 2209407 h 2237474"/>
              <a:gd name="connsiteX145" fmla="*/ 784978 w 12192000"/>
              <a:gd name="connsiteY145" fmla="*/ 2212360 h 2237474"/>
              <a:gd name="connsiteX146" fmla="*/ 681987 w 12192000"/>
              <a:gd name="connsiteY146" fmla="*/ 2216757 h 2237474"/>
              <a:gd name="connsiteX147" fmla="*/ 669923 w 12192000"/>
              <a:gd name="connsiteY147" fmla="*/ 2211682 h 2237474"/>
              <a:gd name="connsiteX148" fmla="*/ 648680 w 12192000"/>
              <a:gd name="connsiteY148" fmla="*/ 2206229 h 2237474"/>
              <a:gd name="connsiteX149" fmla="*/ 597225 w 12192000"/>
              <a:gd name="connsiteY149" fmla="*/ 2180999 h 2237474"/>
              <a:gd name="connsiteX150" fmla="*/ 558449 w 12192000"/>
              <a:gd name="connsiteY150" fmla="*/ 2182346 h 2237474"/>
              <a:gd name="connsiteX151" fmla="*/ 550517 w 12192000"/>
              <a:gd name="connsiteY151" fmla="*/ 2182060 h 2237474"/>
              <a:gd name="connsiteX152" fmla="*/ 550309 w 12192000"/>
              <a:gd name="connsiteY152" fmla="*/ 2181825 h 2237474"/>
              <a:gd name="connsiteX153" fmla="*/ 541836 w 12192000"/>
              <a:gd name="connsiteY153" fmla="*/ 2181063 h 2237474"/>
              <a:gd name="connsiteX154" fmla="*/ 536057 w 12192000"/>
              <a:gd name="connsiteY154" fmla="*/ 2181537 h 2237474"/>
              <a:gd name="connsiteX155" fmla="*/ 520671 w 12192000"/>
              <a:gd name="connsiteY155" fmla="*/ 2180980 h 2237474"/>
              <a:gd name="connsiteX156" fmla="*/ 515024 w 12192000"/>
              <a:gd name="connsiteY156" fmla="*/ 2179258 h 2237474"/>
              <a:gd name="connsiteX157" fmla="*/ 512278 w 12192000"/>
              <a:gd name="connsiteY157" fmla="*/ 2176369 h 2237474"/>
              <a:gd name="connsiteX158" fmla="*/ 480419 w 12192000"/>
              <a:gd name="connsiteY158" fmla="*/ 2167807 h 2237474"/>
              <a:gd name="connsiteX159" fmla="*/ 413835 w 12192000"/>
              <a:gd name="connsiteY159" fmla="*/ 2156783 h 2237474"/>
              <a:gd name="connsiteX160" fmla="*/ 376513 w 12192000"/>
              <a:gd name="connsiteY160" fmla="*/ 2154014 h 2237474"/>
              <a:gd name="connsiteX161" fmla="*/ 273386 w 12192000"/>
              <a:gd name="connsiteY161" fmla="*/ 2142551 h 2237474"/>
              <a:gd name="connsiteX162" fmla="*/ 169207 w 12192000"/>
              <a:gd name="connsiteY162" fmla="*/ 2128100 h 2237474"/>
              <a:gd name="connsiteX163" fmla="*/ 93149 w 12192000"/>
              <a:gd name="connsiteY163" fmla="*/ 2105324 h 2237474"/>
              <a:gd name="connsiteX164" fmla="*/ 88109 w 12192000"/>
              <a:gd name="connsiteY164" fmla="*/ 2106704 h 2237474"/>
              <a:gd name="connsiteX165" fmla="*/ 80022 w 12192000"/>
              <a:gd name="connsiteY165" fmla="*/ 2107254 h 2237474"/>
              <a:gd name="connsiteX166" fmla="*/ 79717 w 12192000"/>
              <a:gd name="connsiteY166" fmla="*/ 2107046 h 2237474"/>
              <a:gd name="connsiteX167" fmla="*/ 72352 w 12192000"/>
              <a:gd name="connsiteY167" fmla="*/ 2107991 h 2237474"/>
              <a:gd name="connsiteX168" fmla="*/ 37645 w 12192000"/>
              <a:gd name="connsiteY168" fmla="*/ 2115401 h 2237474"/>
              <a:gd name="connsiteX169" fmla="*/ 4572 w 12192000"/>
              <a:gd name="connsiteY169" fmla="*/ 2111091 h 2237474"/>
              <a:gd name="connsiteX170" fmla="*/ 0 w 12192000"/>
              <a:gd name="connsiteY170" fmla="*/ 2110468 h 2237474"/>
              <a:gd name="connsiteX171" fmla="*/ 0 w 12192000"/>
              <a:gd name="connsiteY17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877728 w 12192000"/>
              <a:gd name="connsiteY130" fmla="*/ 2101004 h 2237474"/>
              <a:gd name="connsiteX131" fmla="*/ 1759056 w 12192000"/>
              <a:gd name="connsiteY131" fmla="*/ 2125608 h 2237474"/>
              <a:gd name="connsiteX132" fmla="*/ 1637948 w 12192000"/>
              <a:gd name="connsiteY132" fmla="*/ 2172597 h 2237474"/>
              <a:gd name="connsiteX133" fmla="*/ 1434549 w 12192000"/>
              <a:gd name="connsiteY133" fmla="*/ 2234522 h 2237474"/>
              <a:gd name="connsiteX134" fmla="*/ 1398481 w 12192000"/>
              <a:gd name="connsiteY134" fmla="*/ 2237074 h 2237474"/>
              <a:gd name="connsiteX135" fmla="*/ 1398407 w 12192000"/>
              <a:gd name="connsiteY135" fmla="*/ 2237095 h 2237474"/>
              <a:gd name="connsiteX136" fmla="*/ 1370962 w 12192000"/>
              <a:gd name="connsiteY136" fmla="*/ 2237474 h 2237474"/>
              <a:gd name="connsiteX137" fmla="*/ 1356367 w 12192000"/>
              <a:gd name="connsiteY137" fmla="*/ 2235089 h 2237474"/>
              <a:gd name="connsiteX138" fmla="*/ 1324828 w 12192000"/>
              <a:gd name="connsiteY138" fmla="*/ 2231968 h 2237474"/>
              <a:gd name="connsiteX139" fmla="*/ 1279765 w 12192000"/>
              <a:gd name="connsiteY139" fmla="*/ 2229639 h 2237474"/>
              <a:gd name="connsiteX140" fmla="*/ 1195347 w 12192000"/>
              <a:gd name="connsiteY140" fmla="*/ 2212354 h 2237474"/>
              <a:gd name="connsiteX141" fmla="*/ 970251 w 12192000"/>
              <a:gd name="connsiteY141" fmla="*/ 2221029 h 2237474"/>
              <a:gd name="connsiteX142" fmla="*/ 812914 w 12192000"/>
              <a:gd name="connsiteY142" fmla="*/ 2202752 h 2237474"/>
              <a:gd name="connsiteX143" fmla="*/ 800195 w 12192000"/>
              <a:gd name="connsiteY143" fmla="*/ 2209407 h 2237474"/>
              <a:gd name="connsiteX144" fmla="*/ 784978 w 12192000"/>
              <a:gd name="connsiteY144" fmla="*/ 2212360 h 2237474"/>
              <a:gd name="connsiteX145" fmla="*/ 681987 w 12192000"/>
              <a:gd name="connsiteY145" fmla="*/ 2216757 h 2237474"/>
              <a:gd name="connsiteX146" fmla="*/ 669923 w 12192000"/>
              <a:gd name="connsiteY146" fmla="*/ 2211682 h 2237474"/>
              <a:gd name="connsiteX147" fmla="*/ 648680 w 12192000"/>
              <a:gd name="connsiteY147" fmla="*/ 2206229 h 2237474"/>
              <a:gd name="connsiteX148" fmla="*/ 597225 w 12192000"/>
              <a:gd name="connsiteY148" fmla="*/ 2180999 h 2237474"/>
              <a:gd name="connsiteX149" fmla="*/ 558449 w 12192000"/>
              <a:gd name="connsiteY149" fmla="*/ 2182346 h 2237474"/>
              <a:gd name="connsiteX150" fmla="*/ 550517 w 12192000"/>
              <a:gd name="connsiteY150" fmla="*/ 2182060 h 2237474"/>
              <a:gd name="connsiteX151" fmla="*/ 550309 w 12192000"/>
              <a:gd name="connsiteY151" fmla="*/ 2181825 h 2237474"/>
              <a:gd name="connsiteX152" fmla="*/ 541836 w 12192000"/>
              <a:gd name="connsiteY152" fmla="*/ 2181063 h 2237474"/>
              <a:gd name="connsiteX153" fmla="*/ 536057 w 12192000"/>
              <a:gd name="connsiteY153" fmla="*/ 2181537 h 2237474"/>
              <a:gd name="connsiteX154" fmla="*/ 520671 w 12192000"/>
              <a:gd name="connsiteY154" fmla="*/ 2180980 h 2237474"/>
              <a:gd name="connsiteX155" fmla="*/ 515024 w 12192000"/>
              <a:gd name="connsiteY155" fmla="*/ 2179258 h 2237474"/>
              <a:gd name="connsiteX156" fmla="*/ 512278 w 12192000"/>
              <a:gd name="connsiteY156" fmla="*/ 2176369 h 2237474"/>
              <a:gd name="connsiteX157" fmla="*/ 480419 w 12192000"/>
              <a:gd name="connsiteY157" fmla="*/ 2167807 h 2237474"/>
              <a:gd name="connsiteX158" fmla="*/ 413835 w 12192000"/>
              <a:gd name="connsiteY158" fmla="*/ 2156783 h 2237474"/>
              <a:gd name="connsiteX159" fmla="*/ 376513 w 12192000"/>
              <a:gd name="connsiteY159" fmla="*/ 2154014 h 2237474"/>
              <a:gd name="connsiteX160" fmla="*/ 273386 w 12192000"/>
              <a:gd name="connsiteY160" fmla="*/ 2142551 h 2237474"/>
              <a:gd name="connsiteX161" fmla="*/ 169207 w 12192000"/>
              <a:gd name="connsiteY161" fmla="*/ 2128100 h 2237474"/>
              <a:gd name="connsiteX162" fmla="*/ 93149 w 12192000"/>
              <a:gd name="connsiteY162" fmla="*/ 2105324 h 2237474"/>
              <a:gd name="connsiteX163" fmla="*/ 88109 w 12192000"/>
              <a:gd name="connsiteY163" fmla="*/ 2106704 h 2237474"/>
              <a:gd name="connsiteX164" fmla="*/ 80022 w 12192000"/>
              <a:gd name="connsiteY164" fmla="*/ 2107254 h 2237474"/>
              <a:gd name="connsiteX165" fmla="*/ 79717 w 12192000"/>
              <a:gd name="connsiteY165" fmla="*/ 2107046 h 2237474"/>
              <a:gd name="connsiteX166" fmla="*/ 72352 w 12192000"/>
              <a:gd name="connsiteY166" fmla="*/ 2107991 h 2237474"/>
              <a:gd name="connsiteX167" fmla="*/ 37645 w 12192000"/>
              <a:gd name="connsiteY167" fmla="*/ 2115401 h 2237474"/>
              <a:gd name="connsiteX168" fmla="*/ 4572 w 12192000"/>
              <a:gd name="connsiteY168" fmla="*/ 2111091 h 2237474"/>
              <a:gd name="connsiteX169" fmla="*/ 0 w 12192000"/>
              <a:gd name="connsiteY169" fmla="*/ 2110468 h 2237474"/>
              <a:gd name="connsiteX170" fmla="*/ 0 w 12192000"/>
              <a:gd name="connsiteY17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877728 w 12192000"/>
              <a:gd name="connsiteY130" fmla="*/ 2101004 h 2237474"/>
              <a:gd name="connsiteX131" fmla="*/ 1759056 w 12192000"/>
              <a:gd name="connsiteY131" fmla="*/ 2125608 h 2237474"/>
              <a:gd name="connsiteX132" fmla="*/ 1637948 w 12192000"/>
              <a:gd name="connsiteY132" fmla="*/ 2172597 h 2237474"/>
              <a:gd name="connsiteX133" fmla="*/ 1434549 w 12192000"/>
              <a:gd name="connsiteY133" fmla="*/ 2234522 h 2237474"/>
              <a:gd name="connsiteX134" fmla="*/ 1398481 w 12192000"/>
              <a:gd name="connsiteY134" fmla="*/ 2237074 h 2237474"/>
              <a:gd name="connsiteX135" fmla="*/ 1398407 w 12192000"/>
              <a:gd name="connsiteY135" fmla="*/ 2237095 h 2237474"/>
              <a:gd name="connsiteX136" fmla="*/ 1370962 w 12192000"/>
              <a:gd name="connsiteY136" fmla="*/ 2237474 h 2237474"/>
              <a:gd name="connsiteX137" fmla="*/ 1356367 w 12192000"/>
              <a:gd name="connsiteY137" fmla="*/ 2235089 h 2237474"/>
              <a:gd name="connsiteX138" fmla="*/ 1324828 w 12192000"/>
              <a:gd name="connsiteY138" fmla="*/ 2231968 h 2237474"/>
              <a:gd name="connsiteX139" fmla="*/ 1279765 w 12192000"/>
              <a:gd name="connsiteY139" fmla="*/ 2229639 h 2237474"/>
              <a:gd name="connsiteX140" fmla="*/ 1195347 w 12192000"/>
              <a:gd name="connsiteY140" fmla="*/ 2212354 h 2237474"/>
              <a:gd name="connsiteX141" fmla="*/ 970251 w 12192000"/>
              <a:gd name="connsiteY141" fmla="*/ 2221029 h 2237474"/>
              <a:gd name="connsiteX142" fmla="*/ 812914 w 12192000"/>
              <a:gd name="connsiteY142" fmla="*/ 2202752 h 2237474"/>
              <a:gd name="connsiteX143" fmla="*/ 800195 w 12192000"/>
              <a:gd name="connsiteY143" fmla="*/ 2209407 h 2237474"/>
              <a:gd name="connsiteX144" fmla="*/ 784978 w 12192000"/>
              <a:gd name="connsiteY144" fmla="*/ 2212360 h 2237474"/>
              <a:gd name="connsiteX145" fmla="*/ 681987 w 12192000"/>
              <a:gd name="connsiteY145" fmla="*/ 2216757 h 2237474"/>
              <a:gd name="connsiteX146" fmla="*/ 669923 w 12192000"/>
              <a:gd name="connsiteY146" fmla="*/ 2211682 h 2237474"/>
              <a:gd name="connsiteX147" fmla="*/ 648680 w 12192000"/>
              <a:gd name="connsiteY147" fmla="*/ 2206229 h 2237474"/>
              <a:gd name="connsiteX148" fmla="*/ 597225 w 12192000"/>
              <a:gd name="connsiteY148" fmla="*/ 2180999 h 2237474"/>
              <a:gd name="connsiteX149" fmla="*/ 558449 w 12192000"/>
              <a:gd name="connsiteY149" fmla="*/ 2182346 h 2237474"/>
              <a:gd name="connsiteX150" fmla="*/ 550517 w 12192000"/>
              <a:gd name="connsiteY150" fmla="*/ 2182060 h 2237474"/>
              <a:gd name="connsiteX151" fmla="*/ 550309 w 12192000"/>
              <a:gd name="connsiteY151" fmla="*/ 2181825 h 2237474"/>
              <a:gd name="connsiteX152" fmla="*/ 541836 w 12192000"/>
              <a:gd name="connsiteY152" fmla="*/ 2181063 h 2237474"/>
              <a:gd name="connsiteX153" fmla="*/ 536057 w 12192000"/>
              <a:gd name="connsiteY153" fmla="*/ 2181537 h 2237474"/>
              <a:gd name="connsiteX154" fmla="*/ 520671 w 12192000"/>
              <a:gd name="connsiteY154" fmla="*/ 2180980 h 2237474"/>
              <a:gd name="connsiteX155" fmla="*/ 515024 w 12192000"/>
              <a:gd name="connsiteY155" fmla="*/ 2179258 h 2237474"/>
              <a:gd name="connsiteX156" fmla="*/ 512278 w 12192000"/>
              <a:gd name="connsiteY156" fmla="*/ 2176369 h 2237474"/>
              <a:gd name="connsiteX157" fmla="*/ 480419 w 12192000"/>
              <a:gd name="connsiteY157" fmla="*/ 2167807 h 2237474"/>
              <a:gd name="connsiteX158" fmla="*/ 413835 w 12192000"/>
              <a:gd name="connsiteY158" fmla="*/ 2156783 h 2237474"/>
              <a:gd name="connsiteX159" fmla="*/ 376513 w 12192000"/>
              <a:gd name="connsiteY159" fmla="*/ 2154014 h 2237474"/>
              <a:gd name="connsiteX160" fmla="*/ 273386 w 12192000"/>
              <a:gd name="connsiteY160" fmla="*/ 2142551 h 2237474"/>
              <a:gd name="connsiteX161" fmla="*/ 169207 w 12192000"/>
              <a:gd name="connsiteY161" fmla="*/ 2128100 h 2237474"/>
              <a:gd name="connsiteX162" fmla="*/ 93149 w 12192000"/>
              <a:gd name="connsiteY162" fmla="*/ 2105324 h 2237474"/>
              <a:gd name="connsiteX163" fmla="*/ 88109 w 12192000"/>
              <a:gd name="connsiteY163" fmla="*/ 2106704 h 2237474"/>
              <a:gd name="connsiteX164" fmla="*/ 80022 w 12192000"/>
              <a:gd name="connsiteY164" fmla="*/ 2107254 h 2237474"/>
              <a:gd name="connsiteX165" fmla="*/ 79717 w 12192000"/>
              <a:gd name="connsiteY165" fmla="*/ 2107046 h 2237474"/>
              <a:gd name="connsiteX166" fmla="*/ 72352 w 12192000"/>
              <a:gd name="connsiteY166" fmla="*/ 2107991 h 2237474"/>
              <a:gd name="connsiteX167" fmla="*/ 37645 w 12192000"/>
              <a:gd name="connsiteY167" fmla="*/ 2115401 h 2237474"/>
              <a:gd name="connsiteX168" fmla="*/ 4572 w 12192000"/>
              <a:gd name="connsiteY168" fmla="*/ 2111091 h 2237474"/>
              <a:gd name="connsiteX169" fmla="*/ 0 w 12192000"/>
              <a:gd name="connsiteY169" fmla="*/ 2110468 h 2237474"/>
              <a:gd name="connsiteX170" fmla="*/ 0 w 12192000"/>
              <a:gd name="connsiteY17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42244 w 12192000"/>
              <a:gd name="connsiteY128" fmla="*/ 2055560 h 2237474"/>
              <a:gd name="connsiteX129" fmla="*/ 1877728 w 12192000"/>
              <a:gd name="connsiteY129" fmla="*/ 2101004 h 2237474"/>
              <a:gd name="connsiteX130" fmla="*/ 1759056 w 12192000"/>
              <a:gd name="connsiteY130" fmla="*/ 2125608 h 2237474"/>
              <a:gd name="connsiteX131" fmla="*/ 1637948 w 12192000"/>
              <a:gd name="connsiteY131" fmla="*/ 2172597 h 2237474"/>
              <a:gd name="connsiteX132" fmla="*/ 1434549 w 12192000"/>
              <a:gd name="connsiteY132" fmla="*/ 2234522 h 2237474"/>
              <a:gd name="connsiteX133" fmla="*/ 1398481 w 12192000"/>
              <a:gd name="connsiteY133" fmla="*/ 2237074 h 2237474"/>
              <a:gd name="connsiteX134" fmla="*/ 1398407 w 12192000"/>
              <a:gd name="connsiteY134" fmla="*/ 2237095 h 2237474"/>
              <a:gd name="connsiteX135" fmla="*/ 1370962 w 12192000"/>
              <a:gd name="connsiteY135" fmla="*/ 2237474 h 2237474"/>
              <a:gd name="connsiteX136" fmla="*/ 1356367 w 12192000"/>
              <a:gd name="connsiteY136" fmla="*/ 2235089 h 2237474"/>
              <a:gd name="connsiteX137" fmla="*/ 1324828 w 12192000"/>
              <a:gd name="connsiteY137" fmla="*/ 2231968 h 2237474"/>
              <a:gd name="connsiteX138" fmla="*/ 1279765 w 12192000"/>
              <a:gd name="connsiteY138" fmla="*/ 2229639 h 2237474"/>
              <a:gd name="connsiteX139" fmla="*/ 1195347 w 12192000"/>
              <a:gd name="connsiteY139" fmla="*/ 2212354 h 2237474"/>
              <a:gd name="connsiteX140" fmla="*/ 970251 w 12192000"/>
              <a:gd name="connsiteY140" fmla="*/ 2221029 h 2237474"/>
              <a:gd name="connsiteX141" fmla="*/ 812914 w 12192000"/>
              <a:gd name="connsiteY141" fmla="*/ 2202752 h 2237474"/>
              <a:gd name="connsiteX142" fmla="*/ 800195 w 12192000"/>
              <a:gd name="connsiteY142" fmla="*/ 2209407 h 2237474"/>
              <a:gd name="connsiteX143" fmla="*/ 784978 w 12192000"/>
              <a:gd name="connsiteY143" fmla="*/ 2212360 h 2237474"/>
              <a:gd name="connsiteX144" fmla="*/ 681987 w 12192000"/>
              <a:gd name="connsiteY144" fmla="*/ 2216757 h 2237474"/>
              <a:gd name="connsiteX145" fmla="*/ 669923 w 12192000"/>
              <a:gd name="connsiteY145" fmla="*/ 2211682 h 2237474"/>
              <a:gd name="connsiteX146" fmla="*/ 648680 w 12192000"/>
              <a:gd name="connsiteY146" fmla="*/ 2206229 h 2237474"/>
              <a:gd name="connsiteX147" fmla="*/ 597225 w 12192000"/>
              <a:gd name="connsiteY147" fmla="*/ 2180999 h 2237474"/>
              <a:gd name="connsiteX148" fmla="*/ 558449 w 12192000"/>
              <a:gd name="connsiteY148" fmla="*/ 2182346 h 2237474"/>
              <a:gd name="connsiteX149" fmla="*/ 550517 w 12192000"/>
              <a:gd name="connsiteY149" fmla="*/ 2182060 h 2237474"/>
              <a:gd name="connsiteX150" fmla="*/ 550309 w 12192000"/>
              <a:gd name="connsiteY150" fmla="*/ 2181825 h 2237474"/>
              <a:gd name="connsiteX151" fmla="*/ 541836 w 12192000"/>
              <a:gd name="connsiteY151" fmla="*/ 2181063 h 2237474"/>
              <a:gd name="connsiteX152" fmla="*/ 536057 w 12192000"/>
              <a:gd name="connsiteY152" fmla="*/ 2181537 h 2237474"/>
              <a:gd name="connsiteX153" fmla="*/ 520671 w 12192000"/>
              <a:gd name="connsiteY153" fmla="*/ 2180980 h 2237474"/>
              <a:gd name="connsiteX154" fmla="*/ 515024 w 12192000"/>
              <a:gd name="connsiteY154" fmla="*/ 2179258 h 2237474"/>
              <a:gd name="connsiteX155" fmla="*/ 512278 w 12192000"/>
              <a:gd name="connsiteY155" fmla="*/ 2176369 h 2237474"/>
              <a:gd name="connsiteX156" fmla="*/ 480419 w 12192000"/>
              <a:gd name="connsiteY156" fmla="*/ 2167807 h 2237474"/>
              <a:gd name="connsiteX157" fmla="*/ 413835 w 12192000"/>
              <a:gd name="connsiteY157" fmla="*/ 2156783 h 2237474"/>
              <a:gd name="connsiteX158" fmla="*/ 376513 w 12192000"/>
              <a:gd name="connsiteY158" fmla="*/ 2154014 h 2237474"/>
              <a:gd name="connsiteX159" fmla="*/ 273386 w 12192000"/>
              <a:gd name="connsiteY159" fmla="*/ 2142551 h 2237474"/>
              <a:gd name="connsiteX160" fmla="*/ 169207 w 12192000"/>
              <a:gd name="connsiteY160" fmla="*/ 2128100 h 2237474"/>
              <a:gd name="connsiteX161" fmla="*/ 93149 w 12192000"/>
              <a:gd name="connsiteY161" fmla="*/ 2105324 h 2237474"/>
              <a:gd name="connsiteX162" fmla="*/ 88109 w 12192000"/>
              <a:gd name="connsiteY162" fmla="*/ 2106704 h 2237474"/>
              <a:gd name="connsiteX163" fmla="*/ 80022 w 12192000"/>
              <a:gd name="connsiteY163" fmla="*/ 2107254 h 2237474"/>
              <a:gd name="connsiteX164" fmla="*/ 79717 w 12192000"/>
              <a:gd name="connsiteY164" fmla="*/ 2107046 h 2237474"/>
              <a:gd name="connsiteX165" fmla="*/ 72352 w 12192000"/>
              <a:gd name="connsiteY165" fmla="*/ 2107991 h 2237474"/>
              <a:gd name="connsiteX166" fmla="*/ 37645 w 12192000"/>
              <a:gd name="connsiteY166" fmla="*/ 2115401 h 2237474"/>
              <a:gd name="connsiteX167" fmla="*/ 4572 w 12192000"/>
              <a:gd name="connsiteY167" fmla="*/ 2111091 h 2237474"/>
              <a:gd name="connsiteX168" fmla="*/ 0 w 12192000"/>
              <a:gd name="connsiteY168" fmla="*/ 2110468 h 2237474"/>
              <a:gd name="connsiteX169" fmla="*/ 0 w 12192000"/>
              <a:gd name="connsiteY16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17102 w 12192000"/>
              <a:gd name="connsiteY123" fmla="*/ 2023004 h 2237474"/>
              <a:gd name="connsiteX124" fmla="*/ 2111935 w 12192000"/>
              <a:gd name="connsiteY124" fmla="*/ 2023163 h 2237474"/>
              <a:gd name="connsiteX125" fmla="*/ 2089991 w 12192000"/>
              <a:gd name="connsiteY125" fmla="*/ 2034193 h 2237474"/>
              <a:gd name="connsiteX126" fmla="*/ 2058061 w 12192000"/>
              <a:gd name="connsiteY126" fmla="*/ 2047942 h 2237474"/>
              <a:gd name="connsiteX127" fmla="*/ 2042244 w 12192000"/>
              <a:gd name="connsiteY127" fmla="*/ 2055560 h 2237474"/>
              <a:gd name="connsiteX128" fmla="*/ 1877728 w 12192000"/>
              <a:gd name="connsiteY128" fmla="*/ 2101004 h 2237474"/>
              <a:gd name="connsiteX129" fmla="*/ 1759056 w 12192000"/>
              <a:gd name="connsiteY129" fmla="*/ 2125608 h 2237474"/>
              <a:gd name="connsiteX130" fmla="*/ 1637948 w 12192000"/>
              <a:gd name="connsiteY130" fmla="*/ 2172597 h 2237474"/>
              <a:gd name="connsiteX131" fmla="*/ 1434549 w 12192000"/>
              <a:gd name="connsiteY131" fmla="*/ 2234522 h 2237474"/>
              <a:gd name="connsiteX132" fmla="*/ 1398481 w 12192000"/>
              <a:gd name="connsiteY132" fmla="*/ 2237074 h 2237474"/>
              <a:gd name="connsiteX133" fmla="*/ 1398407 w 12192000"/>
              <a:gd name="connsiteY133" fmla="*/ 2237095 h 2237474"/>
              <a:gd name="connsiteX134" fmla="*/ 1370962 w 12192000"/>
              <a:gd name="connsiteY134" fmla="*/ 2237474 h 2237474"/>
              <a:gd name="connsiteX135" fmla="*/ 1356367 w 12192000"/>
              <a:gd name="connsiteY135" fmla="*/ 2235089 h 2237474"/>
              <a:gd name="connsiteX136" fmla="*/ 1324828 w 12192000"/>
              <a:gd name="connsiteY136" fmla="*/ 2231968 h 2237474"/>
              <a:gd name="connsiteX137" fmla="*/ 1279765 w 12192000"/>
              <a:gd name="connsiteY137" fmla="*/ 2229639 h 2237474"/>
              <a:gd name="connsiteX138" fmla="*/ 1195347 w 12192000"/>
              <a:gd name="connsiteY138" fmla="*/ 2212354 h 2237474"/>
              <a:gd name="connsiteX139" fmla="*/ 970251 w 12192000"/>
              <a:gd name="connsiteY139" fmla="*/ 2221029 h 2237474"/>
              <a:gd name="connsiteX140" fmla="*/ 812914 w 12192000"/>
              <a:gd name="connsiteY140" fmla="*/ 2202752 h 2237474"/>
              <a:gd name="connsiteX141" fmla="*/ 800195 w 12192000"/>
              <a:gd name="connsiteY141" fmla="*/ 2209407 h 2237474"/>
              <a:gd name="connsiteX142" fmla="*/ 784978 w 12192000"/>
              <a:gd name="connsiteY142" fmla="*/ 2212360 h 2237474"/>
              <a:gd name="connsiteX143" fmla="*/ 681987 w 12192000"/>
              <a:gd name="connsiteY143" fmla="*/ 2216757 h 2237474"/>
              <a:gd name="connsiteX144" fmla="*/ 669923 w 12192000"/>
              <a:gd name="connsiteY144" fmla="*/ 2211682 h 2237474"/>
              <a:gd name="connsiteX145" fmla="*/ 648680 w 12192000"/>
              <a:gd name="connsiteY145" fmla="*/ 2206229 h 2237474"/>
              <a:gd name="connsiteX146" fmla="*/ 597225 w 12192000"/>
              <a:gd name="connsiteY146" fmla="*/ 2180999 h 2237474"/>
              <a:gd name="connsiteX147" fmla="*/ 558449 w 12192000"/>
              <a:gd name="connsiteY147" fmla="*/ 2182346 h 2237474"/>
              <a:gd name="connsiteX148" fmla="*/ 550517 w 12192000"/>
              <a:gd name="connsiteY148" fmla="*/ 2182060 h 2237474"/>
              <a:gd name="connsiteX149" fmla="*/ 550309 w 12192000"/>
              <a:gd name="connsiteY149" fmla="*/ 2181825 h 2237474"/>
              <a:gd name="connsiteX150" fmla="*/ 541836 w 12192000"/>
              <a:gd name="connsiteY150" fmla="*/ 2181063 h 2237474"/>
              <a:gd name="connsiteX151" fmla="*/ 536057 w 12192000"/>
              <a:gd name="connsiteY151" fmla="*/ 2181537 h 2237474"/>
              <a:gd name="connsiteX152" fmla="*/ 520671 w 12192000"/>
              <a:gd name="connsiteY152" fmla="*/ 2180980 h 2237474"/>
              <a:gd name="connsiteX153" fmla="*/ 515024 w 12192000"/>
              <a:gd name="connsiteY153" fmla="*/ 2179258 h 2237474"/>
              <a:gd name="connsiteX154" fmla="*/ 512278 w 12192000"/>
              <a:gd name="connsiteY154" fmla="*/ 2176369 h 2237474"/>
              <a:gd name="connsiteX155" fmla="*/ 480419 w 12192000"/>
              <a:gd name="connsiteY155" fmla="*/ 2167807 h 2237474"/>
              <a:gd name="connsiteX156" fmla="*/ 413835 w 12192000"/>
              <a:gd name="connsiteY156" fmla="*/ 2156783 h 2237474"/>
              <a:gd name="connsiteX157" fmla="*/ 376513 w 12192000"/>
              <a:gd name="connsiteY157" fmla="*/ 2154014 h 2237474"/>
              <a:gd name="connsiteX158" fmla="*/ 273386 w 12192000"/>
              <a:gd name="connsiteY158" fmla="*/ 2142551 h 2237474"/>
              <a:gd name="connsiteX159" fmla="*/ 169207 w 12192000"/>
              <a:gd name="connsiteY159" fmla="*/ 2128100 h 2237474"/>
              <a:gd name="connsiteX160" fmla="*/ 93149 w 12192000"/>
              <a:gd name="connsiteY160" fmla="*/ 2105324 h 2237474"/>
              <a:gd name="connsiteX161" fmla="*/ 88109 w 12192000"/>
              <a:gd name="connsiteY161" fmla="*/ 2106704 h 2237474"/>
              <a:gd name="connsiteX162" fmla="*/ 80022 w 12192000"/>
              <a:gd name="connsiteY162" fmla="*/ 2107254 h 2237474"/>
              <a:gd name="connsiteX163" fmla="*/ 79717 w 12192000"/>
              <a:gd name="connsiteY163" fmla="*/ 2107046 h 2237474"/>
              <a:gd name="connsiteX164" fmla="*/ 72352 w 12192000"/>
              <a:gd name="connsiteY164" fmla="*/ 2107991 h 2237474"/>
              <a:gd name="connsiteX165" fmla="*/ 37645 w 12192000"/>
              <a:gd name="connsiteY165" fmla="*/ 2115401 h 2237474"/>
              <a:gd name="connsiteX166" fmla="*/ 4572 w 12192000"/>
              <a:gd name="connsiteY166" fmla="*/ 2111091 h 2237474"/>
              <a:gd name="connsiteX167" fmla="*/ 0 w 12192000"/>
              <a:gd name="connsiteY167" fmla="*/ 2110468 h 2237474"/>
              <a:gd name="connsiteX168" fmla="*/ 0 w 12192000"/>
              <a:gd name="connsiteY16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17102 w 12192000"/>
              <a:gd name="connsiteY123" fmla="*/ 2023004 h 2237474"/>
              <a:gd name="connsiteX124" fmla="*/ 2089991 w 12192000"/>
              <a:gd name="connsiteY124" fmla="*/ 2034193 h 2237474"/>
              <a:gd name="connsiteX125" fmla="*/ 2058061 w 12192000"/>
              <a:gd name="connsiteY125" fmla="*/ 2047942 h 2237474"/>
              <a:gd name="connsiteX126" fmla="*/ 2042244 w 12192000"/>
              <a:gd name="connsiteY126" fmla="*/ 2055560 h 2237474"/>
              <a:gd name="connsiteX127" fmla="*/ 1877728 w 12192000"/>
              <a:gd name="connsiteY127" fmla="*/ 2101004 h 2237474"/>
              <a:gd name="connsiteX128" fmla="*/ 1759056 w 12192000"/>
              <a:gd name="connsiteY128" fmla="*/ 2125608 h 2237474"/>
              <a:gd name="connsiteX129" fmla="*/ 1637948 w 12192000"/>
              <a:gd name="connsiteY129" fmla="*/ 2172597 h 2237474"/>
              <a:gd name="connsiteX130" fmla="*/ 1434549 w 12192000"/>
              <a:gd name="connsiteY130" fmla="*/ 2234522 h 2237474"/>
              <a:gd name="connsiteX131" fmla="*/ 1398481 w 12192000"/>
              <a:gd name="connsiteY131" fmla="*/ 2237074 h 2237474"/>
              <a:gd name="connsiteX132" fmla="*/ 1398407 w 12192000"/>
              <a:gd name="connsiteY132" fmla="*/ 2237095 h 2237474"/>
              <a:gd name="connsiteX133" fmla="*/ 1370962 w 12192000"/>
              <a:gd name="connsiteY133" fmla="*/ 2237474 h 2237474"/>
              <a:gd name="connsiteX134" fmla="*/ 1356367 w 12192000"/>
              <a:gd name="connsiteY134" fmla="*/ 2235089 h 2237474"/>
              <a:gd name="connsiteX135" fmla="*/ 1324828 w 12192000"/>
              <a:gd name="connsiteY135" fmla="*/ 2231968 h 2237474"/>
              <a:gd name="connsiteX136" fmla="*/ 1279765 w 12192000"/>
              <a:gd name="connsiteY136" fmla="*/ 2229639 h 2237474"/>
              <a:gd name="connsiteX137" fmla="*/ 1195347 w 12192000"/>
              <a:gd name="connsiteY137" fmla="*/ 2212354 h 2237474"/>
              <a:gd name="connsiteX138" fmla="*/ 970251 w 12192000"/>
              <a:gd name="connsiteY138" fmla="*/ 2221029 h 2237474"/>
              <a:gd name="connsiteX139" fmla="*/ 812914 w 12192000"/>
              <a:gd name="connsiteY139" fmla="*/ 2202752 h 2237474"/>
              <a:gd name="connsiteX140" fmla="*/ 800195 w 12192000"/>
              <a:gd name="connsiteY140" fmla="*/ 2209407 h 2237474"/>
              <a:gd name="connsiteX141" fmla="*/ 784978 w 12192000"/>
              <a:gd name="connsiteY141" fmla="*/ 2212360 h 2237474"/>
              <a:gd name="connsiteX142" fmla="*/ 681987 w 12192000"/>
              <a:gd name="connsiteY142" fmla="*/ 2216757 h 2237474"/>
              <a:gd name="connsiteX143" fmla="*/ 669923 w 12192000"/>
              <a:gd name="connsiteY143" fmla="*/ 2211682 h 2237474"/>
              <a:gd name="connsiteX144" fmla="*/ 648680 w 12192000"/>
              <a:gd name="connsiteY144" fmla="*/ 2206229 h 2237474"/>
              <a:gd name="connsiteX145" fmla="*/ 597225 w 12192000"/>
              <a:gd name="connsiteY145" fmla="*/ 2180999 h 2237474"/>
              <a:gd name="connsiteX146" fmla="*/ 558449 w 12192000"/>
              <a:gd name="connsiteY146" fmla="*/ 2182346 h 2237474"/>
              <a:gd name="connsiteX147" fmla="*/ 550517 w 12192000"/>
              <a:gd name="connsiteY147" fmla="*/ 2182060 h 2237474"/>
              <a:gd name="connsiteX148" fmla="*/ 550309 w 12192000"/>
              <a:gd name="connsiteY148" fmla="*/ 2181825 h 2237474"/>
              <a:gd name="connsiteX149" fmla="*/ 541836 w 12192000"/>
              <a:gd name="connsiteY149" fmla="*/ 2181063 h 2237474"/>
              <a:gd name="connsiteX150" fmla="*/ 536057 w 12192000"/>
              <a:gd name="connsiteY150" fmla="*/ 2181537 h 2237474"/>
              <a:gd name="connsiteX151" fmla="*/ 520671 w 12192000"/>
              <a:gd name="connsiteY151" fmla="*/ 2180980 h 2237474"/>
              <a:gd name="connsiteX152" fmla="*/ 515024 w 12192000"/>
              <a:gd name="connsiteY152" fmla="*/ 2179258 h 2237474"/>
              <a:gd name="connsiteX153" fmla="*/ 512278 w 12192000"/>
              <a:gd name="connsiteY153" fmla="*/ 2176369 h 2237474"/>
              <a:gd name="connsiteX154" fmla="*/ 480419 w 12192000"/>
              <a:gd name="connsiteY154" fmla="*/ 2167807 h 2237474"/>
              <a:gd name="connsiteX155" fmla="*/ 413835 w 12192000"/>
              <a:gd name="connsiteY155" fmla="*/ 2156783 h 2237474"/>
              <a:gd name="connsiteX156" fmla="*/ 376513 w 12192000"/>
              <a:gd name="connsiteY156" fmla="*/ 2154014 h 2237474"/>
              <a:gd name="connsiteX157" fmla="*/ 273386 w 12192000"/>
              <a:gd name="connsiteY157" fmla="*/ 2142551 h 2237474"/>
              <a:gd name="connsiteX158" fmla="*/ 169207 w 12192000"/>
              <a:gd name="connsiteY158" fmla="*/ 2128100 h 2237474"/>
              <a:gd name="connsiteX159" fmla="*/ 93149 w 12192000"/>
              <a:gd name="connsiteY159" fmla="*/ 2105324 h 2237474"/>
              <a:gd name="connsiteX160" fmla="*/ 88109 w 12192000"/>
              <a:gd name="connsiteY160" fmla="*/ 2106704 h 2237474"/>
              <a:gd name="connsiteX161" fmla="*/ 80022 w 12192000"/>
              <a:gd name="connsiteY161" fmla="*/ 2107254 h 2237474"/>
              <a:gd name="connsiteX162" fmla="*/ 79717 w 12192000"/>
              <a:gd name="connsiteY162" fmla="*/ 2107046 h 2237474"/>
              <a:gd name="connsiteX163" fmla="*/ 72352 w 12192000"/>
              <a:gd name="connsiteY163" fmla="*/ 2107991 h 2237474"/>
              <a:gd name="connsiteX164" fmla="*/ 37645 w 12192000"/>
              <a:gd name="connsiteY164" fmla="*/ 2115401 h 2237474"/>
              <a:gd name="connsiteX165" fmla="*/ 4572 w 12192000"/>
              <a:gd name="connsiteY165" fmla="*/ 2111091 h 2237474"/>
              <a:gd name="connsiteX166" fmla="*/ 0 w 12192000"/>
              <a:gd name="connsiteY166" fmla="*/ 2110468 h 2237474"/>
              <a:gd name="connsiteX167" fmla="*/ 0 w 12192000"/>
              <a:gd name="connsiteY16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089991 w 12192000"/>
              <a:gd name="connsiteY123" fmla="*/ 2034193 h 2237474"/>
              <a:gd name="connsiteX124" fmla="*/ 2058061 w 12192000"/>
              <a:gd name="connsiteY124" fmla="*/ 2047942 h 2237474"/>
              <a:gd name="connsiteX125" fmla="*/ 2042244 w 12192000"/>
              <a:gd name="connsiteY125" fmla="*/ 2055560 h 2237474"/>
              <a:gd name="connsiteX126" fmla="*/ 1877728 w 12192000"/>
              <a:gd name="connsiteY126" fmla="*/ 2101004 h 2237474"/>
              <a:gd name="connsiteX127" fmla="*/ 1759056 w 12192000"/>
              <a:gd name="connsiteY127" fmla="*/ 2125608 h 2237474"/>
              <a:gd name="connsiteX128" fmla="*/ 1637948 w 12192000"/>
              <a:gd name="connsiteY128" fmla="*/ 2172597 h 2237474"/>
              <a:gd name="connsiteX129" fmla="*/ 1434549 w 12192000"/>
              <a:gd name="connsiteY129" fmla="*/ 2234522 h 2237474"/>
              <a:gd name="connsiteX130" fmla="*/ 1398481 w 12192000"/>
              <a:gd name="connsiteY130" fmla="*/ 2237074 h 2237474"/>
              <a:gd name="connsiteX131" fmla="*/ 1398407 w 12192000"/>
              <a:gd name="connsiteY131" fmla="*/ 2237095 h 2237474"/>
              <a:gd name="connsiteX132" fmla="*/ 1370962 w 12192000"/>
              <a:gd name="connsiteY132" fmla="*/ 2237474 h 2237474"/>
              <a:gd name="connsiteX133" fmla="*/ 1356367 w 12192000"/>
              <a:gd name="connsiteY133" fmla="*/ 2235089 h 2237474"/>
              <a:gd name="connsiteX134" fmla="*/ 1324828 w 12192000"/>
              <a:gd name="connsiteY134" fmla="*/ 2231968 h 2237474"/>
              <a:gd name="connsiteX135" fmla="*/ 1279765 w 12192000"/>
              <a:gd name="connsiteY135" fmla="*/ 2229639 h 2237474"/>
              <a:gd name="connsiteX136" fmla="*/ 1195347 w 12192000"/>
              <a:gd name="connsiteY136" fmla="*/ 2212354 h 2237474"/>
              <a:gd name="connsiteX137" fmla="*/ 970251 w 12192000"/>
              <a:gd name="connsiteY137" fmla="*/ 2221029 h 2237474"/>
              <a:gd name="connsiteX138" fmla="*/ 812914 w 12192000"/>
              <a:gd name="connsiteY138" fmla="*/ 2202752 h 2237474"/>
              <a:gd name="connsiteX139" fmla="*/ 800195 w 12192000"/>
              <a:gd name="connsiteY139" fmla="*/ 2209407 h 2237474"/>
              <a:gd name="connsiteX140" fmla="*/ 784978 w 12192000"/>
              <a:gd name="connsiteY140" fmla="*/ 2212360 h 2237474"/>
              <a:gd name="connsiteX141" fmla="*/ 681987 w 12192000"/>
              <a:gd name="connsiteY141" fmla="*/ 2216757 h 2237474"/>
              <a:gd name="connsiteX142" fmla="*/ 669923 w 12192000"/>
              <a:gd name="connsiteY142" fmla="*/ 2211682 h 2237474"/>
              <a:gd name="connsiteX143" fmla="*/ 648680 w 12192000"/>
              <a:gd name="connsiteY143" fmla="*/ 2206229 h 2237474"/>
              <a:gd name="connsiteX144" fmla="*/ 597225 w 12192000"/>
              <a:gd name="connsiteY144" fmla="*/ 2180999 h 2237474"/>
              <a:gd name="connsiteX145" fmla="*/ 558449 w 12192000"/>
              <a:gd name="connsiteY145" fmla="*/ 2182346 h 2237474"/>
              <a:gd name="connsiteX146" fmla="*/ 550517 w 12192000"/>
              <a:gd name="connsiteY146" fmla="*/ 2182060 h 2237474"/>
              <a:gd name="connsiteX147" fmla="*/ 550309 w 12192000"/>
              <a:gd name="connsiteY147" fmla="*/ 2181825 h 2237474"/>
              <a:gd name="connsiteX148" fmla="*/ 541836 w 12192000"/>
              <a:gd name="connsiteY148" fmla="*/ 2181063 h 2237474"/>
              <a:gd name="connsiteX149" fmla="*/ 536057 w 12192000"/>
              <a:gd name="connsiteY149" fmla="*/ 2181537 h 2237474"/>
              <a:gd name="connsiteX150" fmla="*/ 520671 w 12192000"/>
              <a:gd name="connsiteY150" fmla="*/ 2180980 h 2237474"/>
              <a:gd name="connsiteX151" fmla="*/ 515024 w 12192000"/>
              <a:gd name="connsiteY151" fmla="*/ 2179258 h 2237474"/>
              <a:gd name="connsiteX152" fmla="*/ 512278 w 12192000"/>
              <a:gd name="connsiteY152" fmla="*/ 2176369 h 2237474"/>
              <a:gd name="connsiteX153" fmla="*/ 480419 w 12192000"/>
              <a:gd name="connsiteY153" fmla="*/ 2167807 h 2237474"/>
              <a:gd name="connsiteX154" fmla="*/ 413835 w 12192000"/>
              <a:gd name="connsiteY154" fmla="*/ 2156783 h 2237474"/>
              <a:gd name="connsiteX155" fmla="*/ 376513 w 12192000"/>
              <a:gd name="connsiteY155" fmla="*/ 2154014 h 2237474"/>
              <a:gd name="connsiteX156" fmla="*/ 273386 w 12192000"/>
              <a:gd name="connsiteY156" fmla="*/ 2142551 h 2237474"/>
              <a:gd name="connsiteX157" fmla="*/ 169207 w 12192000"/>
              <a:gd name="connsiteY157" fmla="*/ 2128100 h 2237474"/>
              <a:gd name="connsiteX158" fmla="*/ 93149 w 12192000"/>
              <a:gd name="connsiteY158" fmla="*/ 2105324 h 2237474"/>
              <a:gd name="connsiteX159" fmla="*/ 88109 w 12192000"/>
              <a:gd name="connsiteY159" fmla="*/ 2106704 h 2237474"/>
              <a:gd name="connsiteX160" fmla="*/ 80022 w 12192000"/>
              <a:gd name="connsiteY160" fmla="*/ 2107254 h 2237474"/>
              <a:gd name="connsiteX161" fmla="*/ 79717 w 12192000"/>
              <a:gd name="connsiteY161" fmla="*/ 2107046 h 2237474"/>
              <a:gd name="connsiteX162" fmla="*/ 72352 w 12192000"/>
              <a:gd name="connsiteY162" fmla="*/ 2107991 h 2237474"/>
              <a:gd name="connsiteX163" fmla="*/ 37645 w 12192000"/>
              <a:gd name="connsiteY163" fmla="*/ 2115401 h 2237474"/>
              <a:gd name="connsiteX164" fmla="*/ 4572 w 12192000"/>
              <a:gd name="connsiteY164" fmla="*/ 2111091 h 2237474"/>
              <a:gd name="connsiteX165" fmla="*/ 0 w 12192000"/>
              <a:gd name="connsiteY165" fmla="*/ 2110468 h 2237474"/>
              <a:gd name="connsiteX166" fmla="*/ 0 w 12192000"/>
              <a:gd name="connsiteY16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085228 w 12192000"/>
              <a:gd name="connsiteY123" fmla="*/ 2046431 h 2237474"/>
              <a:gd name="connsiteX124" fmla="*/ 2058061 w 12192000"/>
              <a:gd name="connsiteY124" fmla="*/ 2047942 h 2237474"/>
              <a:gd name="connsiteX125" fmla="*/ 2042244 w 12192000"/>
              <a:gd name="connsiteY125" fmla="*/ 2055560 h 2237474"/>
              <a:gd name="connsiteX126" fmla="*/ 1877728 w 12192000"/>
              <a:gd name="connsiteY126" fmla="*/ 2101004 h 2237474"/>
              <a:gd name="connsiteX127" fmla="*/ 1759056 w 12192000"/>
              <a:gd name="connsiteY127" fmla="*/ 2125608 h 2237474"/>
              <a:gd name="connsiteX128" fmla="*/ 1637948 w 12192000"/>
              <a:gd name="connsiteY128" fmla="*/ 2172597 h 2237474"/>
              <a:gd name="connsiteX129" fmla="*/ 1434549 w 12192000"/>
              <a:gd name="connsiteY129" fmla="*/ 2234522 h 2237474"/>
              <a:gd name="connsiteX130" fmla="*/ 1398481 w 12192000"/>
              <a:gd name="connsiteY130" fmla="*/ 2237074 h 2237474"/>
              <a:gd name="connsiteX131" fmla="*/ 1398407 w 12192000"/>
              <a:gd name="connsiteY131" fmla="*/ 2237095 h 2237474"/>
              <a:gd name="connsiteX132" fmla="*/ 1370962 w 12192000"/>
              <a:gd name="connsiteY132" fmla="*/ 2237474 h 2237474"/>
              <a:gd name="connsiteX133" fmla="*/ 1356367 w 12192000"/>
              <a:gd name="connsiteY133" fmla="*/ 2235089 h 2237474"/>
              <a:gd name="connsiteX134" fmla="*/ 1324828 w 12192000"/>
              <a:gd name="connsiteY134" fmla="*/ 2231968 h 2237474"/>
              <a:gd name="connsiteX135" fmla="*/ 1279765 w 12192000"/>
              <a:gd name="connsiteY135" fmla="*/ 2229639 h 2237474"/>
              <a:gd name="connsiteX136" fmla="*/ 1195347 w 12192000"/>
              <a:gd name="connsiteY136" fmla="*/ 2212354 h 2237474"/>
              <a:gd name="connsiteX137" fmla="*/ 970251 w 12192000"/>
              <a:gd name="connsiteY137" fmla="*/ 2221029 h 2237474"/>
              <a:gd name="connsiteX138" fmla="*/ 812914 w 12192000"/>
              <a:gd name="connsiteY138" fmla="*/ 2202752 h 2237474"/>
              <a:gd name="connsiteX139" fmla="*/ 800195 w 12192000"/>
              <a:gd name="connsiteY139" fmla="*/ 2209407 h 2237474"/>
              <a:gd name="connsiteX140" fmla="*/ 784978 w 12192000"/>
              <a:gd name="connsiteY140" fmla="*/ 2212360 h 2237474"/>
              <a:gd name="connsiteX141" fmla="*/ 681987 w 12192000"/>
              <a:gd name="connsiteY141" fmla="*/ 2216757 h 2237474"/>
              <a:gd name="connsiteX142" fmla="*/ 669923 w 12192000"/>
              <a:gd name="connsiteY142" fmla="*/ 2211682 h 2237474"/>
              <a:gd name="connsiteX143" fmla="*/ 648680 w 12192000"/>
              <a:gd name="connsiteY143" fmla="*/ 2206229 h 2237474"/>
              <a:gd name="connsiteX144" fmla="*/ 597225 w 12192000"/>
              <a:gd name="connsiteY144" fmla="*/ 2180999 h 2237474"/>
              <a:gd name="connsiteX145" fmla="*/ 558449 w 12192000"/>
              <a:gd name="connsiteY145" fmla="*/ 2182346 h 2237474"/>
              <a:gd name="connsiteX146" fmla="*/ 550517 w 12192000"/>
              <a:gd name="connsiteY146" fmla="*/ 2182060 h 2237474"/>
              <a:gd name="connsiteX147" fmla="*/ 550309 w 12192000"/>
              <a:gd name="connsiteY147" fmla="*/ 2181825 h 2237474"/>
              <a:gd name="connsiteX148" fmla="*/ 541836 w 12192000"/>
              <a:gd name="connsiteY148" fmla="*/ 2181063 h 2237474"/>
              <a:gd name="connsiteX149" fmla="*/ 536057 w 12192000"/>
              <a:gd name="connsiteY149" fmla="*/ 2181537 h 2237474"/>
              <a:gd name="connsiteX150" fmla="*/ 520671 w 12192000"/>
              <a:gd name="connsiteY150" fmla="*/ 2180980 h 2237474"/>
              <a:gd name="connsiteX151" fmla="*/ 515024 w 12192000"/>
              <a:gd name="connsiteY151" fmla="*/ 2179258 h 2237474"/>
              <a:gd name="connsiteX152" fmla="*/ 512278 w 12192000"/>
              <a:gd name="connsiteY152" fmla="*/ 2176369 h 2237474"/>
              <a:gd name="connsiteX153" fmla="*/ 480419 w 12192000"/>
              <a:gd name="connsiteY153" fmla="*/ 2167807 h 2237474"/>
              <a:gd name="connsiteX154" fmla="*/ 413835 w 12192000"/>
              <a:gd name="connsiteY154" fmla="*/ 2156783 h 2237474"/>
              <a:gd name="connsiteX155" fmla="*/ 376513 w 12192000"/>
              <a:gd name="connsiteY155" fmla="*/ 2154014 h 2237474"/>
              <a:gd name="connsiteX156" fmla="*/ 273386 w 12192000"/>
              <a:gd name="connsiteY156" fmla="*/ 2142551 h 2237474"/>
              <a:gd name="connsiteX157" fmla="*/ 169207 w 12192000"/>
              <a:gd name="connsiteY157" fmla="*/ 2128100 h 2237474"/>
              <a:gd name="connsiteX158" fmla="*/ 93149 w 12192000"/>
              <a:gd name="connsiteY158" fmla="*/ 2105324 h 2237474"/>
              <a:gd name="connsiteX159" fmla="*/ 88109 w 12192000"/>
              <a:gd name="connsiteY159" fmla="*/ 2106704 h 2237474"/>
              <a:gd name="connsiteX160" fmla="*/ 80022 w 12192000"/>
              <a:gd name="connsiteY160" fmla="*/ 2107254 h 2237474"/>
              <a:gd name="connsiteX161" fmla="*/ 79717 w 12192000"/>
              <a:gd name="connsiteY161" fmla="*/ 2107046 h 2237474"/>
              <a:gd name="connsiteX162" fmla="*/ 72352 w 12192000"/>
              <a:gd name="connsiteY162" fmla="*/ 2107991 h 2237474"/>
              <a:gd name="connsiteX163" fmla="*/ 37645 w 12192000"/>
              <a:gd name="connsiteY163" fmla="*/ 2115401 h 2237474"/>
              <a:gd name="connsiteX164" fmla="*/ 4572 w 12192000"/>
              <a:gd name="connsiteY164" fmla="*/ 2111091 h 2237474"/>
              <a:gd name="connsiteX165" fmla="*/ 0 w 12192000"/>
              <a:gd name="connsiteY165" fmla="*/ 2110468 h 2237474"/>
              <a:gd name="connsiteX166" fmla="*/ 0 w 12192000"/>
              <a:gd name="connsiteY16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81987 w 12192000"/>
              <a:gd name="connsiteY140" fmla="*/ 2216757 h 2237474"/>
              <a:gd name="connsiteX141" fmla="*/ 669923 w 12192000"/>
              <a:gd name="connsiteY141" fmla="*/ 2211682 h 2237474"/>
              <a:gd name="connsiteX142" fmla="*/ 648680 w 12192000"/>
              <a:gd name="connsiteY142" fmla="*/ 2206229 h 2237474"/>
              <a:gd name="connsiteX143" fmla="*/ 597225 w 12192000"/>
              <a:gd name="connsiteY143" fmla="*/ 2180999 h 2237474"/>
              <a:gd name="connsiteX144" fmla="*/ 558449 w 12192000"/>
              <a:gd name="connsiteY144" fmla="*/ 2182346 h 2237474"/>
              <a:gd name="connsiteX145" fmla="*/ 550517 w 12192000"/>
              <a:gd name="connsiteY145" fmla="*/ 2182060 h 2237474"/>
              <a:gd name="connsiteX146" fmla="*/ 550309 w 12192000"/>
              <a:gd name="connsiteY146" fmla="*/ 2181825 h 2237474"/>
              <a:gd name="connsiteX147" fmla="*/ 541836 w 12192000"/>
              <a:gd name="connsiteY147" fmla="*/ 2181063 h 2237474"/>
              <a:gd name="connsiteX148" fmla="*/ 536057 w 12192000"/>
              <a:gd name="connsiteY148" fmla="*/ 2181537 h 2237474"/>
              <a:gd name="connsiteX149" fmla="*/ 520671 w 12192000"/>
              <a:gd name="connsiteY149" fmla="*/ 2180980 h 2237474"/>
              <a:gd name="connsiteX150" fmla="*/ 515024 w 12192000"/>
              <a:gd name="connsiteY150" fmla="*/ 2179258 h 2237474"/>
              <a:gd name="connsiteX151" fmla="*/ 512278 w 12192000"/>
              <a:gd name="connsiteY151" fmla="*/ 2176369 h 2237474"/>
              <a:gd name="connsiteX152" fmla="*/ 480419 w 12192000"/>
              <a:gd name="connsiteY152" fmla="*/ 2167807 h 2237474"/>
              <a:gd name="connsiteX153" fmla="*/ 413835 w 12192000"/>
              <a:gd name="connsiteY153" fmla="*/ 2156783 h 2237474"/>
              <a:gd name="connsiteX154" fmla="*/ 376513 w 12192000"/>
              <a:gd name="connsiteY154" fmla="*/ 2154014 h 2237474"/>
              <a:gd name="connsiteX155" fmla="*/ 273386 w 12192000"/>
              <a:gd name="connsiteY155" fmla="*/ 2142551 h 2237474"/>
              <a:gd name="connsiteX156" fmla="*/ 169207 w 12192000"/>
              <a:gd name="connsiteY156" fmla="*/ 2128100 h 2237474"/>
              <a:gd name="connsiteX157" fmla="*/ 93149 w 12192000"/>
              <a:gd name="connsiteY157" fmla="*/ 2105324 h 2237474"/>
              <a:gd name="connsiteX158" fmla="*/ 88109 w 12192000"/>
              <a:gd name="connsiteY158" fmla="*/ 2106704 h 2237474"/>
              <a:gd name="connsiteX159" fmla="*/ 80022 w 12192000"/>
              <a:gd name="connsiteY159" fmla="*/ 2107254 h 2237474"/>
              <a:gd name="connsiteX160" fmla="*/ 79717 w 12192000"/>
              <a:gd name="connsiteY160" fmla="*/ 2107046 h 2237474"/>
              <a:gd name="connsiteX161" fmla="*/ 72352 w 12192000"/>
              <a:gd name="connsiteY161" fmla="*/ 2107991 h 2237474"/>
              <a:gd name="connsiteX162" fmla="*/ 37645 w 12192000"/>
              <a:gd name="connsiteY162" fmla="*/ 2115401 h 2237474"/>
              <a:gd name="connsiteX163" fmla="*/ 4572 w 12192000"/>
              <a:gd name="connsiteY163" fmla="*/ 2111091 h 2237474"/>
              <a:gd name="connsiteX164" fmla="*/ 0 w 12192000"/>
              <a:gd name="connsiteY164" fmla="*/ 2110468 h 2237474"/>
              <a:gd name="connsiteX165" fmla="*/ 0 w 12192000"/>
              <a:gd name="connsiteY16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81987 w 12192000"/>
              <a:gd name="connsiteY140" fmla="*/ 2216757 h 2237474"/>
              <a:gd name="connsiteX141" fmla="*/ 669923 w 12192000"/>
              <a:gd name="connsiteY141" fmla="*/ 2211682 h 2237474"/>
              <a:gd name="connsiteX142" fmla="*/ 648680 w 12192000"/>
              <a:gd name="connsiteY142" fmla="*/ 2206229 h 2237474"/>
              <a:gd name="connsiteX143" fmla="*/ 597225 w 12192000"/>
              <a:gd name="connsiteY143" fmla="*/ 2180999 h 2237474"/>
              <a:gd name="connsiteX144" fmla="*/ 558449 w 12192000"/>
              <a:gd name="connsiteY144" fmla="*/ 2182346 h 2237474"/>
              <a:gd name="connsiteX145" fmla="*/ 550517 w 12192000"/>
              <a:gd name="connsiteY145" fmla="*/ 2182060 h 2237474"/>
              <a:gd name="connsiteX146" fmla="*/ 550309 w 12192000"/>
              <a:gd name="connsiteY146" fmla="*/ 2181825 h 2237474"/>
              <a:gd name="connsiteX147" fmla="*/ 541836 w 12192000"/>
              <a:gd name="connsiteY147" fmla="*/ 2181063 h 2237474"/>
              <a:gd name="connsiteX148" fmla="*/ 536057 w 12192000"/>
              <a:gd name="connsiteY148" fmla="*/ 2181537 h 2237474"/>
              <a:gd name="connsiteX149" fmla="*/ 520671 w 12192000"/>
              <a:gd name="connsiteY149" fmla="*/ 2180980 h 2237474"/>
              <a:gd name="connsiteX150" fmla="*/ 515024 w 12192000"/>
              <a:gd name="connsiteY150" fmla="*/ 2179258 h 2237474"/>
              <a:gd name="connsiteX151" fmla="*/ 512278 w 12192000"/>
              <a:gd name="connsiteY151" fmla="*/ 2176369 h 2237474"/>
              <a:gd name="connsiteX152" fmla="*/ 480419 w 12192000"/>
              <a:gd name="connsiteY152" fmla="*/ 2167807 h 2237474"/>
              <a:gd name="connsiteX153" fmla="*/ 413835 w 12192000"/>
              <a:gd name="connsiteY153" fmla="*/ 2156783 h 2237474"/>
              <a:gd name="connsiteX154" fmla="*/ 376513 w 12192000"/>
              <a:gd name="connsiteY154" fmla="*/ 2154014 h 2237474"/>
              <a:gd name="connsiteX155" fmla="*/ 273386 w 12192000"/>
              <a:gd name="connsiteY155" fmla="*/ 2142551 h 2237474"/>
              <a:gd name="connsiteX156" fmla="*/ 169207 w 12192000"/>
              <a:gd name="connsiteY156" fmla="*/ 2128100 h 2237474"/>
              <a:gd name="connsiteX157" fmla="*/ 93149 w 12192000"/>
              <a:gd name="connsiteY157" fmla="*/ 2105324 h 2237474"/>
              <a:gd name="connsiteX158" fmla="*/ 88109 w 12192000"/>
              <a:gd name="connsiteY158" fmla="*/ 2106704 h 2237474"/>
              <a:gd name="connsiteX159" fmla="*/ 80022 w 12192000"/>
              <a:gd name="connsiteY159" fmla="*/ 2107254 h 2237474"/>
              <a:gd name="connsiteX160" fmla="*/ 79717 w 12192000"/>
              <a:gd name="connsiteY160" fmla="*/ 2107046 h 2237474"/>
              <a:gd name="connsiteX161" fmla="*/ 72352 w 12192000"/>
              <a:gd name="connsiteY161" fmla="*/ 2107991 h 2237474"/>
              <a:gd name="connsiteX162" fmla="*/ 37645 w 12192000"/>
              <a:gd name="connsiteY162" fmla="*/ 2115401 h 2237474"/>
              <a:gd name="connsiteX163" fmla="*/ 4572 w 12192000"/>
              <a:gd name="connsiteY163" fmla="*/ 2111091 h 2237474"/>
              <a:gd name="connsiteX164" fmla="*/ 0 w 12192000"/>
              <a:gd name="connsiteY164" fmla="*/ 2110468 h 2237474"/>
              <a:gd name="connsiteX165" fmla="*/ 0 w 12192000"/>
              <a:gd name="connsiteY16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41836 w 12192000"/>
              <a:gd name="connsiteY146" fmla="*/ 2181063 h 2237474"/>
              <a:gd name="connsiteX147" fmla="*/ 536057 w 12192000"/>
              <a:gd name="connsiteY147" fmla="*/ 2181537 h 2237474"/>
              <a:gd name="connsiteX148" fmla="*/ 520671 w 12192000"/>
              <a:gd name="connsiteY148" fmla="*/ 2180980 h 2237474"/>
              <a:gd name="connsiteX149" fmla="*/ 515024 w 12192000"/>
              <a:gd name="connsiteY149" fmla="*/ 2179258 h 2237474"/>
              <a:gd name="connsiteX150" fmla="*/ 512278 w 12192000"/>
              <a:gd name="connsiteY150" fmla="*/ 2176369 h 2237474"/>
              <a:gd name="connsiteX151" fmla="*/ 480419 w 12192000"/>
              <a:gd name="connsiteY151" fmla="*/ 2167807 h 2237474"/>
              <a:gd name="connsiteX152" fmla="*/ 413835 w 12192000"/>
              <a:gd name="connsiteY152" fmla="*/ 2156783 h 2237474"/>
              <a:gd name="connsiteX153" fmla="*/ 376513 w 12192000"/>
              <a:gd name="connsiteY153" fmla="*/ 2154014 h 2237474"/>
              <a:gd name="connsiteX154" fmla="*/ 273386 w 12192000"/>
              <a:gd name="connsiteY154" fmla="*/ 2142551 h 2237474"/>
              <a:gd name="connsiteX155" fmla="*/ 169207 w 12192000"/>
              <a:gd name="connsiteY155" fmla="*/ 2128100 h 2237474"/>
              <a:gd name="connsiteX156" fmla="*/ 93149 w 12192000"/>
              <a:gd name="connsiteY156" fmla="*/ 2105324 h 2237474"/>
              <a:gd name="connsiteX157" fmla="*/ 88109 w 12192000"/>
              <a:gd name="connsiteY157" fmla="*/ 2106704 h 2237474"/>
              <a:gd name="connsiteX158" fmla="*/ 80022 w 12192000"/>
              <a:gd name="connsiteY158" fmla="*/ 2107254 h 2237474"/>
              <a:gd name="connsiteX159" fmla="*/ 79717 w 12192000"/>
              <a:gd name="connsiteY159" fmla="*/ 2107046 h 2237474"/>
              <a:gd name="connsiteX160" fmla="*/ 72352 w 12192000"/>
              <a:gd name="connsiteY160" fmla="*/ 2107991 h 2237474"/>
              <a:gd name="connsiteX161" fmla="*/ 37645 w 12192000"/>
              <a:gd name="connsiteY161" fmla="*/ 2115401 h 2237474"/>
              <a:gd name="connsiteX162" fmla="*/ 4572 w 12192000"/>
              <a:gd name="connsiteY162" fmla="*/ 2111091 h 2237474"/>
              <a:gd name="connsiteX163" fmla="*/ 0 w 12192000"/>
              <a:gd name="connsiteY163" fmla="*/ 2110468 h 2237474"/>
              <a:gd name="connsiteX164" fmla="*/ 0 w 12192000"/>
              <a:gd name="connsiteY16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41836 w 12192000"/>
              <a:gd name="connsiteY146" fmla="*/ 2181063 h 2237474"/>
              <a:gd name="connsiteX147" fmla="*/ 520671 w 12192000"/>
              <a:gd name="connsiteY147" fmla="*/ 2180980 h 2237474"/>
              <a:gd name="connsiteX148" fmla="*/ 515024 w 12192000"/>
              <a:gd name="connsiteY148" fmla="*/ 2179258 h 2237474"/>
              <a:gd name="connsiteX149" fmla="*/ 512278 w 12192000"/>
              <a:gd name="connsiteY149" fmla="*/ 2176369 h 2237474"/>
              <a:gd name="connsiteX150" fmla="*/ 480419 w 12192000"/>
              <a:gd name="connsiteY150" fmla="*/ 2167807 h 2237474"/>
              <a:gd name="connsiteX151" fmla="*/ 413835 w 12192000"/>
              <a:gd name="connsiteY151" fmla="*/ 2156783 h 2237474"/>
              <a:gd name="connsiteX152" fmla="*/ 376513 w 12192000"/>
              <a:gd name="connsiteY152" fmla="*/ 2154014 h 2237474"/>
              <a:gd name="connsiteX153" fmla="*/ 273386 w 12192000"/>
              <a:gd name="connsiteY153" fmla="*/ 2142551 h 2237474"/>
              <a:gd name="connsiteX154" fmla="*/ 169207 w 12192000"/>
              <a:gd name="connsiteY154" fmla="*/ 2128100 h 2237474"/>
              <a:gd name="connsiteX155" fmla="*/ 93149 w 12192000"/>
              <a:gd name="connsiteY155" fmla="*/ 2105324 h 2237474"/>
              <a:gd name="connsiteX156" fmla="*/ 88109 w 12192000"/>
              <a:gd name="connsiteY156" fmla="*/ 2106704 h 2237474"/>
              <a:gd name="connsiteX157" fmla="*/ 80022 w 12192000"/>
              <a:gd name="connsiteY157" fmla="*/ 2107254 h 2237474"/>
              <a:gd name="connsiteX158" fmla="*/ 79717 w 12192000"/>
              <a:gd name="connsiteY158" fmla="*/ 2107046 h 2237474"/>
              <a:gd name="connsiteX159" fmla="*/ 72352 w 12192000"/>
              <a:gd name="connsiteY159" fmla="*/ 2107991 h 2237474"/>
              <a:gd name="connsiteX160" fmla="*/ 37645 w 12192000"/>
              <a:gd name="connsiteY160" fmla="*/ 2115401 h 2237474"/>
              <a:gd name="connsiteX161" fmla="*/ 4572 w 12192000"/>
              <a:gd name="connsiteY161" fmla="*/ 2111091 h 2237474"/>
              <a:gd name="connsiteX162" fmla="*/ 0 w 12192000"/>
              <a:gd name="connsiteY162" fmla="*/ 2110468 h 2237474"/>
              <a:gd name="connsiteX163" fmla="*/ 0 w 12192000"/>
              <a:gd name="connsiteY16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512278 w 12192000"/>
              <a:gd name="connsiteY148" fmla="*/ 2176369 h 2237474"/>
              <a:gd name="connsiteX149" fmla="*/ 480419 w 12192000"/>
              <a:gd name="connsiteY149" fmla="*/ 2167807 h 2237474"/>
              <a:gd name="connsiteX150" fmla="*/ 413835 w 12192000"/>
              <a:gd name="connsiteY150" fmla="*/ 2156783 h 2237474"/>
              <a:gd name="connsiteX151" fmla="*/ 376513 w 12192000"/>
              <a:gd name="connsiteY151" fmla="*/ 2154014 h 2237474"/>
              <a:gd name="connsiteX152" fmla="*/ 273386 w 12192000"/>
              <a:gd name="connsiteY152" fmla="*/ 2142551 h 2237474"/>
              <a:gd name="connsiteX153" fmla="*/ 169207 w 12192000"/>
              <a:gd name="connsiteY153" fmla="*/ 2128100 h 2237474"/>
              <a:gd name="connsiteX154" fmla="*/ 93149 w 12192000"/>
              <a:gd name="connsiteY154" fmla="*/ 2105324 h 2237474"/>
              <a:gd name="connsiteX155" fmla="*/ 88109 w 12192000"/>
              <a:gd name="connsiteY155" fmla="*/ 2106704 h 2237474"/>
              <a:gd name="connsiteX156" fmla="*/ 80022 w 12192000"/>
              <a:gd name="connsiteY156" fmla="*/ 2107254 h 2237474"/>
              <a:gd name="connsiteX157" fmla="*/ 79717 w 12192000"/>
              <a:gd name="connsiteY157" fmla="*/ 2107046 h 2237474"/>
              <a:gd name="connsiteX158" fmla="*/ 72352 w 12192000"/>
              <a:gd name="connsiteY158" fmla="*/ 2107991 h 2237474"/>
              <a:gd name="connsiteX159" fmla="*/ 37645 w 12192000"/>
              <a:gd name="connsiteY159" fmla="*/ 2115401 h 2237474"/>
              <a:gd name="connsiteX160" fmla="*/ 4572 w 12192000"/>
              <a:gd name="connsiteY160" fmla="*/ 2111091 h 2237474"/>
              <a:gd name="connsiteX161" fmla="*/ 0 w 12192000"/>
              <a:gd name="connsiteY161" fmla="*/ 2110468 h 2237474"/>
              <a:gd name="connsiteX162" fmla="*/ 0 w 12192000"/>
              <a:gd name="connsiteY16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480419 w 12192000"/>
              <a:gd name="connsiteY148" fmla="*/ 2167807 h 2237474"/>
              <a:gd name="connsiteX149" fmla="*/ 413835 w 12192000"/>
              <a:gd name="connsiteY149" fmla="*/ 2156783 h 2237474"/>
              <a:gd name="connsiteX150" fmla="*/ 376513 w 12192000"/>
              <a:gd name="connsiteY150" fmla="*/ 2154014 h 2237474"/>
              <a:gd name="connsiteX151" fmla="*/ 273386 w 12192000"/>
              <a:gd name="connsiteY151" fmla="*/ 2142551 h 2237474"/>
              <a:gd name="connsiteX152" fmla="*/ 169207 w 12192000"/>
              <a:gd name="connsiteY152" fmla="*/ 2128100 h 2237474"/>
              <a:gd name="connsiteX153" fmla="*/ 93149 w 12192000"/>
              <a:gd name="connsiteY153" fmla="*/ 2105324 h 2237474"/>
              <a:gd name="connsiteX154" fmla="*/ 88109 w 12192000"/>
              <a:gd name="connsiteY154" fmla="*/ 2106704 h 2237474"/>
              <a:gd name="connsiteX155" fmla="*/ 80022 w 12192000"/>
              <a:gd name="connsiteY155" fmla="*/ 2107254 h 2237474"/>
              <a:gd name="connsiteX156" fmla="*/ 79717 w 12192000"/>
              <a:gd name="connsiteY156" fmla="*/ 2107046 h 2237474"/>
              <a:gd name="connsiteX157" fmla="*/ 72352 w 12192000"/>
              <a:gd name="connsiteY157" fmla="*/ 2107991 h 2237474"/>
              <a:gd name="connsiteX158" fmla="*/ 37645 w 12192000"/>
              <a:gd name="connsiteY158" fmla="*/ 2115401 h 2237474"/>
              <a:gd name="connsiteX159" fmla="*/ 4572 w 12192000"/>
              <a:gd name="connsiteY159" fmla="*/ 2111091 h 2237474"/>
              <a:gd name="connsiteX160" fmla="*/ 0 w 12192000"/>
              <a:gd name="connsiteY160" fmla="*/ 2110468 h 2237474"/>
              <a:gd name="connsiteX161" fmla="*/ 0 w 12192000"/>
              <a:gd name="connsiteY16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413835 w 12192000"/>
              <a:gd name="connsiteY148" fmla="*/ 2156783 h 2237474"/>
              <a:gd name="connsiteX149" fmla="*/ 376513 w 12192000"/>
              <a:gd name="connsiteY149" fmla="*/ 2154014 h 2237474"/>
              <a:gd name="connsiteX150" fmla="*/ 273386 w 12192000"/>
              <a:gd name="connsiteY150" fmla="*/ 2142551 h 2237474"/>
              <a:gd name="connsiteX151" fmla="*/ 169207 w 12192000"/>
              <a:gd name="connsiteY151" fmla="*/ 2128100 h 2237474"/>
              <a:gd name="connsiteX152" fmla="*/ 93149 w 12192000"/>
              <a:gd name="connsiteY152" fmla="*/ 2105324 h 2237474"/>
              <a:gd name="connsiteX153" fmla="*/ 88109 w 12192000"/>
              <a:gd name="connsiteY153" fmla="*/ 2106704 h 2237474"/>
              <a:gd name="connsiteX154" fmla="*/ 80022 w 12192000"/>
              <a:gd name="connsiteY154" fmla="*/ 2107254 h 2237474"/>
              <a:gd name="connsiteX155" fmla="*/ 79717 w 12192000"/>
              <a:gd name="connsiteY155" fmla="*/ 2107046 h 2237474"/>
              <a:gd name="connsiteX156" fmla="*/ 72352 w 12192000"/>
              <a:gd name="connsiteY156" fmla="*/ 2107991 h 2237474"/>
              <a:gd name="connsiteX157" fmla="*/ 37645 w 12192000"/>
              <a:gd name="connsiteY157" fmla="*/ 2115401 h 2237474"/>
              <a:gd name="connsiteX158" fmla="*/ 4572 w 12192000"/>
              <a:gd name="connsiteY158" fmla="*/ 2111091 h 2237474"/>
              <a:gd name="connsiteX159" fmla="*/ 0 w 12192000"/>
              <a:gd name="connsiteY159" fmla="*/ 2110468 h 2237474"/>
              <a:gd name="connsiteX160" fmla="*/ 0 w 12192000"/>
              <a:gd name="connsiteY16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413835 w 12192000"/>
              <a:gd name="connsiteY148" fmla="*/ 2156783 h 2237474"/>
              <a:gd name="connsiteX149" fmla="*/ 376513 w 12192000"/>
              <a:gd name="connsiteY149" fmla="*/ 2154014 h 2237474"/>
              <a:gd name="connsiteX150" fmla="*/ 273386 w 12192000"/>
              <a:gd name="connsiteY150" fmla="*/ 2142551 h 2237474"/>
              <a:gd name="connsiteX151" fmla="*/ 169207 w 12192000"/>
              <a:gd name="connsiteY151" fmla="*/ 2128100 h 2237474"/>
              <a:gd name="connsiteX152" fmla="*/ 93149 w 12192000"/>
              <a:gd name="connsiteY152" fmla="*/ 2105324 h 2237474"/>
              <a:gd name="connsiteX153" fmla="*/ 88109 w 12192000"/>
              <a:gd name="connsiteY153" fmla="*/ 2106704 h 2237474"/>
              <a:gd name="connsiteX154" fmla="*/ 80022 w 12192000"/>
              <a:gd name="connsiteY154" fmla="*/ 2107254 h 2237474"/>
              <a:gd name="connsiteX155" fmla="*/ 72352 w 12192000"/>
              <a:gd name="connsiteY155" fmla="*/ 2107991 h 2237474"/>
              <a:gd name="connsiteX156" fmla="*/ 37645 w 12192000"/>
              <a:gd name="connsiteY156" fmla="*/ 2115401 h 2237474"/>
              <a:gd name="connsiteX157" fmla="*/ 4572 w 12192000"/>
              <a:gd name="connsiteY157" fmla="*/ 2111091 h 2237474"/>
              <a:gd name="connsiteX158" fmla="*/ 0 w 12192000"/>
              <a:gd name="connsiteY158" fmla="*/ 2110468 h 2237474"/>
              <a:gd name="connsiteX159" fmla="*/ 0 w 12192000"/>
              <a:gd name="connsiteY15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413835 w 12192000"/>
              <a:gd name="connsiteY148" fmla="*/ 2156783 h 2237474"/>
              <a:gd name="connsiteX149" fmla="*/ 376513 w 12192000"/>
              <a:gd name="connsiteY149" fmla="*/ 2154014 h 2237474"/>
              <a:gd name="connsiteX150" fmla="*/ 273386 w 12192000"/>
              <a:gd name="connsiteY150" fmla="*/ 2142551 h 2237474"/>
              <a:gd name="connsiteX151" fmla="*/ 169207 w 12192000"/>
              <a:gd name="connsiteY151" fmla="*/ 2128100 h 2237474"/>
              <a:gd name="connsiteX152" fmla="*/ 93149 w 12192000"/>
              <a:gd name="connsiteY152" fmla="*/ 2105324 h 2237474"/>
              <a:gd name="connsiteX153" fmla="*/ 80022 w 12192000"/>
              <a:gd name="connsiteY153" fmla="*/ 2107254 h 2237474"/>
              <a:gd name="connsiteX154" fmla="*/ 72352 w 12192000"/>
              <a:gd name="connsiteY154" fmla="*/ 2107991 h 2237474"/>
              <a:gd name="connsiteX155" fmla="*/ 37645 w 12192000"/>
              <a:gd name="connsiteY155" fmla="*/ 2115401 h 2237474"/>
              <a:gd name="connsiteX156" fmla="*/ 4572 w 12192000"/>
              <a:gd name="connsiteY156" fmla="*/ 2111091 h 2237474"/>
              <a:gd name="connsiteX157" fmla="*/ 0 w 12192000"/>
              <a:gd name="connsiteY157" fmla="*/ 2110468 h 2237474"/>
              <a:gd name="connsiteX158" fmla="*/ 0 w 12192000"/>
              <a:gd name="connsiteY15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413835 w 12192000"/>
              <a:gd name="connsiteY148" fmla="*/ 2156783 h 2237474"/>
              <a:gd name="connsiteX149" fmla="*/ 376513 w 12192000"/>
              <a:gd name="connsiteY149" fmla="*/ 2154014 h 2237474"/>
              <a:gd name="connsiteX150" fmla="*/ 273386 w 12192000"/>
              <a:gd name="connsiteY150" fmla="*/ 2142551 h 2237474"/>
              <a:gd name="connsiteX151" fmla="*/ 169207 w 12192000"/>
              <a:gd name="connsiteY151" fmla="*/ 2128100 h 2237474"/>
              <a:gd name="connsiteX152" fmla="*/ 80022 w 12192000"/>
              <a:gd name="connsiteY152" fmla="*/ 2107254 h 2237474"/>
              <a:gd name="connsiteX153" fmla="*/ 72352 w 12192000"/>
              <a:gd name="connsiteY153" fmla="*/ 2107991 h 2237474"/>
              <a:gd name="connsiteX154" fmla="*/ 37645 w 12192000"/>
              <a:gd name="connsiteY154" fmla="*/ 2115401 h 2237474"/>
              <a:gd name="connsiteX155" fmla="*/ 4572 w 12192000"/>
              <a:gd name="connsiteY155" fmla="*/ 2111091 h 2237474"/>
              <a:gd name="connsiteX156" fmla="*/ 0 w 12192000"/>
              <a:gd name="connsiteY156" fmla="*/ 2110468 h 2237474"/>
              <a:gd name="connsiteX157" fmla="*/ 0 w 12192000"/>
              <a:gd name="connsiteY15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20671 w 12192000"/>
              <a:gd name="connsiteY145" fmla="*/ 2180980 h 2237474"/>
              <a:gd name="connsiteX146" fmla="*/ 515024 w 12192000"/>
              <a:gd name="connsiteY146" fmla="*/ 2179258 h 2237474"/>
              <a:gd name="connsiteX147" fmla="*/ 413835 w 12192000"/>
              <a:gd name="connsiteY147" fmla="*/ 2156783 h 2237474"/>
              <a:gd name="connsiteX148" fmla="*/ 376513 w 12192000"/>
              <a:gd name="connsiteY148" fmla="*/ 2154014 h 2237474"/>
              <a:gd name="connsiteX149" fmla="*/ 273386 w 12192000"/>
              <a:gd name="connsiteY149" fmla="*/ 2142551 h 2237474"/>
              <a:gd name="connsiteX150" fmla="*/ 169207 w 12192000"/>
              <a:gd name="connsiteY150" fmla="*/ 2128100 h 2237474"/>
              <a:gd name="connsiteX151" fmla="*/ 80022 w 12192000"/>
              <a:gd name="connsiteY151" fmla="*/ 2107254 h 2237474"/>
              <a:gd name="connsiteX152" fmla="*/ 72352 w 12192000"/>
              <a:gd name="connsiteY152" fmla="*/ 2107991 h 2237474"/>
              <a:gd name="connsiteX153" fmla="*/ 37645 w 12192000"/>
              <a:gd name="connsiteY153" fmla="*/ 2115401 h 2237474"/>
              <a:gd name="connsiteX154" fmla="*/ 4572 w 12192000"/>
              <a:gd name="connsiteY154" fmla="*/ 2111091 h 2237474"/>
              <a:gd name="connsiteX155" fmla="*/ 0 w 12192000"/>
              <a:gd name="connsiteY155" fmla="*/ 2110468 h 2237474"/>
              <a:gd name="connsiteX156" fmla="*/ 0 w 12192000"/>
              <a:gd name="connsiteY15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20671 w 12192000"/>
              <a:gd name="connsiteY144" fmla="*/ 2180980 h 2237474"/>
              <a:gd name="connsiteX145" fmla="*/ 515024 w 12192000"/>
              <a:gd name="connsiteY145" fmla="*/ 2179258 h 2237474"/>
              <a:gd name="connsiteX146" fmla="*/ 413835 w 12192000"/>
              <a:gd name="connsiteY146" fmla="*/ 2156783 h 2237474"/>
              <a:gd name="connsiteX147" fmla="*/ 376513 w 12192000"/>
              <a:gd name="connsiteY147" fmla="*/ 2154014 h 2237474"/>
              <a:gd name="connsiteX148" fmla="*/ 273386 w 12192000"/>
              <a:gd name="connsiteY148" fmla="*/ 2142551 h 2237474"/>
              <a:gd name="connsiteX149" fmla="*/ 169207 w 12192000"/>
              <a:gd name="connsiteY149" fmla="*/ 2128100 h 2237474"/>
              <a:gd name="connsiteX150" fmla="*/ 80022 w 12192000"/>
              <a:gd name="connsiteY150" fmla="*/ 2107254 h 2237474"/>
              <a:gd name="connsiteX151" fmla="*/ 72352 w 12192000"/>
              <a:gd name="connsiteY151" fmla="*/ 2107991 h 2237474"/>
              <a:gd name="connsiteX152" fmla="*/ 37645 w 12192000"/>
              <a:gd name="connsiteY152" fmla="*/ 2115401 h 2237474"/>
              <a:gd name="connsiteX153" fmla="*/ 4572 w 12192000"/>
              <a:gd name="connsiteY153" fmla="*/ 2111091 h 2237474"/>
              <a:gd name="connsiteX154" fmla="*/ 0 w 12192000"/>
              <a:gd name="connsiteY154" fmla="*/ 2110468 h 2237474"/>
              <a:gd name="connsiteX155" fmla="*/ 0 w 12192000"/>
              <a:gd name="connsiteY15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20671 w 12192000"/>
              <a:gd name="connsiteY143" fmla="*/ 2180980 h 2237474"/>
              <a:gd name="connsiteX144" fmla="*/ 515024 w 12192000"/>
              <a:gd name="connsiteY144" fmla="*/ 2179258 h 2237474"/>
              <a:gd name="connsiteX145" fmla="*/ 413835 w 12192000"/>
              <a:gd name="connsiteY145" fmla="*/ 2156783 h 2237474"/>
              <a:gd name="connsiteX146" fmla="*/ 376513 w 12192000"/>
              <a:gd name="connsiteY146" fmla="*/ 2154014 h 2237474"/>
              <a:gd name="connsiteX147" fmla="*/ 273386 w 12192000"/>
              <a:gd name="connsiteY147" fmla="*/ 2142551 h 2237474"/>
              <a:gd name="connsiteX148" fmla="*/ 169207 w 12192000"/>
              <a:gd name="connsiteY148" fmla="*/ 2128100 h 2237474"/>
              <a:gd name="connsiteX149" fmla="*/ 80022 w 12192000"/>
              <a:gd name="connsiteY149" fmla="*/ 2107254 h 2237474"/>
              <a:gd name="connsiteX150" fmla="*/ 72352 w 12192000"/>
              <a:gd name="connsiteY150" fmla="*/ 2107991 h 2237474"/>
              <a:gd name="connsiteX151" fmla="*/ 37645 w 12192000"/>
              <a:gd name="connsiteY151" fmla="*/ 2115401 h 2237474"/>
              <a:gd name="connsiteX152" fmla="*/ 4572 w 12192000"/>
              <a:gd name="connsiteY152" fmla="*/ 2111091 h 2237474"/>
              <a:gd name="connsiteX153" fmla="*/ 0 w 12192000"/>
              <a:gd name="connsiteY153" fmla="*/ 2110468 h 2237474"/>
              <a:gd name="connsiteX154" fmla="*/ 0 w 12192000"/>
              <a:gd name="connsiteY15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48680 w 12192000"/>
              <a:gd name="connsiteY140" fmla="*/ 2206229 h 2237474"/>
              <a:gd name="connsiteX141" fmla="*/ 597225 w 12192000"/>
              <a:gd name="connsiteY141" fmla="*/ 2180999 h 2237474"/>
              <a:gd name="connsiteX142" fmla="*/ 520671 w 12192000"/>
              <a:gd name="connsiteY142" fmla="*/ 2180980 h 2237474"/>
              <a:gd name="connsiteX143" fmla="*/ 515024 w 12192000"/>
              <a:gd name="connsiteY143" fmla="*/ 2179258 h 2237474"/>
              <a:gd name="connsiteX144" fmla="*/ 413835 w 12192000"/>
              <a:gd name="connsiteY144" fmla="*/ 2156783 h 2237474"/>
              <a:gd name="connsiteX145" fmla="*/ 376513 w 12192000"/>
              <a:gd name="connsiteY145" fmla="*/ 2154014 h 2237474"/>
              <a:gd name="connsiteX146" fmla="*/ 273386 w 12192000"/>
              <a:gd name="connsiteY146" fmla="*/ 2142551 h 2237474"/>
              <a:gd name="connsiteX147" fmla="*/ 169207 w 12192000"/>
              <a:gd name="connsiteY147" fmla="*/ 2128100 h 2237474"/>
              <a:gd name="connsiteX148" fmla="*/ 80022 w 12192000"/>
              <a:gd name="connsiteY148" fmla="*/ 2107254 h 2237474"/>
              <a:gd name="connsiteX149" fmla="*/ 72352 w 12192000"/>
              <a:gd name="connsiteY149" fmla="*/ 2107991 h 2237474"/>
              <a:gd name="connsiteX150" fmla="*/ 37645 w 12192000"/>
              <a:gd name="connsiteY150" fmla="*/ 2115401 h 2237474"/>
              <a:gd name="connsiteX151" fmla="*/ 4572 w 12192000"/>
              <a:gd name="connsiteY151" fmla="*/ 2111091 h 2237474"/>
              <a:gd name="connsiteX152" fmla="*/ 0 w 12192000"/>
              <a:gd name="connsiteY152" fmla="*/ 2110468 h 2237474"/>
              <a:gd name="connsiteX153" fmla="*/ 0 w 12192000"/>
              <a:gd name="connsiteY15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597225 w 12192000"/>
              <a:gd name="connsiteY140" fmla="*/ 2180999 h 2237474"/>
              <a:gd name="connsiteX141" fmla="*/ 520671 w 12192000"/>
              <a:gd name="connsiteY141" fmla="*/ 2180980 h 2237474"/>
              <a:gd name="connsiteX142" fmla="*/ 515024 w 12192000"/>
              <a:gd name="connsiteY142" fmla="*/ 2179258 h 2237474"/>
              <a:gd name="connsiteX143" fmla="*/ 413835 w 12192000"/>
              <a:gd name="connsiteY143" fmla="*/ 2156783 h 2237474"/>
              <a:gd name="connsiteX144" fmla="*/ 376513 w 12192000"/>
              <a:gd name="connsiteY144" fmla="*/ 2154014 h 2237474"/>
              <a:gd name="connsiteX145" fmla="*/ 273386 w 12192000"/>
              <a:gd name="connsiteY145" fmla="*/ 2142551 h 2237474"/>
              <a:gd name="connsiteX146" fmla="*/ 169207 w 12192000"/>
              <a:gd name="connsiteY146" fmla="*/ 2128100 h 2237474"/>
              <a:gd name="connsiteX147" fmla="*/ 80022 w 12192000"/>
              <a:gd name="connsiteY147" fmla="*/ 2107254 h 2237474"/>
              <a:gd name="connsiteX148" fmla="*/ 72352 w 12192000"/>
              <a:gd name="connsiteY148" fmla="*/ 2107991 h 2237474"/>
              <a:gd name="connsiteX149" fmla="*/ 37645 w 12192000"/>
              <a:gd name="connsiteY149" fmla="*/ 2115401 h 2237474"/>
              <a:gd name="connsiteX150" fmla="*/ 4572 w 12192000"/>
              <a:gd name="connsiteY150" fmla="*/ 2111091 h 2237474"/>
              <a:gd name="connsiteX151" fmla="*/ 0 w 12192000"/>
              <a:gd name="connsiteY151" fmla="*/ 2110468 h 2237474"/>
              <a:gd name="connsiteX152" fmla="*/ 0 w 12192000"/>
              <a:gd name="connsiteY15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597225 w 12192000"/>
              <a:gd name="connsiteY140" fmla="*/ 2180999 h 2237474"/>
              <a:gd name="connsiteX141" fmla="*/ 520671 w 12192000"/>
              <a:gd name="connsiteY141" fmla="*/ 2180980 h 2237474"/>
              <a:gd name="connsiteX142" fmla="*/ 515024 w 12192000"/>
              <a:gd name="connsiteY142" fmla="*/ 2179258 h 2237474"/>
              <a:gd name="connsiteX143" fmla="*/ 413835 w 12192000"/>
              <a:gd name="connsiteY143" fmla="*/ 2156783 h 2237474"/>
              <a:gd name="connsiteX144" fmla="*/ 376513 w 12192000"/>
              <a:gd name="connsiteY144" fmla="*/ 2154014 h 2237474"/>
              <a:gd name="connsiteX145" fmla="*/ 273386 w 12192000"/>
              <a:gd name="connsiteY145" fmla="*/ 2142551 h 2237474"/>
              <a:gd name="connsiteX146" fmla="*/ 169207 w 12192000"/>
              <a:gd name="connsiteY146" fmla="*/ 2128100 h 2237474"/>
              <a:gd name="connsiteX147" fmla="*/ 80022 w 12192000"/>
              <a:gd name="connsiteY147" fmla="*/ 2107254 h 2237474"/>
              <a:gd name="connsiteX148" fmla="*/ 37645 w 12192000"/>
              <a:gd name="connsiteY148" fmla="*/ 2115401 h 2237474"/>
              <a:gd name="connsiteX149" fmla="*/ 4572 w 12192000"/>
              <a:gd name="connsiteY149" fmla="*/ 2111091 h 2237474"/>
              <a:gd name="connsiteX150" fmla="*/ 0 w 12192000"/>
              <a:gd name="connsiteY150" fmla="*/ 2110468 h 2237474"/>
              <a:gd name="connsiteX151" fmla="*/ 0 w 12192000"/>
              <a:gd name="connsiteY15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597225 w 12192000"/>
              <a:gd name="connsiteY140" fmla="*/ 2180999 h 2237474"/>
              <a:gd name="connsiteX141" fmla="*/ 520671 w 12192000"/>
              <a:gd name="connsiteY141" fmla="*/ 2180980 h 2237474"/>
              <a:gd name="connsiteX142" fmla="*/ 515024 w 12192000"/>
              <a:gd name="connsiteY142" fmla="*/ 2179258 h 2237474"/>
              <a:gd name="connsiteX143" fmla="*/ 413835 w 12192000"/>
              <a:gd name="connsiteY143" fmla="*/ 2156783 h 2237474"/>
              <a:gd name="connsiteX144" fmla="*/ 376513 w 12192000"/>
              <a:gd name="connsiteY144" fmla="*/ 2154014 h 2237474"/>
              <a:gd name="connsiteX145" fmla="*/ 273386 w 12192000"/>
              <a:gd name="connsiteY145" fmla="*/ 2142551 h 2237474"/>
              <a:gd name="connsiteX146" fmla="*/ 169207 w 12192000"/>
              <a:gd name="connsiteY146" fmla="*/ 2128100 h 2237474"/>
              <a:gd name="connsiteX147" fmla="*/ 77641 w 12192000"/>
              <a:gd name="connsiteY147" fmla="*/ 2126835 h 2237474"/>
              <a:gd name="connsiteX148" fmla="*/ 37645 w 12192000"/>
              <a:gd name="connsiteY148" fmla="*/ 2115401 h 2237474"/>
              <a:gd name="connsiteX149" fmla="*/ 4572 w 12192000"/>
              <a:gd name="connsiteY149" fmla="*/ 2111091 h 2237474"/>
              <a:gd name="connsiteX150" fmla="*/ 0 w 12192000"/>
              <a:gd name="connsiteY150" fmla="*/ 2110468 h 2237474"/>
              <a:gd name="connsiteX151" fmla="*/ 0 w 12192000"/>
              <a:gd name="connsiteY15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597225 w 12192000"/>
              <a:gd name="connsiteY139" fmla="*/ 2180999 h 2237474"/>
              <a:gd name="connsiteX140" fmla="*/ 520671 w 12192000"/>
              <a:gd name="connsiteY140" fmla="*/ 2180980 h 2237474"/>
              <a:gd name="connsiteX141" fmla="*/ 515024 w 12192000"/>
              <a:gd name="connsiteY141" fmla="*/ 2179258 h 2237474"/>
              <a:gd name="connsiteX142" fmla="*/ 413835 w 12192000"/>
              <a:gd name="connsiteY142" fmla="*/ 2156783 h 2237474"/>
              <a:gd name="connsiteX143" fmla="*/ 376513 w 12192000"/>
              <a:gd name="connsiteY143" fmla="*/ 2154014 h 2237474"/>
              <a:gd name="connsiteX144" fmla="*/ 273386 w 12192000"/>
              <a:gd name="connsiteY144" fmla="*/ 2142551 h 2237474"/>
              <a:gd name="connsiteX145" fmla="*/ 169207 w 12192000"/>
              <a:gd name="connsiteY145" fmla="*/ 2128100 h 2237474"/>
              <a:gd name="connsiteX146" fmla="*/ 77641 w 12192000"/>
              <a:gd name="connsiteY146" fmla="*/ 2126835 h 2237474"/>
              <a:gd name="connsiteX147" fmla="*/ 37645 w 12192000"/>
              <a:gd name="connsiteY147" fmla="*/ 2115401 h 2237474"/>
              <a:gd name="connsiteX148" fmla="*/ 4572 w 12192000"/>
              <a:gd name="connsiteY148" fmla="*/ 2111091 h 2237474"/>
              <a:gd name="connsiteX149" fmla="*/ 0 w 12192000"/>
              <a:gd name="connsiteY149" fmla="*/ 2110468 h 2237474"/>
              <a:gd name="connsiteX150" fmla="*/ 0 w 12192000"/>
              <a:gd name="connsiteY15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776382 w 12192000"/>
              <a:gd name="connsiteY138" fmla="*/ 2204512 h 2237474"/>
              <a:gd name="connsiteX139" fmla="*/ 597225 w 12192000"/>
              <a:gd name="connsiteY139" fmla="*/ 2180999 h 2237474"/>
              <a:gd name="connsiteX140" fmla="*/ 520671 w 12192000"/>
              <a:gd name="connsiteY140" fmla="*/ 2180980 h 2237474"/>
              <a:gd name="connsiteX141" fmla="*/ 515024 w 12192000"/>
              <a:gd name="connsiteY141" fmla="*/ 2179258 h 2237474"/>
              <a:gd name="connsiteX142" fmla="*/ 413835 w 12192000"/>
              <a:gd name="connsiteY142" fmla="*/ 2156783 h 2237474"/>
              <a:gd name="connsiteX143" fmla="*/ 376513 w 12192000"/>
              <a:gd name="connsiteY143" fmla="*/ 2154014 h 2237474"/>
              <a:gd name="connsiteX144" fmla="*/ 273386 w 12192000"/>
              <a:gd name="connsiteY144" fmla="*/ 2142551 h 2237474"/>
              <a:gd name="connsiteX145" fmla="*/ 169207 w 12192000"/>
              <a:gd name="connsiteY145" fmla="*/ 2128100 h 2237474"/>
              <a:gd name="connsiteX146" fmla="*/ 77641 w 12192000"/>
              <a:gd name="connsiteY146" fmla="*/ 2126835 h 2237474"/>
              <a:gd name="connsiteX147" fmla="*/ 37645 w 12192000"/>
              <a:gd name="connsiteY147" fmla="*/ 2115401 h 2237474"/>
              <a:gd name="connsiteX148" fmla="*/ 4572 w 12192000"/>
              <a:gd name="connsiteY148" fmla="*/ 2111091 h 2237474"/>
              <a:gd name="connsiteX149" fmla="*/ 0 w 12192000"/>
              <a:gd name="connsiteY149" fmla="*/ 2110468 h 2237474"/>
              <a:gd name="connsiteX150" fmla="*/ 0 w 12192000"/>
              <a:gd name="connsiteY15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10095 h 2237474"/>
              <a:gd name="connsiteX138" fmla="*/ 776382 w 12192000"/>
              <a:gd name="connsiteY138" fmla="*/ 2204512 h 2237474"/>
              <a:gd name="connsiteX139" fmla="*/ 597225 w 12192000"/>
              <a:gd name="connsiteY139" fmla="*/ 2180999 h 2237474"/>
              <a:gd name="connsiteX140" fmla="*/ 520671 w 12192000"/>
              <a:gd name="connsiteY140" fmla="*/ 2180980 h 2237474"/>
              <a:gd name="connsiteX141" fmla="*/ 515024 w 12192000"/>
              <a:gd name="connsiteY141" fmla="*/ 2179258 h 2237474"/>
              <a:gd name="connsiteX142" fmla="*/ 413835 w 12192000"/>
              <a:gd name="connsiteY142" fmla="*/ 2156783 h 2237474"/>
              <a:gd name="connsiteX143" fmla="*/ 376513 w 12192000"/>
              <a:gd name="connsiteY143" fmla="*/ 2154014 h 2237474"/>
              <a:gd name="connsiteX144" fmla="*/ 273386 w 12192000"/>
              <a:gd name="connsiteY144" fmla="*/ 2142551 h 2237474"/>
              <a:gd name="connsiteX145" fmla="*/ 169207 w 12192000"/>
              <a:gd name="connsiteY145" fmla="*/ 2128100 h 2237474"/>
              <a:gd name="connsiteX146" fmla="*/ 77641 w 12192000"/>
              <a:gd name="connsiteY146" fmla="*/ 2126835 h 2237474"/>
              <a:gd name="connsiteX147" fmla="*/ 37645 w 12192000"/>
              <a:gd name="connsiteY147" fmla="*/ 2115401 h 2237474"/>
              <a:gd name="connsiteX148" fmla="*/ 4572 w 12192000"/>
              <a:gd name="connsiteY148" fmla="*/ 2111091 h 2237474"/>
              <a:gd name="connsiteX149" fmla="*/ 0 w 12192000"/>
              <a:gd name="connsiteY149" fmla="*/ 2110468 h 2237474"/>
              <a:gd name="connsiteX150" fmla="*/ 0 w 12192000"/>
              <a:gd name="connsiteY15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10095 h 2237474"/>
              <a:gd name="connsiteX138" fmla="*/ 776382 w 12192000"/>
              <a:gd name="connsiteY138" fmla="*/ 2204512 h 2237474"/>
              <a:gd name="connsiteX139" fmla="*/ 597225 w 12192000"/>
              <a:gd name="connsiteY139" fmla="*/ 2180999 h 2237474"/>
              <a:gd name="connsiteX140" fmla="*/ 520671 w 12192000"/>
              <a:gd name="connsiteY140" fmla="*/ 2180980 h 2237474"/>
              <a:gd name="connsiteX141" fmla="*/ 515024 w 12192000"/>
              <a:gd name="connsiteY141" fmla="*/ 2179258 h 2237474"/>
              <a:gd name="connsiteX142" fmla="*/ 413835 w 12192000"/>
              <a:gd name="connsiteY142" fmla="*/ 2156783 h 2237474"/>
              <a:gd name="connsiteX143" fmla="*/ 376513 w 12192000"/>
              <a:gd name="connsiteY143" fmla="*/ 2154014 h 2237474"/>
              <a:gd name="connsiteX144" fmla="*/ 273386 w 12192000"/>
              <a:gd name="connsiteY144" fmla="*/ 2142551 h 2237474"/>
              <a:gd name="connsiteX145" fmla="*/ 169207 w 12192000"/>
              <a:gd name="connsiteY145" fmla="*/ 2128100 h 2237474"/>
              <a:gd name="connsiteX146" fmla="*/ 77641 w 12192000"/>
              <a:gd name="connsiteY146" fmla="*/ 2126835 h 2237474"/>
              <a:gd name="connsiteX147" fmla="*/ 37645 w 12192000"/>
              <a:gd name="connsiteY147" fmla="*/ 2115401 h 2237474"/>
              <a:gd name="connsiteX148" fmla="*/ 4572 w 12192000"/>
              <a:gd name="connsiteY148" fmla="*/ 2111091 h 2237474"/>
              <a:gd name="connsiteX149" fmla="*/ 0 w 12192000"/>
              <a:gd name="connsiteY149" fmla="*/ 2110468 h 2237474"/>
              <a:gd name="connsiteX150" fmla="*/ 0 w 12192000"/>
              <a:gd name="connsiteY15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279765 w 12192000"/>
              <a:gd name="connsiteY133" fmla="*/ 2229639 h 2237474"/>
              <a:gd name="connsiteX134" fmla="*/ 1195347 w 12192000"/>
              <a:gd name="connsiteY134" fmla="*/ 2212354 h 2237474"/>
              <a:gd name="connsiteX135" fmla="*/ 970251 w 12192000"/>
              <a:gd name="connsiteY135" fmla="*/ 2221029 h 2237474"/>
              <a:gd name="connsiteX136" fmla="*/ 812914 w 12192000"/>
              <a:gd name="connsiteY136" fmla="*/ 2210095 h 2237474"/>
              <a:gd name="connsiteX137" fmla="*/ 776382 w 12192000"/>
              <a:gd name="connsiteY137" fmla="*/ 2204512 h 2237474"/>
              <a:gd name="connsiteX138" fmla="*/ 597225 w 12192000"/>
              <a:gd name="connsiteY138" fmla="*/ 2180999 h 2237474"/>
              <a:gd name="connsiteX139" fmla="*/ 520671 w 12192000"/>
              <a:gd name="connsiteY139" fmla="*/ 2180980 h 2237474"/>
              <a:gd name="connsiteX140" fmla="*/ 515024 w 12192000"/>
              <a:gd name="connsiteY140" fmla="*/ 2179258 h 2237474"/>
              <a:gd name="connsiteX141" fmla="*/ 413835 w 12192000"/>
              <a:gd name="connsiteY141" fmla="*/ 2156783 h 2237474"/>
              <a:gd name="connsiteX142" fmla="*/ 376513 w 12192000"/>
              <a:gd name="connsiteY142" fmla="*/ 2154014 h 2237474"/>
              <a:gd name="connsiteX143" fmla="*/ 273386 w 12192000"/>
              <a:gd name="connsiteY143" fmla="*/ 2142551 h 2237474"/>
              <a:gd name="connsiteX144" fmla="*/ 169207 w 12192000"/>
              <a:gd name="connsiteY144" fmla="*/ 2128100 h 2237474"/>
              <a:gd name="connsiteX145" fmla="*/ 77641 w 12192000"/>
              <a:gd name="connsiteY145" fmla="*/ 2126835 h 2237474"/>
              <a:gd name="connsiteX146" fmla="*/ 37645 w 12192000"/>
              <a:gd name="connsiteY146" fmla="*/ 2115401 h 2237474"/>
              <a:gd name="connsiteX147" fmla="*/ 4572 w 12192000"/>
              <a:gd name="connsiteY147" fmla="*/ 2111091 h 2237474"/>
              <a:gd name="connsiteX148" fmla="*/ 0 w 12192000"/>
              <a:gd name="connsiteY148" fmla="*/ 2110468 h 2237474"/>
              <a:gd name="connsiteX149" fmla="*/ 0 w 12192000"/>
              <a:gd name="connsiteY14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009910 w 12192000"/>
              <a:gd name="connsiteY107" fmla="*/ 1957866 h 2237474"/>
              <a:gd name="connsiteX108" fmla="*/ 2995934 w 12192000"/>
              <a:gd name="connsiteY108" fmla="*/ 1967085 h 2237474"/>
              <a:gd name="connsiteX109" fmla="*/ 2942858 w 12192000"/>
              <a:gd name="connsiteY109" fmla="*/ 1981367 h 2237474"/>
              <a:gd name="connsiteX110" fmla="*/ 2875436 w 12192000"/>
              <a:gd name="connsiteY110" fmla="*/ 1996977 h 2237474"/>
              <a:gd name="connsiteX111" fmla="*/ 2874892 w 12192000"/>
              <a:gd name="connsiteY111" fmla="*/ 1996085 h 2237474"/>
              <a:gd name="connsiteX112" fmla="*/ 2843662 w 12192000"/>
              <a:gd name="connsiteY112" fmla="*/ 1992498 h 2237474"/>
              <a:gd name="connsiteX113" fmla="*/ 2718916 w 12192000"/>
              <a:gd name="connsiteY113" fmla="*/ 1990867 h 2237474"/>
              <a:gd name="connsiteX114" fmla="*/ 2713522 w 12192000"/>
              <a:gd name="connsiteY114" fmla="*/ 1990173 h 2237474"/>
              <a:gd name="connsiteX115" fmla="*/ 2578178 w 12192000"/>
              <a:gd name="connsiteY115" fmla="*/ 1990531 h 2237474"/>
              <a:gd name="connsiteX116" fmla="*/ 2476147 w 12192000"/>
              <a:gd name="connsiteY116" fmla="*/ 1998305 h 2237474"/>
              <a:gd name="connsiteX117" fmla="*/ 2373568 w 12192000"/>
              <a:gd name="connsiteY117" fmla="*/ 2003219 h 2237474"/>
              <a:gd name="connsiteX118" fmla="*/ 2287219 w 12192000"/>
              <a:gd name="connsiteY118" fmla="*/ 1998750 h 2237474"/>
              <a:gd name="connsiteX119" fmla="*/ 2243069 w 12192000"/>
              <a:gd name="connsiteY119" fmla="*/ 2005321 h 2237474"/>
              <a:gd name="connsiteX120" fmla="*/ 2164831 w 12192000"/>
              <a:gd name="connsiteY120" fmla="*/ 2010143 h 2237474"/>
              <a:gd name="connsiteX121" fmla="*/ 2085228 w 12192000"/>
              <a:gd name="connsiteY121" fmla="*/ 2046431 h 2237474"/>
              <a:gd name="connsiteX122" fmla="*/ 2058061 w 12192000"/>
              <a:gd name="connsiteY122" fmla="*/ 2047942 h 2237474"/>
              <a:gd name="connsiteX123" fmla="*/ 2042244 w 12192000"/>
              <a:gd name="connsiteY123" fmla="*/ 2055560 h 2237474"/>
              <a:gd name="connsiteX124" fmla="*/ 1877728 w 12192000"/>
              <a:gd name="connsiteY124" fmla="*/ 2101004 h 2237474"/>
              <a:gd name="connsiteX125" fmla="*/ 1759056 w 12192000"/>
              <a:gd name="connsiteY125" fmla="*/ 2125608 h 2237474"/>
              <a:gd name="connsiteX126" fmla="*/ 1637948 w 12192000"/>
              <a:gd name="connsiteY126" fmla="*/ 2172597 h 2237474"/>
              <a:gd name="connsiteX127" fmla="*/ 1434549 w 12192000"/>
              <a:gd name="connsiteY127" fmla="*/ 2234522 h 2237474"/>
              <a:gd name="connsiteX128" fmla="*/ 1398481 w 12192000"/>
              <a:gd name="connsiteY128" fmla="*/ 2237074 h 2237474"/>
              <a:gd name="connsiteX129" fmla="*/ 1398407 w 12192000"/>
              <a:gd name="connsiteY129" fmla="*/ 2237095 h 2237474"/>
              <a:gd name="connsiteX130" fmla="*/ 1370962 w 12192000"/>
              <a:gd name="connsiteY130" fmla="*/ 2237474 h 2237474"/>
              <a:gd name="connsiteX131" fmla="*/ 1356367 w 12192000"/>
              <a:gd name="connsiteY131" fmla="*/ 2235089 h 2237474"/>
              <a:gd name="connsiteX132" fmla="*/ 1279765 w 12192000"/>
              <a:gd name="connsiteY132" fmla="*/ 2229639 h 2237474"/>
              <a:gd name="connsiteX133" fmla="*/ 1195347 w 12192000"/>
              <a:gd name="connsiteY133" fmla="*/ 2212354 h 2237474"/>
              <a:gd name="connsiteX134" fmla="*/ 970251 w 12192000"/>
              <a:gd name="connsiteY134" fmla="*/ 2221029 h 2237474"/>
              <a:gd name="connsiteX135" fmla="*/ 812914 w 12192000"/>
              <a:gd name="connsiteY135" fmla="*/ 2210095 h 2237474"/>
              <a:gd name="connsiteX136" fmla="*/ 776382 w 12192000"/>
              <a:gd name="connsiteY136" fmla="*/ 2204512 h 2237474"/>
              <a:gd name="connsiteX137" fmla="*/ 597225 w 12192000"/>
              <a:gd name="connsiteY137" fmla="*/ 2180999 h 2237474"/>
              <a:gd name="connsiteX138" fmla="*/ 520671 w 12192000"/>
              <a:gd name="connsiteY138" fmla="*/ 2180980 h 2237474"/>
              <a:gd name="connsiteX139" fmla="*/ 515024 w 12192000"/>
              <a:gd name="connsiteY139" fmla="*/ 2179258 h 2237474"/>
              <a:gd name="connsiteX140" fmla="*/ 413835 w 12192000"/>
              <a:gd name="connsiteY140" fmla="*/ 2156783 h 2237474"/>
              <a:gd name="connsiteX141" fmla="*/ 376513 w 12192000"/>
              <a:gd name="connsiteY141" fmla="*/ 2154014 h 2237474"/>
              <a:gd name="connsiteX142" fmla="*/ 273386 w 12192000"/>
              <a:gd name="connsiteY142" fmla="*/ 2142551 h 2237474"/>
              <a:gd name="connsiteX143" fmla="*/ 169207 w 12192000"/>
              <a:gd name="connsiteY143" fmla="*/ 2128100 h 2237474"/>
              <a:gd name="connsiteX144" fmla="*/ 77641 w 12192000"/>
              <a:gd name="connsiteY144" fmla="*/ 2126835 h 2237474"/>
              <a:gd name="connsiteX145" fmla="*/ 37645 w 12192000"/>
              <a:gd name="connsiteY145" fmla="*/ 2115401 h 2237474"/>
              <a:gd name="connsiteX146" fmla="*/ 4572 w 12192000"/>
              <a:gd name="connsiteY146" fmla="*/ 2111091 h 2237474"/>
              <a:gd name="connsiteX147" fmla="*/ 0 w 12192000"/>
              <a:gd name="connsiteY147" fmla="*/ 2110468 h 2237474"/>
              <a:gd name="connsiteX148" fmla="*/ 0 w 12192000"/>
              <a:gd name="connsiteY14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009910 w 12192000"/>
              <a:gd name="connsiteY107" fmla="*/ 1957866 h 2237474"/>
              <a:gd name="connsiteX108" fmla="*/ 2995934 w 12192000"/>
              <a:gd name="connsiteY108" fmla="*/ 1967085 h 2237474"/>
              <a:gd name="connsiteX109" fmla="*/ 2942858 w 12192000"/>
              <a:gd name="connsiteY109" fmla="*/ 1981367 h 2237474"/>
              <a:gd name="connsiteX110" fmla="*/ 2875436 w 12192000"/>
              <a:gd name="connsiteY110" fmla="*/ 1996977 h 2237474"/>
              <a:gd name="connsiteX111" fmla="*/ 2874892 w 12192000"/>
              <a:gd name="connsiteY111" fmla="*/ 1996085 h 2237474"/>
              <a:gd name="connsiteX112" fmla="*/ 2843662 w 12192000"/>
              <a:gd name="connsiteY112" fmla="*/ 1992498 h 2237474"/>
              <a:gd name="connsiteX113" fmla="*/ 2718916 w 12192000"/>
              <a:gd name="connsiteY113" fmla="*/ 1990867 h 2237474"/>
              <a:gd name="connsiteX114" fmla="*/ 2713522 w 12192000"/>
              <a:gd name="connsiteY114" fmla="*/ 1990173 h 2237474"/>
              <a:gd name="connsiteX115" fmla="*/ 2578178 w 12192000"/>
              <a:gd name="connsiteY115" fmla="*/ 1990531 h 2237474"/>
              <a:gd name="connsiteX116" fmla="*/ 2476147 w 12192000"/>
              <a:gd name="connsiteY116" fmla="*/ 1998305 h 2237474"/>
              <a:gd name="connsiteX117" fmla="*/ 2373568 w 12192000"/>
              <a:gd name="connsiteY117" fmla="*/ 2003219 h 2237474"/>
              <a:gd name="connsiteX118" fmla="*/ 2287219 w 12192000"/>
              <a:gd name="connsiteY118" fmla="*/ 1998750 h 2237474"/>
              <a:gd name="connsiteX119" fmla="*/ 2243069 w 12192000"/>
              <a:gd name="connsiteY119" fmla="*/ 2005321 h 2237474"/>
              <a:gd name="connsiteX120" fmla="*/ 2164831 w 12192000"/>
              <a:gd name="connsiteY120" fmla="*/ 2010143 h 2237474"/>
              <a:gd name="connsiteX121" fmla="*/ 2085228 w 12192000"/>
              <a:gd name="connsiteY121" fmla="*/ 2046431 h 2237474"/>
              <a:gd name="connsiteX122" fmla="*/ 2058061 w 12192000"/>
              <a:gd name="connsiteY122" fmla="*/ 2047942 h 2237474"/>
              <a:gd name="connsiteX123" fmla="*/ 2042244 w 12192000"/>
              <a:gd name="connsiteY123" fmla="*/ 2055560 h 2237474"/>
              <a:gd name="connsiteX124" fmla="*/ 1877728 w 12192000"/>
              <a:gd name="connsiteY124" fmla="*/ 2101004 h 2237474"/>
              <a:gd name="connsiteX125" fmla="*/ 1759056 w 12192000"/>
              <a:gd name="connsiteY125" fmla="*/ 2125608 h 2237474"/>
              <a:gd name="connsiteX126" fmla="*/ 1637948 w 12192000"/>
              <a:gd name="connsiteY126" fmla="*/ 2172597 h 2237474"/>
              <a:gd name="connsiteX127" fmla="*/ 1434549 w 12192000"/>
              <a:gd name="connsiteY127" fmla="*/ 2234522 h 2237474"/>
              <a:gd name="connsiteX128" fmla="*/ 1398481 w 12192000"/>
              <a:gd name="connsiteY128" fmla="*/ 2237074 h 2237474"/>
              <a:gd name="connsiteX129" fmla="*/ 1398407 w 12192000"/>
              <a:gd name="connsiteY129" fmla="*/ 2237095 h 2237474"/>
              <a:gd name="connsiteX130" fmla="*/ 1370962 w 12192000"/>
              <a:gd name="connsiteY130" fmla="*/ 2237474 h 2237474"/>
              <a:gd name="connsiteX131" fmla="*/ 1356367 w 12192000"/>
              <a:gd name="connsiteY131" fmla="*/ 2235089 h 2237474"/>
              <a:gd name="connsiteX132" fmla="*/ 1279765 w 12192000"/>
              <a:gd name="connsiteY132" fmla="*/ 2229639 h 2237474"/>
              <a:gd name="connsiteX133" fmla="*/ 1195347 w 12192000"/>
              <a:gd name="connsiteY133" fmla="*/ 2212354 h 2237474"/>
              <a:gd name="connsiteX134" fmla="*/ 970251 w 12192000"/>
              <a:gd name="connsiteY134" fmla="*/ 2221029 h 2237474"/>
              <a:gd name="connsiteX135" fmla="*/ 812914 w 12192000"/>
              <a:gd name="connsiteY135" fmla="*/ 2210095 h 2237474"/>
              <a:gd name="connsiteX136" fmla="*/ 776382 w 12192000"/>
              <a:gd name="connsiteY136" fmla="*/ 2204512 h 2237474"/>
              <a:gd name="connsiteX137" fmla="*/ 597225 w 12192000"/>
              <a:gd name="connsiteY137" fmla="*/ 2180999 h 2237474"/>
              <a:gd name="connsiteX138" fmla="*/ 520671 w 12192000"/>
              <a:gd name="connsiteY138" fmla="*/ 2180980 h 2237474"/>
              <a:gd name="connsiteX139" fmla="*/ 515024 w 12192000"/>
              <a:gd name="connsiteY139" fmla="*/ 2179258 h 2237474"/>
              <a:gd name="connsiteX140" fmla="*/ 413835 w 12192000"/>
              <a:gd name="connsiteY140" fmla="*/ 2156783 h 2237474"/>
              <a:gd name="connsiteX141" fmla="*/ 376513 w 12192000"/>
              <a:gd name="connsiteY141" fmla="*/ 2154014 h 2237474"/>
              <a:gd name="connsiteX142" fmla="*/ 273386 w 12192000"/>
              <a:gd name="connsiteY142" fmla="*/ 2142551 h 2237474"/>
              <a:gd name="connsiteX143" fmla="*/ 169207 w 12192000"/>
              <a:gd name="connsiteY143" fmla="*/ 2128100 h 2237474"/>
              <a:gd name="connsiteX144" fmla="*/ 77641 w 12192000"/>
              <a:gd name="connsiteY144" fmla="*/ 2126835 h 2237474"/>
              <a:gd name="connsiteX145" fmla="*/ 37645 w 12192000"/>
              <a:gd name="connsiteY145" fmla="*/ 2115401 h 2237474"/>
              <a:gd name="connsiteX146" fmla="*/ 4572 w 12192000"/>
              <a:gd name="connsiteY146" fmla="*/ 2111091 h 2237474"/>
              <a:gd name="connsiteX147" fmla="*/ 0 w 12192000"/>
              <a:gd name="connsiteY147" fmla="*/ 2110468 h 2237474"/>
              <a:gd name="connsiteX148" fmla="*/ 0 w 12192000"/>
              <a:gd name="connsiteY14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009910 w 12192000"/>
              <a:gd name="connsiteY107" fmla="*/ 1957866 h 2237474"/>
              <a:gd name="connsiteX108" fmla="*/ 2995934 w 12192000"/>
              <a:gd name="connsiteY108" fmla="*/ 1967085 h 2237474"/>
              <a:gd name="connsiteX109" fmla="*/ 2942858 w 12192000"/>
              <a:gd name="connsiteY109" fmla="*/ 1981367 h 2237474"/>
              <a:gd name="connsiteX110" fmla="*/ 2875436 w 12192000"/>
              <a:gd name="connsiteY110" fmla="*/ 1996977 h 2237474"/>
              <a:gd name="connsiteX111" fmla="*/ 2874892 w 12192000"/>
              <a:gd name="connsiteY111" fmla="*/ 1996085 h 2237474"/>
              <a:gd name="connsiteX112" fmla="*/ 2843662 w 12192000"/>
              <a:gd name="connsiteY112" fmla="*/ 1992498 h 2237474"/>
              <a:gd name="connsiteX113" fmla="*/ 2718916 w 12192000"/>
              <a:gd name="connsiteY113" fmla="*/ 1990867 h 2237474"/>
              <a:gd name="connsiteX114" fmla="*/ 2713522 w 12192000"/>
              <a:gd name="connsiteY114" fmla="*/ 1990173 h 2237474"/>
              <a:gd name="connsiteX115" fmla="*/ 2578178 w 12192000"/>
              <a:gd name="connsiteY115" fmla="*/ 1990531 h 2237474"/>
              <a:gd name="connsiteX116" fmla="*/ 2476147 w 12192000"/>
              <a:gd name="connsiteY116" fmla="*/ 1998305 h 2237474"/>
              <a:gd name="connsiteX117" fmla="*/ 2373568 w 12192000"/>
              <a:gd name="connsiteY117" fmla="*/ 2003219 h 2237474"/>
              <a:gd name="connsiteX118" fmla="*/ 2287219 w 12192000"/>
              <a:gd name="connsiteY118" fmla="*/ 1998750 h 2237474"/>
              <a:gd name="connsiteX119" fmla="*/ 2243069 w 12192000"/>
              <a:gd name="connsiteY119" fmla="*/ 2005321 h 2237474"/>
              <a:gd name="connsiteX120" fmla="*/ 2164831 w 12192000"/>
              <a:gd name="connsiteY120" fmla="*/ 2010143 h 2237474"/>
              <a:gd name="connsiteX121" fmla="*/ 2085228 w 12192000"/>
              <a:gd name="connsiteY121" fmla="*/ 2046431 h 2237474"/>
              <a:gd name="connsiteX122" fmla="*/ 2058061 w 12192000"/>
              <a:gd name="connsiteY122" fmla="*/ 2047942 h 2237474"/>
              <a:gd name="connsiteX123" fmla="*/ 2042244 w 12192000"/>
              <a:gd name="connsiteY123" fmla="*/ 2055560 h 2237474"/>
              <a:gd name="connsiteX124" fmla="*/ 1877728 w 12192000"/>
              <a:gd name="connsiteY124" fmla="*/ 2101004 h 2237474"/>
              <a:gd name="connsiteX125" fmla="*/ 1759056 w 12192000"/>
              <a:gd name="connsiteY125" fmla="*/ 2125608 h 2237474"/>
              <a:gd name="connsiteX126" fmla="*/ 1637948 w 12192000"/>
              <a:gd name="connsiteY126" fmla="*/ 2172597 h 2237474"/>
              <a:gd name="connsiteX127" fmla="*/ 1434549 w 12192000"/>
              <a:gd name="connsiteY127" fmla="*/ 2234522 h 2237474"/>
              <a:gd name="connsiteX128" fmla="*/ 1398481 w 12192000"/>
              <a:gd name="connsiteY128" fmla="*/ 2237074 h 2237474"/>
              <a:gd name="connsiteX129" fmla="*/ 1398407 w 12192000"/>
              <a:gd name="connsiteY129" fmla="*/ 2237095 h 2237474"/>
              <a:gd name="connsiteX130" fmla="*/ 1370962 w 12192000"/>
              <a:gd name="connsiteY130" fmla="*/ 2237474 h 2237474"/>
              <a:gd name="connsiteX131" fmla="*/ 1356367 w 12192000"/>
              <a:gd name="connsiteY131" fmla="*/ 2235089 h 2237474"/>
              <a:gd name="connsiteX132" fmla="*/ 1279765 w 12192000"/>
              <a:gd name="connsiteY132" fmla="*/ 2229639 h 2237474"/>
              <a:gd name="connsiteX133" fmla="*/ 1195347 w 12192000"/>
              <a:gd name="connsiteY133" fmla="*/ 2212354 h 2237474"/>
              <a:gd name="connsiteX134" fmla="*/ 970251 w 12192000"/>
              <a:gd name="connsiteY134" fmla="*/ 2221029 h 2237474"/>
              <a:gd name="connsiteX135" fmla="*/ 812914 w 12192000"/>
              <a:gd name="connsiteY135" fmla="*/ 2210095 h 2237474"/>
              <a:gd name="connsiteX136" fmla="*/ 776382 w 12192000"/>
              <a:gd name="connsiteY136" fmla="*/ 2204512 h 2237474"/>
              <a:gd name="connsiteX137" fmla="*/ 597225 w 12192000"/>
              <a:gd name="connsiteY137" fmla="*/ 2180999 h 2237474"/>
              <a:gd name="connsiteX138" fmla="*/ 520671 w 12192000"/>
              <a:gd name="connsiteY138" fmla="*/ 2180980 h 2237474"/>
              <a:gd name="connsiteX139" fmla="*/ 515024 w 12192000"/>
              <a:gd name="connsiteY139" fmla="*/ 2179258 h 2237474"/>
              <a:gd name="connsiteX140" fmla="*/ 413835 w 12192000"/>
              <a:gd name="connsiteY140" fmla="*/ 2156783 h 2237474"/>
              <a:gd name="connsiteX141" fmla="*/ 376513 w 12192000"/>
              <a:gd name="connsiteY141" fmla="*/ 2154014 h 2237474"/>
              <a:gd name="connsiteX142" fmla="*/ 273386 w 12192000"/>
              <a:gd name="connsiteY142" fmla="*/ 2142551 h 2237474"/>
              <a:gd name="connsiteX143" fmla="*/ 169207 w 12192000"/>
              <a:gd name="connsiteY143" fmla="*/ 2128100 h 2237474"/>
              <a:gd name="connsiteX144" fmla="*/ 77641 w 12192000"/>
              <a:gd name="connsiteY144" fmla="*/ 2126835 h 2237474"/>
              <a:gd name="connsiteX145" fmla="*/ 37645 w 12192000"/>
              <a:gd name="connsiteY145" fmla="*/ 2115401 h 2237474"/>
              <a:gd name="connsiteX146" fmla="*/ 4572 w 12192000"/>
              <a:gd name="connsiteY146" fmla="*/ 2111091 h 2237474"/>
              <a:gd name="connsiteX147" fmla="*/ 0 w 12192000"/>
              <a:gd name="connsiteY147" fmla="*/ 2110468 h 2237474"/>
              <a:gd name="connsiteX148" fmla="*/ 0 w 12192000"/>
              <a:gd name="connsiteY14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009910 w 12192000"/>
              <a:gd name="connsiteY107" fmla="*/ 1957866 h 2237474"/>
              <a:gd name="connsiteX108" fmla="*/ 2995934 w 12192000"/>
              <a:gd name="connsiteY108" fmla="*/ 1967085 h 2237474"/>
              <a:gd name="connsiteX109" fmla="*/ 2942858 w 12192000"/>
              <a:gd name="connsiteY109" fmla="*/ 1981367 h 2237474"/>
              <a:gd name="connsiteX110" fmla="*/ 2875436 w 12192000"/>
              <a:gd name="connsiteY110" fmla="*/ 1996977 h 2237474"/>
              <a:gd name="connsiteX111" fmla="*/ 2874892 w 12192000"/>
              <a:gd name="connsiteY111" fmla="*/ 1996085 h 2237474"/>
              <a:gd name="connsiteX112" fmla="*/ 2843662 w 12192000"/>
              <a:gd name="connsiteY112" fmla="*/ 1992498 h 2237474"/>
              <a:gd name="connsiteX113" fmla="*/ 2718916 w 12192000"/>
              <a:gd name="connsiteY113" fmla="*/ 1990867 h 2237474"/>
              <a:gd name="connsiteX114" fmla="*/ 2713522 w 12192000"/>
              <a:gd name="connsiteY114" fmla="*/ 1990173 h 2237474"/>
              <a:gd name="connsiteX115" fmla="*/ 2476147 w 12192000"/>
              <a:gd name="connsiteY115" fmla="*/ 1998305 h 2237474"/>
              <a:gd name="connsiteX116" fmla="*/ 2373568 w 12192000"/>
              <a:gd name="connsiteY116" fmla="*/ 2003219 h 2237474"/>
              <a:gd name="connsiteX117" fmla="*/ 2287219 w 12192000"/>
              <a:gd name="connsiteY117" fmla="*/ 1998750 h 2237474"/>
              <a:gd name="connsiteX118" fmla="*/ 2243069 w 12192000"/>
              <a:gd name="connsiteY118" fmla="*/ 2005321 h 2237474"/>
              <a:gd name="connsiteX119" fmla="*/ 2164831 w 12192000"/>
              <a:gd name="connsiteY119" fmla="*/ 2010143 h 2237474"/>
              <a:gd name="connsiteX120" fmla="*/ 2085228 w 12192000"/>
              <a:gd name="connsiteY120" fmla="*/ 2046431 h 2237474"/>
              <a:gd name="connsiteX121" fmla="*/ 2058061 w 12192000"/>
              <a:gd name="connsiteY121" fmla="*/ 2047942 h 2237474"/>
              <a:gd name="connsiteX122" fmla="*/ 2042244 w 12192000"/>
              <a:gd name="connsiteY122" fmla="*/ 2055560 h 2237474"/>
              <a:gd name="connsiteX123" fmla="*/ 1877728 w 12192000"/>
              <a:gd name="connsiteY123" fmla="*/ 2101004 h 2237474"/>
              <a:gd name="connsiteX124" fmla="*/ 1759056 w 12192000"/>
              <a:gd name="connsiteY124" fmla="*/ 2125608 h 2237474"/>
              <a:gd name="connsiteX125" fmla="*/ 1637948 w 12192000"/>
              <a:gd name="connsiteY125" fmla="*/ 2172597 h 2237474"/>
              <a:gd name="connsiteX126" fmla="*/ 1434549 w 12192000"/>
              <a:gd name="connsiteY126" fmla="*/ 2234522 h 2237474"/>
              <a:gd name="connsiteX127" fmla="*/ 1398481 w 12192000"/>
              <a:gd name="connsiteY127" fmla="*/ 2237074 h 2237474"/>
              <a:gd name="connsiteX128" fmla="*/ 1398407 w 12192000"/>
              <a:gd name="connsiteY128" fmla="*/ 2237095 h 2237474"/>
              <a:gd name="connsiteX129" fmla="*/ 1370962 w 12192000"/>
              <a:gd name="connsiteY129" fmla="*/ 2237474 h 2237474"/>
              <a:gd name="connsiteX130" fmla="*/ 1356367 w 12192000"/>
              <a:gd name="connsiteY130" fmla="*/ 2235089 h 2237474"/>
              <a:gd name="connsiteX131" fmla="*/ 1279765 w 12192000"/>
              <a:gd name="connsiteY131" fmla="*/ 2229639 h 2237474"/>
              <a:gd name="connsiteX132" fmla="*/ 1195347 w 12192000"/>
              <a:gd name="connsiteY132" fmla="*/ 2212354 h 2237474"/>
              <a:gd name="connsiteX133" fmla="*/ 970251 w 12192000"/>
              <a:gd name="connsiteY133" fmla="*/ 2221029 h 2237474"/>
              <a:gd name="connsiteX134" fmla="*/ 812914 w 12192000"/>
              <a:gd name="connsiteY134" fmla="*/ 2210095 h 2237474"/>
              <a:gd name="connsiteX135" fmla="*/ 776382 w 12192000"/>
              <a:gd name="connsiteY135" fmla="*/ 2204512 h 2237474"/>
              <a:gd name="connsiteX136" fmla="*/ 597225 w 12192000"/>
              <a:gd name="connsiteY136" fmla="*/ 2180999 h 2237474"/>
              <a:gd name="connsiteX137" fmla="*/ 520671 w 12192000"/>
              <a:gd name="connsiteY137" fmla="*/ 2180980 h 2237474"/>
              <a:gd name="connsiteX138" fmla="*/ 515024 w 12192000"/>
              <a:gd name="connsiteY138" fmla="*/ 2179258 h 2237474"/>
              <a:gd name="connsiteX139" fmla="*/ 413835 w 12192000"/>
              <a:gd name="connsiteY139" fmla="*/ 2156783 h 2237474"/>
              <a:gd name="connsiteX140" fmla="*/ 376513 w 12192000"/>
              <a:gd name="connsiteY140" fmla="*/ 2154014 h 2237474"/>
              <a:gd name="connsiteX141" fmla="*/ 273386 w 12192000"/>
              <a:gd name="connsiteY141" fmla="*/ 2142551 h 2237474"/>
              <a:gd name="connsiteX142" fmla="*/ 169207 w 12192000"/>
              <a:gd name="connsiteY142" fmla="*/ 2128100 h 2237474"/>
              <a:gd name="connsiteX143" fmla="*/ 77641 w 12192000"/>
              <a:gd name="connsiteY143" fmla="*/ 2126835 h 2237474"/>
              <a:gd name="connsiteX144" fmla="*/ 37645 w 12192000"/>
              <a:gd name="connsiteY144" fmla="*/ 2115401 h 2237474"/>
              <a:gd name="connsiteX145" fmla="*/ 4572 w 12192000"/>
              <a:gd name="connsiteY145" fmla="*/ 2111091 h 2237474"/>
              <a:gd name="connsiteX146" fmla="*/ 0 w 12192000"/>
              <a:gd name="connsiteY146" fmla="*/ 2110468 h 2237474"/>
              <a:gd name="connsiteX147" fmla="*/ 0 w 12192000"/>
              <a:gd name="connsiteY14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6900177 w 12192000"/>
              <a:gd name="connsiteY58" fmla="*/ 1636016 h 2237474"/>
              <a:gd name="connsiteX59" fmla="*/ 6795372 w 12192000"/>
              <a:gd name="connsiteY59" fmla="*/ 1644845 h 2237474"/>
              <a:gd name="connsiteX60" fmla="*/ 6692251 w 12192000"/>
              <a:gd name="connsiteY60" fmla="*/ 1656357 h 2237474"/>
              <a:gd name="connsiteX61" fmla="*/ 6655235 w 12192000"/>
              <a:gd name="connsiteY61" fmla="*/ 1661869 h 2237474"/>
              <a:gd name="connsiteX62" fmla="*/ 6554894 w 12192000"/>
              <a:gd name="connsiteY62" fmla="*/ 1664428 h 2237474"/>
              <a:gd name="connsiteX63" fmla="*/ 6516595 w 12192000"/>
              <a:gd name="connsiteY63" fmla="*/ 1667475 h 2237474"/>
              <a:gd name="connsiteX64" fmla="*/ 6508541 w 12192000"/>
              <a:gd name="connsiteY64" fmla="*/ 1668757 h 2237474"/>
              <a:gd name="connsiteX65" fmla="*/ 6471012 w 12192000"/>
              <a:gd name="connsiteY65" fmla="*/ 1678604 h 2237474"/>
              <a:gd name="connsiteX66" fmla="*/ 6364035 w 12192000"/>
              <a:gd name="connsiteY66" fmla="*/ 1667683 h 2237474"/>
              <a:gd name="connsiteX67" fmla="*/ 6280959 w 12192000"/>
              <a:gd name="connsiteY67" fmla="*/ 1689329 h 2237474"/>
              <a:gd name="connsiteX68" fmla="*/ 6243319 w 12192000"/>
              <a:gd name="connsiteY68" fmla="*/ 1695560 h 2237474"/>
              <a:gd name="connsiteX69" fmla="*/ 6098321 w 12192000"/>
              <a:gd name="connsiteY69" fmla="*/ 1721646 h 2237474"/>
              <a:gd name="connsiteX70" fmla="*/ 5880652 w 12192000"/>
              <a:gd name="connsiteY70" fmla="*/ 1779643 h 2237474"/>
              <a:gd name="connsiteX71" fmla="*/ 5785959 w 12192000"/>
              <a:gd name="connsiteY71" fmla="*/ 1775307 h 2237474"/>
              <a:gd name="connsiteX72" fmla="*/ 5643534 w 12192000"/>
              <a:gd name="connsiteY72" fmla="*/ 1802919 h 2237474"/>
              <a:gd name="connsiteX73" fmla="*/ 5518799 w 12192000"/>
              <a:gd name="connsiteY73" fmla="*/ 1818312 h 2237474"/>
              <a:gd name="connsiteX74" fmla="*/ 5505014 w 12192000"/>
              <a:gd name="connsiteY74" fmla="*/ 1819259 h 2237474"/>
              <a:gd name="connsiteX75" fmla="*/ 5453307 w 12192000"/>
              <a:gd name="connsiteY75" fmla="*/ 1815450 h 2237474"/>
              <a:gd name="connsiteX76" fmla="*/ 5221533 w 12192000"/>
              <a:gd name="connsiteY76" fmla="*/ 1846950 h 2237474"/>
              <a:gd name="connsiteX77" fmla="*/ 5149802 w 12192000"/>
              <a:gd name="connsiteY77" fmla="*/ 1844846 h 2237474"/>
              <a:gd name="connsiteX78" fmla="*/ 5114927 w 12192000"/>
              <a:gd name="connsiteY78" fmla="*/ 1847827 h 2237474"/>
              <a:gd name="connsiteX79" fmla="*/ 5108970 w 12192000"/>
              <a:gd name="connsiteY79" fmla="*/ 1847935 h 2237474"/>
              <a:gd name="connsiteX80" fmla="*/ 5067961 w 12192000"/>
              <a:gd name="connsiteY80" fmla="*/ 1845917 h 2237474"/>
              <a:gd name="connsiteX81" fmla="*/ 5007075 w 12192000"/>
              <a:gd name="connsiteY81" fmla="*/ 1838626 h 2237474"/>
              <a:gd name="connsiteX82" fmla="*/ 4944087 w 12192000"/>
              <a:gd name="connsiteY82" fmla="*/ 1823332 h 2237474"/>
              <a:gd name="connsiteX83" fmla="*/ 4907662 w 12192000"/>
              <a:gd name="connsiteY83" fmla="*/ 1816900 h 2237474"/>
              <a:gd name="connsiteX84" fmla="*/ 4882386 w 12192000"/>
              <a:gd name="connsiteY84" fmla="*/ 1809844 h 2237474"/>
              <a:gd name="connsiteX85" fmla="*/ 4811440 w 12192000"/>
              <a:gd name="connsiteY85" fmla="*/ 1804655 h 2237474"/>
              <a:gd name="connsiteX86" fmla="*/ 4691075 w 12192000"/>
              <a:gd name="connsiteY86" fmla="*/ 1801389 h 2237474"/>
              <a:gd name="connsiteX87" fmla="*/ 4640313 w 12192000"/>
              <a:gd name="connsiteY87" fmla="*/ 1784307 h 2237474"/>
              <a:gd name="connsiteX88" fmla="*/ 4536503 w 12192000"/>
              <a:gd name="connsiteY88" fmla="*/ 1785334 h 2237474"/>
              <a:gd name="connsiteX89" fmla="*/ 4513724 w 12192000"/>
              <a:gd name="connsiteY89" fmla="*/ 1791996 h 2237474"/>
              <a:gd name="connsiteX90" fmla="*/ 4459810 w 12192000"/>
              <a:gd name="connsiteY90" fmla="*/ 1797886 h 2237474"/>
              <a:gd name="connsiteX91" fmla="*/ 4379064 w 12192000"/>
              <a:gd name="connsiteY91" fmla="*/ 1817177 h 2237474"/>
              <a:gd name="connsiteX92" fmla="*/ 4290981 w 12192000"/>
              <a:gd name="connsiteY92" fmla="*/ 1839677 h 2237474"/>
              <a:gd name="connsiteX93" fmla="*/ 4238372 w 12192000"/>
              <a:gd name="connsiteY93" fmla="*/ 1851480 h 2237474"/>
              <a:gd name="connsiteX94" fmla="*/ 4232517 w 12192000"/>
              <a:gd name="connsiteY94" fmla="*/ 1852567 h 2237474"/>
              <a:gd name="connsiteX95" fmla="*/ 4191732 w 12192000"/>
              <a:gd name="connsiteY95" fmla="*/ 1857328 h 2237474"/>
              <a:gd name="connsiteX96" fmla="*/ 4065532 w 12192000"/>
              <a:gd name="connsiteY96" fmla="*/ 1855477 h 2237474"/>
              <a:gd name="connsiteX97" fmla="*/ 4028460 w 12192000"/>
              <a:gd name="connsiteY97" fmla="*/ 1855137 h 2237474"/>
              <a:gd name="connsiteX98" fmla="*/ 4002267 w 12192000"/>
              <a:gd name="connsiteY98" fmla="*/ 1852352 h 2237474"/>
              <a:gd name="connsiteX99" fmla="*/ 3931396 w 12192000"/>
              <a:gd name="connsiteY99" fmla="*/ 1858915 h 2237474"/>
              <a:gd name="connsiteX100" fmla="*/ 3812162 w 12192000"/>
              <a:gd name="connsiteY100" fmla="*/ 1875501 h 2237474"/>
              <a:gd name="connsiteX101" fmla="*/ 3758105 w 12192000"/>
              <a:gd name="connsiteY101" fmla="*/ 1871856 h 2237474"/>
              <a:gd name="connsiteX102" fmla="*/ 3715896 w 12192000"/>
              <a:gd name="connsiteY102" fmla="*/ 1881552 h 2237474"/>
              <a:gd name="connsiteX103" fmla="*/ 3567259 w 12192000"/>
              <a:gd name="connsiteY103" fmla="*/ 1893482 h 2237474"/>
              <a:gd name="connsiteX104" fmla="*/ 3405770 w 12192000"/>
              <a:gd name="connsiteY104" fmla="*/ 1904591 h 2237474"/>
              <a:gd name="connsiteX105" fmla="*/ 3280097 w 12192000"/>
              <a:gd name="connsiteY105" fmla="*/ 1919610 h 2237474"/>
              <a:gd name="connsiteX106" fmla="*/ 3009910 w 12192000"/>
              <a:gd name="connsiteY106" fmla="*/ 1957866 h 2237474"/>
              <a:gd name="connsiteX107" fmla="*/ 2995934 w 12192000"/>
              <a:gd name="connsiteY107" fmla="*/ 1967085 h 2237474"/>
              <a:gd name="connsiteX108" fmla="*/ 2942858 w 12192000"/>
              <a:gd name="connsiteY108" fmla="*/ 1981367 h 2237474"/>
              <a:gd name="connsiteX109" fmla="*/ 2875436 w 12192000"/>
              <a:gd name="connsiteY109" fmla="*/ 1996977 h 2237474"/>
              <a:gd name="connsiteX110" fmla="*/ 2874892 w 12192000"/>
              <a:gd name="connsiteY110" fmla="*/ 1996085 h 2237474"/>
              <a:gd name="connsiteX111" fmla="*/ 2843662 w 12192000"/>
              <a:gd name="connsiteY111" fmla="*/ 1992498 h 2237474"/>
              <a:gd name="connsiteX112" fmla="*/ 2718916 w 12192000"/>
              <a:gd name="connsiteY112" fmla="*/ 1990867 h 2237474"/>
              <a:gd name="connsiteX113" fmla="*/ 2713522 w 12192000"/>
              <a:gd name="connsiteY113" fmla="*/ 1990173 h 2237474"/>
              <a:gd name="connsiteX114" fmla="*/ 2476147 w 12192000"/>
              <a:gd name="connsiteY114" fmla="*/ 1998305 h 2237474"/>
              <a:gd name="connsiteX115" fmla="*/ 2373568 w 12192000"/>
              <a:gd name="connsiteY115" fmla="*/ 2003219 h 2237474"/>
              <a:gd name="connsiteX116" fmla="*/ 2287219 w 12192000"/>
              <a:gd name="connsiteY116" fmla="*/ 1998750 h 2237474"/>
              <a:gd name="connsiteX117" fmla="*/ 2243069 w 12192000"/>
              <a:gd name="connsiteY117" fmla="*/ 2005321 h 2237474"/>
              <a:gd name="connsiteX118" fmla="*/ 2164831 w 12192000"/>
              <a:gd name="connsiteY118" fmla="*/ 2010143 h 2237474"/>
              <a:gd name="connsiteX119" fmla="*/ 2085228 w 12192000"/>
              <a:gd name="connsiteY119" fmla="*/ 2046431 h 2237474"/>
              <a:gd name="connsiteX120" fmla="*/ 2058061 w 12192000"/>
              <a:gd name="connsiteY120" fmla="*/ 2047942 h 2237474"/>
              <a:gd name="connsiteX121" fmla="*/ 2042244 w 12192000"/>
              <a:gd name="connsiteY121" fmla="*/ 2055560 h 2237474"/>
              <a:gd name="connsiteX122" fmla="*/ 1877728 w 12192000"/>
              <a:gd name="connsiteY122" fmla="*/ 2101004 h 2237474"/>
              <a:gd name="connsiteX123" fmla="*/ 1759056 w 12192000"/>
              <a:gd name="connsiteY123" fmla="*/ 2125608 h 2237474"/>
              <a:gd name="connsiteX124" fmla="*/ 1637948 w 12192000"/>
              <a:gd name="connsiteY124" fmla="*/ 2172597 h 2237474"/>
              <a:gd name="connsiteX125" fmla="*/ 1434549 w 12192000"/>
              <a:gd name="connsiteY125" fmla="*/ 2234522 h 2237474"/>
              <a:gd name="connsiteX126" fmla="*/ 1398481 w 12192000"/>
              <a:gd name="connsiteY126" fmla="*/ 2237074 h 2237474"/>
              <a:gd name="connsiteX127" fmla="*/ 1398407 w 12192000"/>
              <a:gd name="connsiteY127" fmla="*/ 2237095 h 2237474"/>
              <a:gd name="connsiteX128" fmla="*/ 1370962 w 12192000"/>
              <a:gd name="connsiteY128" fmla="*/ 2237474 h 2237474"/>
              <a:gd name="connsiteX129" fmla="*/ 1356367 w 12192000"/>
              <a:gd name="connsiteY129" fmla="*/ 2235089 h 2237474"/>
              <a:gd name="connsiteX130" fmla="*/ 1279765 w 12192000"/>
              <a:gd name="connsiteY130" fmla="*/ 2229639 h 2237474"/>
              <a:gd name="connsiteX131" fmla="*/ 1195347 w 12192000"/>
              <a:gd name="connsiteY131" fmla="*/ 2212354 h 2237474"/>
              <a:gd name="connsiteX132" fmla="*/ 970251 w 12192000"/>
              <a:gd name="connsiteY132" fmla="*/ 2221029 h 2237474"/>
              <a:gd name="connsiteX133" fmla="*/ 812914 w 12192000"/>
              <a:gd name="connsiteY133" fmla="*/ 2210095 h 2237474"/>
              <a:gd name="connsiteX134" fmla="*/ 776382 w 12192000"/>
              <a:gd name="connsiteY134" fmla="*/ 2204512 h 2237474"/>
              <a:gd name="connsiteX135" fmla="*/ 597225 w 12192000"/>
              <a:gd name="connsiteY135" fmla="*/ 2180999 h 2237474"/>
              <a:gd name="connsiteX136" fmla="*/ 520671 w 12192000"/>
              <a:gd name="connsiteY136" fmla="*/ 2180980 h 2237474"/>
              <a:gd name="connsiteX137" fmla="*/ 515024 w 12192000"/>
              <a:gd name="connsiteY137" fmla="*/ 2179258 h 2237474"/>
              <a:gd name="connsiteX138" fmla="*/ 413835 w 12192000"/>
              <a:gd name="connsiteY138" fmla="*/ 2156783 h 2237474"/>
              <a:gd name="connsiteX139" fmla="*/ 376513 w 12192000"/>
              <a:gd name="connsiteY139" fmla="*/ 2154014 h 2237474"/>
              <a:gd name="connsiteX140" fmla="*/ 273386 w 12192000"/>
              <a:gd name="connsiteY140" fmla="*/ 2142551 h 2237474"/>
              <a:gd name="connsiteX141" fmla="*/ 169207 w 12192000"/>
              <a:gd name="connsiteY141" fmla="*/ 2128100 h 2237474"/>
              <a:gd name="connsiteX142" fmla="*/ 77641 w 12192000"/>
              <a:gd name="connsiteY142" fmla="*/ 2126835 h 2237474"/>
              <a:gd name="connsiteX143" fmla="*/ 37645 w 12192000"/>
              <a:gd name="connsiteY143" fmla="*/ 2115401 h 2237474"/>
              <a:gd name="connsiteX144" fmla="*/ 4572 w 12192000"/>
              <a:gd name="connsiteY144" fmla="*/ 2111091 h 2237474"/>
              <a:gd name="connsiteX145" fmla="*/ 0 w 12192000"/>
              <a:gd name="connsiteY145" fmla="*/ 2110468 h 2237474"/>
              <a:gd name="connsiteX146" fmla="*/ 0 w 12192000"/>
              <a:gd name="connsiteY14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074238 w 12192000"/>
              <a:gd name="connsiteY45" fmla="*/ 1301895 h 2237474"/>
              <a:gd name="connsiteX46" fmla="*/ 7942099 w 12192000"/>
              <a:gd name="connsiteY46" fmla="*/ 1336332 h 2237474"/>
              <a:gd name="connsiteX47" fmla="*/ 7902328 w 12192000"/>
              <a:gd name="connsiteY47" fmla="*/ 1345865 h 2237474"/>
              <a:gd name="connsiteX48" fmla="*/ 7840612 w 12192000"/>
              <a:gd name="connsiteY48" fmla="*/ 1369373 h 2237474"/>
              <a:gd name="connsiteX49" fmla="*/ 7786819 w 12192000"/>
              <a:gd name="connsiteY49" fmla="*/ 1378970 h 2237474"/>
              <a:gd name="connsiteX50" fmla="*/ 7548172 w 12192000"/>
              <a:gd name="connsiteY50" fmla="*/ 1417460 h 2237474"/>
              <a:gd name="connsiteX51" fmla="*/ 7483437 w 12192000"/>
              <a:gd name="connsiteY51" fmla="*/ 1478152 h 2237474"/>
              <a:gd name="connsiteX52" fmla="*/ 7377870 w 12192000"/>
              <a:gd name="connsiteY52" fmla="*/ 1523319 h 2237474"/>
              <a:gd name="connsiteX53" fmla="*/ 7230737 w 12192000"/>
              <a:gd name="connsiteY53" fmla="*/ 1562633 h 2237474"/>
              <a:gd name="connsiteX54" fmla="*/ 7224458 w 12192000"/>
              <a:gd name="connsiteY54" fmla="*/ 1573008 h 2237474"/>
              <a:gd name="connsiteX55" fmla="*/ 7183121 w 12192000"/>
              <a:gd name="connsiteY55" fmla="*/ 1595162 h 2237474"/>
              <a:gd name="connsiteX56" fmla="*/ 7164601 w 12192000"/>
              <a:gd name="connsiteY56" fmla="*/ 1606490 h 2237474"/>
              <a:gd name="connsiteX57" fmla="*/ 6900177 w 12192000"/>
              <a:gd name="connsiteY57" fmla="*/ 1636016 h 2237474"/>
              <a:gd name="connsiteX58" fmla="*/ 6795372 w 12192000"/>
              <a:gd name="connsiteY58" fmla="*/ 1644845 h 2237474"/>
              <a:gd name="connsiteX59" fmla="*/ 6692251 w 12192000"/>
              <a:gd name="connsiteY59" fmla="*/ 1656357 h 2237474"/>
              <a:gd name="connsiteX60" fmla="*/ 6655235 w 12192000"/>
              <a:gd name="connsiteY60" fmla="*/ 1661869 h 2237474"/>
              <a:gd name="connsiteX61" fmla="*/ 6554894 w 12192000"/>
              <a:gd name="connsiteY61" fmla="*/ 1664428 h 2237474"/>
              <a:gd name="connsiteX62" fmla="*/ 6516595 w 12192000"/>
              <a:gd name="connsiteY62" fmla="*/ 1667475 h 2237474"/>
              <a:gd name="connsiteX63" fmla="*/ 6508541 w 12192000"/>
              <a:gd name="connsiteY63" fmla="*/ 1668757 h 2237474"/>
              <a:gd name="connsiteX64" fmla="*/ 6471012 w 12192000"/>
              <a:gd name="connsiteY64" fmla="*/ 1678604 h 2237474"/>
              <a:gd name="connsiteX65" fmla="*/ 6364035 w 12192000"/>
              <a:gd name="connsiteY65" fmla="*/ 1667683 h 2237474"/>
              <a:gd name="connsiteX66" fmla="*/ 6280959 w 12192000"/>
              <a:gd name="connsiteY66" fmla="*/ 1689329 h 2237474"/>
              <a:gd name="connsiteX67" fmla="*/ 6243319 w 12192000"/>
              <a:gd name="connsiteY67" fmla="*/ 1695560 h 2237474"/>
              <a:gd name="connsiteX68" fmla="*/ 6098321 w 12192000"/>
              <a:gd name="connsiteY68" fmla="*/ 1721646 h 2237474"/>
              <a:gd name="connsiteX69" fmla="*/ 5880652 w 12192000"/>
              <a:gd name="connsiteY69" fmla="*/ 1779643 h 2237474"/>
              <a:gd name="connsiteX70" fmla="*/ 5785959 w 12192000"/>
              <a:gd name="connsiteY70" fmla="*/ 1775307 h 2237474"/>
              <a:gd name="connsiteX71" fmla="*/ 5643534 w 12192000"/>
              <a:gd name="connsiteY71" fmla="*/ 1802919 h 2237474"/>
              <a:gd name="connsiteX72" fmla="*/ 5518799 w 12192000"/>
              <a:gd name="connsiteY72" fmla="*/ 1818312 h 2237474"/>
              <a:gd name="connsiteX73" fmla="*/ 5505014 w 12192000"/>
              <a:gd name="connsiteY73" fmla="*/ 1819259 h 2237474"/>
              <a:gd name="connsiteX74" fmla="*/ 5453307 w 12192000"/>
              <a:gd name="connsiteY74" fmla="*/ 1815450 h 2237474"/>
              <a:gd name="connsiteX75" fmla="*/ 5221533 w 12192000"/>
              <a:gd name="connsiteY75" fmla="*/ 1846950 h 2237474"/>
              <a:gd name="connsiteX76" fmla="*/ 5149802 w 12192000"/>
              <a:gd name="connsiteY76" fmla="*/ 1844846 h 2237474"/>
              <a:gd name="connsiteX77" fmla="*/ 5114927 w 12192000"/>
              <a:gd name="connsiteY77" fmla="*/ 1847827 h 2237474"/>
              <a:gd name="connsiteX78" fmla="*/ 5108970 w 12192000"/>
              <a:gd name="connsiteY78" fmla="*/ 1847935 h 2237474"/>
              <a:gd name="connsiteX79" fmla="*/ 5067961 w 12192000"/>
              <a:gd name="connsiteY79" fmla="*/ 1845917 h 2237474"/>
              <a:gd name="connsiteX80" fmla="*/ 5007075 w 12192000"/>
              <a:gd name="connsiteY80" fmla="*/ 1838626 h 2237474"/>
              <a:gd name="connsiteX81" fmla="*/ 4944087 w 12192000"/>
              <a:gd name="connsiteY81" fmla="*/ 1823332 h 2237474"/>
              <a:gd name="connsiteX82" fmla="*/ 4907662 w 12192000"/>
              <a:gd name="connsiteY82" fmla="*/ 1816900 h 2237474"/>
              <a:gd name="connsiteX83" fmla="*/ 4882386 w 12192000"/>
              <a:gd name="connsiteY83" fmla="*/ 1809844 h 2237474"/>
              <a:gd name="connsiteX84" fmla="*/ 4811440 w 12192000"/>
              <a:gd name="connsiteY84" fmla="*/ 1804655 h 2237474"/>
              <a:gd name="connsiteX85" fmla="*/ 4691075 w 12192000"/>
              <a:gd name="connsiteY85" fmla="*/ 1801389 h 2237474"/>
              <a:gd name="connsiteX86" fmla="*/ 4640313 w 12192000"/>
              <a:gd name="connsiteY86" fmla="*/ 1784307 h 2237474"/>
              <a:gd name="connsiteX87" fmla="*/ 4536503 w 12192000"/>
              <a:gd name="connsiteY87" fmla="*/ 1785334 h 2237474"/>
              <a:gd name="connsiteX88" fmla="*/ 4513724 w 12192000"/>
              <a:gd name="connsiteY88" fmla="*/ 1791996 h 2237474"/>
              <a:gd name="connsiteX89" fmla="*/ 4459810 w 12192000"/>
              <a:gd name="connsiteY89" fmla="*/ 1797886 h 2237474"/>
              <a:gd name="connsiteX90" fmla="*/ 4379064 w 12192000"/>
              <a:gd name="connsiteY90" fmla="*/ 1817177 h 2237474"/>
              <a:gd name="connsiteX91" fmla="*/ 4290981 w 12192000"/>
              <a:gd name="connsiteY91" fmla="*/ 1839677 h 2237474"/>
              <a:gd name="connsiteX92" fmla="*/ 4238372 w 12192000"/>
              <a:gd name="connsiteY92" fmla="*/ 1851480 h 2237474"/>
              <a:gd name="connsiteX93" fmla="*/ 4232517 w 12192000"/>
              <a:gd name="connsiteY93" fmla="*/ 1852567 h 2237474"/>
              <a:gd name="connsiteX94" fmla="*/ 4191732 w 12192000"/>
              <a:gd name="connsiteY94" fmla="*/ 1857328 h 2237474"/>
              <a:gd name="connsiteX95" fmla="*/ 4065532 w 12192000"/>
              <a:gd name="connsiteY95" fmla="*/ 1855477 h 2237474"/>
              <a:gd name="connsiteX96" fmla="*/ 4028460 w 12192000"/>
              <a:gd name="connsiteY96" fmla="*/ 1855137 h 2237474"/>
              <a:gd name="connsiteX97" fmla="*/ 4002267 w 12192000"/>
              <a:gd name="connsiteY97" fmla="*/ 1852352 h 2237474"/>
              <a:gd name="connsiteX98" fmla="*/ 3931396 w 12192000"/>
              <a:gd name="connsiteY98" fmla="*/ 1858915 h 2237474"/>
              <a:gd name="connsiteX99" fmla="*/ 3812162 w 12192000"/>
              <a:gd name="connsiteY99" fmla="*/ 1875501 h 2237474"/>
              <a:gd name="connsiteX100" fmla="*/ 3758105 w 12192000"/>
              <a:gd name="connsiteY100" fmla="*/ 1871856 h 2237474"/>
              <a:gd name="connsiteX101" fmla="*/ 3715896 w 12192000"/>
              <a:gd name="connsiteY101" fmla="*/ 1881552 h 2237474"/>
              <a:gd name="connsiteX102" fmla="*/ 3567259 w 12192000"/>
              <a:gd name="connsiteY102" fmla="*/ 1893482 h 2237474"/>
              <a:gd name="connsiteX103" fmla="*/ 3405770 w 12192000"/>
              <a:gd name="connsiteY103" fmla="*/ 1904591 h 2237474"/>
              <a:gd name="connsiteX104" fmla="*/ 3280097 w 12192000"/>
              <a:gd name="connsiteY104" fmla="*/ 1919610 h 2237474"/>
              <a:gd name="connsiteX105" fmla="*/ 3009910 w 12192000"/>
              <a:gd name="connsiteY105" fmla="*/ 1957866 h 2237474"/>
              <a:gd name="connsiteX106" fmla="*/ 2995934 w 12192000"/>
              <a:gd name="connsiteY106" fmla="*/ 1967085 h 2237474"/>
              <a:gd name="connsiteX107" fmla="*/ 2942858 w 12192000"/>
              <a:gd name="connsiteY107" fmla="*/ 1981367 h 2237474"/>
              <a:gd name="connsiteX108" fmla="*/ 2875436 w 12192000"/>
              <a:gd name="connsiteY108" fmla="*/ 1996977 h 2237474"/>
              <a:gd name="connsiteX109" fmla="*/ 2874892 w 12192000"/>
              <a:gd name="connsiteY109" fmla="*/ 1996085 h 2237474"/>
              <a:gd name="connsiteX110" fmla="*/ 2843662 w 12192000"/>
              <a:gd name="connsiteY110" fmla="*/ 1992498 h 2237474"/>
              <a:gd name="connsiteX111" fmla="*/ 2718916 w 12192000"/>
              <a:gd name="connsiteY111" fmla="*/ 1990867 h 2237474"/>
              <a:gd name="connsiteX112" fmla="*/ 2713522 w 12192000"/>
              <a:gd name="connsiteY112" fmla="*/ 1990173 h 2237474"/>
              <a:gd name="connsiteX113" fmla="*/ 2476147 w 12192000"/>
              <a:gd name="connsiteY113" fmla="*/ 1998305 h 2237474"/>
              <a:gd name="connsiteX114" fmla="*/ 2373568 w 12192000"/>
              <a:gd name="connsiteY114" fmla="*/ 2003219 h 2237474"/>
              <a:gd name="connsiteX115" fmla="*/ 2287219 w 12192000"/>
              <a:gd name="connsiteY115" fmla="*/ 1998750 h 2237474"/>
              <a:gd name="connsiteX116" fmla="*/ 2243069 w 12192000"/>
              <a:gd name="connsiteY116" fmla="*/ 2005321 h 2237474"/>
              <a:gd name="connsiteX117" fmla="*/ 2164831 w 12192000"/>
              <a:gd name="connsiteY117" fmla="*/ 2010143 h 2237474"/>
              <a:gd name="connsiteX118" fmla="*/ 2085228 w 12192000"/>
              <a:gd name="connsiteY118" fmla="*/ 2046431 h 2237474"/>
              <a:gd name="connsiteX119" fmla="*/ 2058061 w 12192000"/>
              <a:gd name="connsiteY119" fmla="*/ 2047942 h 2237474"/>
              <a:gd name="connsiteX120" fmla="*/ 2042244 w 12192000"/>
              <a:gd name="connsiteY120" fmla="*/ 2055560 h 2237474"/>
              <a:gd name="connsiteX121" fmla="*/ 1877728 w 12192000"/>
              <a:gd name="connsiteY121" fmla="*/ 2101004 h 2237474"/>
              <a:gd name="connsiteX122" fmla="*/ 1759056 w 12192000"/>
              <a:gd name="connsiteY122" fmla="*/ 2125608 h 2237474"/>
              <a:gd name="connsiteX123" fmla="*/ 1637948 w 12192000"/>
              <a:gd name="connsiteY123" fmla="*/ 2172597 h 2237474"/>
              <a:gd name="connsiteX124" fmla="*/ 1434549 w 12192000"/>
              <a:gd name="connsiteY124" fmla="*/ 2234522 h 2237474"/>
              <a:gd name="connsiteX125" fmla="*/ 1398481 w 12192000"/>
              <a:gd name="connsiteY125" fmla="*/ 2237074 h 2237474"/>
              <a:gd name="connsiteX126" fmla="*/ 1398407 w 12192000"/>
              <a:gd name="connsiteY126" fmla="*/ 2237095 h 2237474"/>
              <a:gd name="connsiteX127" fmla="*/ 1370962 w 12192000"/>
              <a:gd name="connsiteY127" fmla="*/ 2237474 h 2237474"/>
              <a:gd name="connsiteX128" fmla="*/ 1356367 w 12192000"/>
              <a:gd name="connsiteY128" fmla="*/ 2235089 h 2237474"/>
              <a:gd name="connsiteX129" fmla="*/ 1279765 w 12192000"/>
              <a:gd name="connsiteY129" fmla="*/ 2229639 h 2237474"/>
              <a:gd name="connsiteX130" fmla="*/ 1195347 w 12192000"/>
              <a:gd name="connsiteY130" fmla="*/ 2212354 h 2237474"/>
              <a:gd name="connsiteX131" fmla="*/ 970251 w 12192000"/>
              <a:gd name="connsiteY131" fmla="*/ 2221029 h 2237474"/>
              <a:gd name="connsiteX132" fmla="*/ 812914 w 12192000"/>
              <a:gd name="connsiteY132" fmla="*/ 2210095 h 2237474"/>
              <a:gd name="connsiteX133" fmla="*/ 776382 w 12192000"/>
              <a:gd name="connsiteY133" fmla="*/ 2204512 h 2237474"/>
              <a:gd name="connsiteX134" fmla="*/ 597225 w 12192000"/>
              <a:gd name="connsiteY134" fmla="*/ 2180999 h 2237474"/>
              <a:gd name="connsiteX135" fmla="*/ 520671 w 12192000"/>
              <a:gd name="connsiteY135" fmla="*/ 2180980 h 2237474"/>
              <a:gd name="connsiteX136" fmla="*/ 515024 w 12192000"/>
              <a:gd name="connsiteY136" fmla="*/ 2179258 h 2237474"/>
              <a:gd name="connsiteX137" fmla="*/ 413835 w 12192000"/>
              <a:gd name="connsiteY137" fmla="*/ 2156783 h 2237474"/>
              <a:gd name="connsiteX138" fmla="*/ 376513 w 12192000"/>
              <a:gd name="connsiteY138" fmla="*/ 2154014 h 2237474"/>
              <a:gd name="connsiteX139" fmla="*/ 273386 w 12192000"/>
              <a:gd name="connsiteY139" fmla="*/ 2142551 h 2237474"/>
              <a:gd name="connsiteX140" fmla="*/ 169207 w 12192000"/>
              <a:gd name="connsiteY140" fmla="*/ 2128100 h 2237474"/>
              <a:gd name="connsiteX141" fmla="*/ 77641 w 12192000"/>
              <a:gd name="connsiteY141" fmla="*/ 2126835 h 2237474"/>
              <a:gd name="connsiteX142" fmla="*/ 37645 w 12192000"/>
              <a:gd name="connsiteY142" fmla="*/ 2115401 h 2237474"/>
              <a:gd name="connsiteX143" fmla="*/ 4572 w 12192000"/>
              <a:gd name="connsiteY143" fmla="*/ 2111091 h 2237474"/>
              <a:gd name="connsiteX144" fmla="*/ 0 w 12192000"/>
              <a:gd name="connsiteY144" fmla="*/ 2110468 h 2237474"/>
              <a:gd name="connsiteX145" fmla="*/ 0 w 12192000"/>
              <a:gd name="connsiteY14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074238 w 12192000"/>
              <a:gd name="connsiteY44" fmla="*/ 1301895 h 2237474"/>
              <a:gd name="connsiteX45" fmla="*/ 7942099 w 12192000"/>
              <a:gd name="connsiteY45" fmla="*/ 1336332 h 2237474"/>
              <a:gd name="connsiteX46" fmla="*/ 7902328 w 12192000"/>
              <a:gd name="connsiteY46" fmla="*/ 1345865 h 2237474"/>
              <a:gd name="connsiteX47" fmla="*/ 7840612 w 12192000"/>
              <a:gd name="connsiteY47" fmla="*/ 1369373 h 2237474"/>
              <a:gd name="connsiteX48" fmla="*/ 7786819 w 12192000"/>
              <a:gd name="connsiteY48" fmla="*/ 1378970 h 2237474"/>
              <a:gd name="connsiteX49" fmla="*/ 7548172 w 12192000"/>
              <a:gd name="connsiteY49" fmla="*/ 1417460 h 2237474"/>
              <a:gd name="connsiteX50" fmla="*/ 7483437 w 12192000"/>
              <a:gd name="connsiteY50" fmla="*/ 1478152 h 2237474"/>
              <a:gd name="connsiteX51" fmla="*/ 7377870 w 12192000"/>
              <a:gd name="connsiteY51" fmla="*/ 1523319 h 2237474"/>
              <a:gd name="connsiteX52" fmla="*/ 7230737 w 12192000"/>
              <a:gd name="connsiteY52" fmla="*/ 1562633 h 2237474"/>
              <a:gd name="connsiteX53" fmla="*/ 7224458 w 12192000"/>
              <a:gd name="connsiteY53" fmla="*/ 1573008 h 2237474"/>
              <a:gd name="connsiteX54" fmla="*/ 7183121 w 12192000"/>
              <a:gd name="connsiteY54" fmla="*/ 1595162 h 2237474"/>
              <a:gd name="connsiteX55" fmla="*/ 7164601 w 12192000"/>
              <a:gd name="connsiteY55" fmla="*/ 1606490 h 2237474"/>
              <a:gd name="connsiteX56" fmla="*/ 6900177 w 12192000"/>
              <a:gd name="connsiteY56" fmla="*/ 1636016 h 2237474"/>
              <a:gd name="connsiteX57" fmla="*/ 6795372 w 12192000"/>
              <a:gd name="connsiteY57" fmla="*/ 1644845 h 2237474"/>
              <a:gd name="connsiteX58" fmla="*/ 6692251 w 12192000"/>
              <a:gd name="connsiteY58" fmla="*/ 1656357 h 2237474"/>
              <a:gd name="connsiteX59" fmla="*/ 6655235 w 12192000"/>
              <a:gd name="connsiteY59" fmla="*/ 1661869 h 2237474"/>
              <a:gd name="connsiteX60" fmla="*/ 6554894 w 12192000"/>
              <a:gd name="connsiteY60" fmla="*/ 1664428 h 2237474"/>
              <a:gd name="connsiteX61" fmla="*/ 6516595 w 12192000"/>
              <a:gd name="connsiteY61" fmla="*/ 1667475 h 2237474"/>
              <a:gd name="connsiteX62" fmla="*/ 6508541 w 12192000"/>
              <a:gd name="connsiteY62" fmla="*/ 1668757 h 2237474"/>
              <a:gd name="connsiteX63" fmla="*/ 6471012 w 12192000"/>
              <a:gd name="connsiteY63" fmla="*/ 1678604 h 2237474"/>
              <a:gd name="connsiteX64" fmla="*/ 6364035 w 12192000"/>
              <a:gd name="connsiteY64" fmla="*/ 1667683 h 2237474"/>
              <a:gd name="connsiteX65" fmla="*/ 6280959 w 12192000"/>
              <a:gd name="connsiteY65" fmla="*/ 1689329 h 2237474"/>
              <a:gd name="connsiteX66" fmla="*/ 6243319 w 12192000"/>
              <a:gd name="connsiteY66" fmla="*/ 1695560 h 2237474"/>
              <a:gd name="connsiteX67" fmla="*/ 6098321 w 12192000"/>
              <a:gd name="connsiteY67" fmla="*/ 1721646 h 2237474"/>
              <a:gd name="connsiteX68" fmla="*/ 5880652 w 12192000"/>
              <a:gd name="connsiteY68" fmla="*/ 1779643 h 2237474"/>
              <a:gd name="connsiteX69" fmla="*/ 5785959 w 12192000"/>
              <a:gd name="connsiteY69" fmla="*/ 1775307 h 2237474"/>
              <a:gd name="connsiteX70" fmla="*/ 5643534 w 12192000"/>
              <a:gd name="connsiteY70" fmla="*/ 1802919 h 2237474"/>
              <a:gd name="connsiteX71" fmla="*/ 5518799 w 12192000"/>
              <a:gd name="connsiteY71" fmla="*/ 1818312 h 2237474"/>
              <a:gd name="connsiteX72" fmla="*/ 5505014 w 12192000"/>
              <a:gd name="connsiteY72" fmla="*/ 1819259 h 2237474"/>
              <a:gd name="connsiteX73" fmla="*/ 5453307 w 12192000"/>
              <a:gd name="connsiteY73" fmla="*/ 1815450 h 2237474"/>
              <a:gd name="connsiteX74" fmla="*/ 5221533 w 12192000"/>
              <a:gd name="connsiteY74" fmla="*/ 1846950 h 2237474"/>
              <a:gd name="connsiteX75" fmla="*/ 5149802 w 12192000"/>
              <a:gd name="connsiteY75" fmla="*/ 1844846 h 2237474"/>
              <a:gd name="connsiteX76" fmla="*/ 5114927 w 12192000"/>
              <a:gd name="connsiteY76" fmla="*/ 1847827 h 2237474"/>
              <a:gd name="connsiteX77" fmla="*/ 5108970 w 12192000"/>
              <a:gd name="connsiteY77" fmla="*/ 1847935 h 2237474"/>
              <a:gd name="connsiteX78" fmla="*/ 5067961 w 12192000"/>
              <a:gd name="connsiteY78" fmla="*/ 1845917 h 2237474"/>
              <a:gd name="connsiteX79" fmla="*/ 5007075 w 12192000"/>
              <a:gd name="connsiteY79" fmla="*/ 1838626 h 2237474"/>
              <a:gd name="connsiteX80" fmla="*/ 4944087 w 12192000"/>
              <a:gd name="connsiteY80" fmla="*/ 1823332 h 2237474"/>
              <a:gd name="connsiteX81" fmla="*/ 4907662 w 12192000"/>
              <a:gd name="connsiteY81" fmla="*/ 1816900 h 2237474"/>
              <a:gd name="connsiteX82" fmla="*/ 4882386 w 12192000"/>
              <a:gd name="connsiteY82" fmla="*/ 1809844 h 2237474"/>
              <a:gd name="connsiteX83" fmla="*/ 4811440 w 12192000"/>
              <a:gd name="connsiteY83" fmla="*/ 1804655 h 2237474"/>
              <a:gd name="connsiteX84" fmla="*/ 4691075 w 12192000"/>
              <a:gd name="connsiteY84" fmla="*/ 1801389 h 2237474"/>
              <a:gd name="connsiteX85" fmla="*/ 4640313 w 12192000"/>
              <a:gd name="connsiteY85" fmla="*/ 1784307 h 2237474"/>
              <a:gd name="connsiteX86" fmla="*/ 4536503 w 12192000"/>
              <a:gd name="connsiteY86" fmla="*/ 1785334 h 2237474"/>
              <a:gd name="connsiteX87" fmla="*/ 4513724 w 12192000"/>
              <a:gd name="connsiteY87" fmla="*/ 1791996 h 2237474"/>
              <a:gd name="connsiteX88" fmla="*/ 4459810 w 12192000"/>
              <a:gd name="connsiteY88" fmla="*/ 1797886 h 2237474"/>
              <a:gd name="connsiteX89" fmla="*/ 4379064 w 12192000"/>
              <a:gd name="connsiteY89" fmla="*/ 1817177 h 2237474"/>
              <a:gd name="connsiteX90" fmla="*/ 4290981 w 12192000"/>
              <a:gd name="connsiteY90" fmla="*/ 1839677 h 2237474"/>
              <a:gd name="connsiteX91" fmla="*/ 4238372 w 12192000"/>
              <a:gd name="connsiteY91" fmla="*/ 1851480 h 2237474"/>
              <a:gd name="connsiteX92" fmla="*/ 4232517 w 12192000"/>
              <a:gd name="connsiteY92" fmla="*/ 1852567 h 2237474"/>
              <a:gd name="connsiteX93" fmla="*/ 4191732 w 12192000"/>
              <a:gd name="connsiteY93" fmla="*/ 1857328 h 2237474"/>
              <a:gd name="connsiteX94" fmla="*/ 4065532 w 12192000"/>
              <a:gd name="connsiteY94" fmla="*/ 1855477 h 2237474"/>
              <a:gd name="connsiteX95" fmla="*/ 4028460 w 12192000"/>
              <a:gd name="connsiteY95" fmla="*/ 1855137 h 2237474"/>
              <a:gd name="connsiteX96" fmla="*/ 4002267 w 12192000"/>
              <a:gd name="connsiteY96" fmla="*/ 1852352 h 2237474"/>
              <a:gd name="connsiteX97" fmla="*/ 3931396 w 12192000"/>
              <a:gd name="connsiteY97" fmla="*/ 1858915 h 2237474"/>
              <a:gd name="connsiteX98" fmla="*/ 3812162 w 12192000"/>
              <a:gd name="connsiteY98" fmla="*/ 1875501 h 2237474"/>
              <a:gd name="connsiteX99" fmla="*/ 3758105 w 12192000"/>
              <a:gd name="connsiteY99" fmla="*/ 1871856 h 2237474"/>
              <a:gd name="connsiteX100" fmla="*/ 3715896 w 12192000"/>
              <a:gd name="connsiteY100" fmla="*/ 1881552 h 2237474"/>
              <a:gd name="connsiteX101" fmla="*/ 3567259 w 12192000"/>
              <a:gd name="connsiteY101" fmla="*/ 1893482 h 2237474"/>
              <a:gd name="connsiteX102" fmla="*/ 3405770 w 12192000"/>
              <a:gd name="connsiteY102" fmla="*/ 1904591 h 2237474"/>
              <a:gd name="connsiteX103" fmla="*/ 3280097 w 12192000"/>
              <a:gd name="connsiteY103" fmla="*/ 1919610 h 2237474"/>
              <a:gd name="connsiteX104" fmla="*/ 3009910 w 12192000"/>
              <a:gd name="connsiteY104" fmla="*/ 1957866 h 2237474"/>
              <a:gd name="connsiteX105" fmla="*/ 2995934 w 12192000"/>
              <a:gd name="connsiteY105" fmla="*/ 1967085 h 2237474"/>
              <a:gd name="connsiteX106" fmla="*/ 2942858 w 12192000"/>
              <a:gd name="connsiteY106" fmla="*/ 1981367 h 2237474"/>
              <a:gd name="connsiteX107" fmla="*/ 2875436 w 12192000"/>
              <a:gd name="connsiteY107" fmla="*/ 1996977 h 2237474"/>
              <a:gd name="connsiteX108" fmla="*/ 2874892 w 12192000"/>
              <a:gd name="connsiteY108" fmla="*/ 1996085 h 2237474"/>
              <a:gd name="connsiteX109" fmla="*/ 2843662 w 12192000"/>
              <a:gd name="connsiteY109" fmla="*/ 1992498 h 2237474"/>
              <a:gd name="connsiteX110" fmla="*/ 2718916 w 12192000"/>
              <a:gd name="connsiteY110" fmla="*/ 1990867 h 2237474"/>
              <a:gd name="connsiteX111" fmla="*/ 2713522 w 12192000"/>
              <a:gd name="connsiteY111" fmla="*/ 1990173 h 2237474"/>
              <a:gd name="connsiteX112" fmla="*/ 2476147 w 12192000"/>
              <a:gd name="connsiteY112" fmla="*/ 1998305 h 2237474"/>
              <a:gd name="connsiteX113" fmla="*/ 2373568 w 12192000"/>
              <a:gd name="connsiteY113" fmla="*/ 2003219 h 2237474"/>
              <a:gd name="connsiteX114" fmla="*/ 2287219 w 12192000"/>
              <a:gd name="connsiteY114" fmla="*/ 1998750 h 2237474"/>
              <a:gd name="connsiteX115" fmla="*/ 2243069 w 12192000"/>
              <a:gd name="connsiteY115" fmla="*/ 2005321 h 2237474"/>
              <a:gd name="connsiteX116" fmla="*/ 2164831 w 12192000"/>
              <a:gd name="connsiteY116" fmla="*/ 2010143 h 2237474"/>
              <a:gd name="connsiteX117" fmla="*/ 2085228 w 12192000"/>
              <a:gd name="connsiteY117" fmla="*/ 2046431 h 2237474"/>
              <a:gd name="connsiteX118" fmla="*/ 2058061 w 12192000"/>
              <a:gd name="connsiteY118" fmla="*/ 2047942 h 2237474"/>
              <a:gd name="connsiteX119" fmla="*/ 2042244 w 12192000"/>
              <a:gd name="connsiteY119" fmla="*/ 2055560 h 2237474"/>
              <a:gd name="connsiteX120" fmla="*/ 1877728 w 12192000"/>
              <a:gd name="connsiteY120" fmla="*/ 2101004 h 2237474"/>
              <a:gd name="connsiteX121" fmla="*/ 1759056 w 12192000"/>
              <a:gd name="connsiteY121" fmla="*/ 2125608 h 2237474"/>
              <a:gd name="connsiteX122" fmla="*/ 1637948 w 12192000"/>
              <a:gd name="connsiteY122" fmla="*/ 2172597 h 2237474"/>
              <a:gd name="connsiteX123" fmla="*/ 1434549 w 12192000"/>
              <a:gd name="connsiteY123" fmla="*/ 2234522 h 2237474"/>
              <a:gd name="connsiteX124" fmla="*/ 1398481 w 12192000"/>
              <a:gd name="connsiteY124" fmla="*/ 2237074 h 2237474"/>
              <a:gd name="connsiteX125" fmla="*/ 1398407 w 12192000"/>
              <a:gd name="connsiteY125" fmla="*/ 2237095 h 2237474"/>
              <a:gd name="connsiteX126" fmla="*/ 1370962 w 12192000"/>
              <a:gd name="connsiteY126" fmla="*/ 2237474 h 2237474"/>
              <a:gd name="connsiteX127" fmla="*/ 1356367 w 12192000"/>
              <a:gd name="connsiteY127" fmla="*/ 2235089 h 2237474"/>
              <a:gd name="connsiteX128" fmla="*/ 1279765 w 12192000"/>
              <a:gd name="connsiteY128" fmla="*/ 2229639 h 2237474"/>
              <a:gd name="connsiteX129" fmla="*/ 1195347 w 12192000"/>
              <a:gd name="connsiteY129" fmla="*/ 2212354 h 2237474"/>
              <a:gd name="connsiteX130" fmla="*/ 970251 w 12192000"/>
              <a:gd name="connsiteY130" fmla="*/ 2221029 h 2237474"/>
              <a:gd name="connsiteX131" fmla="*/ 812914 w 12192000"/>
              <a:gd name="connsiteY131" fmla="*/ 2210095 h 2237474"/>
              <a:gd name="connsiteX132" fmla="*/ 776382 w 12192000"/>
              <a:gd name="connsiteY132" fmla="*/ 2204512 h 2237474"/>
              <a:gd name="connsiteX133" fmla="*/ 597225 w 12192000"/>
              <a:gd name="connsiteY133" fmla="*/ 2180999 h 2237474"/>
              <a:gd name="connsiteX134" fmla="*/ 520671 w 12192000"/>
              <a:gd name="connsiteY134" fmla="*/ 2180980 h 2237474"/>
              <a:gd name="connsiteX135" fmla="*/ 515024 w 12192000"/>
              <a:gd name="connsiteY135" fmla="*/ 2179258 h 2237474"/>
              <a:gd name="connsiteX136" fmla="*/ 413835 w 12192000"/>
              <a:gd name="connsiteY136" fmla="*/ 2156783 h 2237474"/>
              <a:gd name="connsiteX137" fmla="*/ 376513 w 12192000"/>
              <a:gd name="connsiteY137" fmla="*/ 2154014 h 2237474"/>
              <a:gd name="connsiteX138" fmla="*/ 273386 w 12192000"/>
              <a:gd name="connsiteY138" fmla="*/ 2142551 h 2237474"/>
              <a:gd name="connsiteX139" fmla="*/ 169207 w 12192000"/>
              <a:gd name="connsiteY139" fmla="*/ 2128100 h 2237474"/>
              <a:gd name="connsiteX140" fmla="*/ 77641 w 12192000"/>
              <a:gd name="connsiteY140" fmla="*/ 2126835 h 2237474"/>
              <a:gd name="connsiteX141" fmla="*/ 37645 w 12192000"/>
              <a:gd name="connsiteY141" fmla="*/ 2115401 h 2237474"/>
              <a:gd name="connsiteX142" fmla="*/ 4572 w 12192000"/>
              <a:gd name="connsiteY142" fmla="*/ 2111091 h 2237474"/>
              <a:gd name="connsiteX143" fmla="*/ 0 w 12192000"/>
              <a:gd name="connsiteY143" fmla="*/ 2110468 h 2237474"/>
              <a:gd name="connsiteX144" fmla="*/ 0 w 12192000"/>
              <a:gd name="connsiteY14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074238 w 12192000"/>
              <a:gd name="connsiteY44" fmla="*/ 1301895 h 2237474"/>
              <a:gd name="connsiteX45" fmla="*/ 7942099 w 12192000"/>
              <a:gd name="connsiteY45" fmla="*/ 1336332 h 2237474"/>
              <a:gd name="connsiteX46" fmla="*/ 7902328 w 12192000"/>
              <a:gd name="connsiteY46" fmla="*/ 1345865 h 2237474"/>
              <a:gd name="connsiteX47" fmla="*/ 7840612 w 12192000"/>
              <a:gd name="connsiteY47" fmla="*/ 1369373 h 2237474"/>
              <a:gd name="connsiteX48" fmla="*/ 7786819 w 12192000"/>
              <a:gd name="connsiteY48" fmla="*/ 1378970 h 2237474"/>
              <a:gd name="connsiteX49" fmla="*/ 7548172 w 12192000"/>
              <a:gd name="connsiteY49" fmla="*/ 1417460 h 2237474"/>
              <a:gd name="connsiteX50" fmla="*/ 7483437 w 12192000"/>
              <a:gd name="connsiteY50" fmla="*/ 1478152 h 2237474"/>
              <a:gd name="connsiteX51" fmla="*/ 7377870 w 12192000"/>
              <a:gd name="connsiteY51" fmla="*/ 1523319 h 2237474"/>
              <a:gd name="connsiteX52" fmla="*/ 7230737 w 12192000"/>
              <a:gd name="connsiteY52" fmla="*/ 1562633 h 2237474"/>
              <a:gd name="connsiteX53" fmla="*/ 7224458 w 12192000"/>
              <a:gd name="connsiteY53" fmla="*/ 1573008 h 2237474"/>
              <a:gd name="connsiteX54" fmla="*/ 7183121 w 12192000"/>
              <a:gd name="connsiteY54" fmla="*/ 1595162 h 2237474"/>
              <a:gd name="connsiteX55" fmla="*/ 7164601 w 12192000"/>
              <a:gd name="connsiteY55" fmla="*/ 1606490 h 2237474"/>
              <a:gd name="connsiteX56" fmla="*/ 6900177 w 12192000"/>
              <a:gd name="connsiteY56" fmla="*/ 1636016 h 2237474"/>
              <a:gd name="connsiteX57" fmla="*/ 6795372 w 12192000"/>
              <a:gd name="connsiteY57" fmla="*/ 1644845 h 2237474"/>
              <a:gd name="connsiteX58" fmla="*/ 6692251 w 12192000"/>
              <a:gd name="connsiteY58" fmla="*/ 1656357 h 2237474"/>
              <a:gd name="connsiteX59" fmla="*/ 6655235 w 12192000"/>
              <a:gd name="connsiteY59" fmla="*/ 1661869 h 2237474"/>
              <a:gd name="connsiteX60" fmla="*/ 6554894 w 12192000"/>
              <a:gd name="connsiteY60" fmla="*/ 1664428 h 2237474"/>
              <a:gd name="connsiteX61" fmla="*/ 6516595 w 12192000"/>
              <a:gd name="connsiteY61" fmla="*/ 1667475 h 2237474"/>
              <a:gd name="connsiteX62" fmla="*/ 6508541 w 12192000"/>
              <a:gd name="connsiteY62" fmla="*/ 1668757 h 2237474"/>
              <a:gd name="connsiteX63" fmla="*/ 6471012 w 12192000"/>
              <a:gd name="connsiteY63" fmla="*/ 1678604 h 2237474"/>
              <a:gd name="connsiteX64" fmla="*/ 6364035 w 12192000"/>
              <a:gd name="connsiteY64" fmla="*/ 1667683 h 2237474"/>
              <a:gd name="connsiteX65" fmla="*/ 6280959 w 12192000"/>
              <a:gd name="connsiteY65" fmla="*/ 1689329 h 2237474"/>
              <a:gd name="connsiteX66" fmla="*/ 6243319 w 12192000"/>
              <a:gd name="connsiteY66" fmla="*/ 1695560 h 2237474"/>
              <a:gd name="connsiteX67" fmla="*/ 6098321 w 12192000"/>
              <a:gd name="connsiteY67" fmla="*/ 1721646 h 2237474"/>
              <a:gd name="connsiteX68" fmla="*/ 5880652 w 12192000"/>
              <a:gd name="connsiteY68" fmla="*/ 1779643 h 2237474"/>
              <a:gd name="connsiteX69" fmla="*/ 5785959 w 12192000"/>
              <a:gd name="connsiteY69" fmla="*/ 1775307 h 2237474"/>
              <a:gd name="connsiteX70" fmla="*/ 5643534 w 12192000"/>
              <a:gd name="connsiteY70" fmla="*/ 1802919 h 2237474"/>
              <a:gd name="connsiteX71" fmla="*/ 5518799 w 12192000"/>
              <a:gd name="connsiteY71" fmla="*/ 1818312 h 2237474"/>
              <a:gd name="connsiteX72" fmla="*/ 5505014 w 12192000"/>
              <a:gd name="connsiteY72" fmla="*/ 1819259 h 2237474"/>
              <a:gd name="connsiteX73" fmla="*/ 5453307 w 12192000"/>
              <a:gd name="connsiteY73" fmla="*/ 1815450 h 2237474"/>
              <a:gd name="connsiteX74" fmla="*/ 5221533 w 12192000"/>
              <a:gd name="connsiteY74" fmla="*/ 1846950 h 2237474"/>
              <a:gd name="connsiteX75" fmla="*/ 5149802 w 12192000"/>
              <a:gd name="connsiteY75" fmla="*/ 1844846 h 2237474"/>
              <a:gd name="connsiteX76" fmla="*/ 5114927 w 12192000"/>
              <a:gd name="connsiteY76" fmla="*/ 1847827 h 2237474"/>
              <a:gd name="connsiteX77" fmla="*/ 5108970 w 12192000"/>
              <a:gd name="connsiteY77" fmla="*/ 1847935 h 2237474"/>
              <a:gd name="connsiteX78" fmla="*/ 5067961 w 12192000"/>
              <a:gd name="connsiteY78" fmla="*/ 1845917 h 2237474"/>
              <a:gd name="connsiteX79" fmla="*/ 5007075 w 12192000"/>
              <a:gd name="connsiteY79" fmla="*/ 1838626 h 2237474"/>
              <a:gd name="connsiteX80" fmla="*/ 4944087 w 12192000"/>
              <a:gd name="connsiteY80" fmla="*/ 1823332 h 2237474"/>
              <a:gd name="connsiteX81" fmla="*/ 4907662 w 12192000"/>
              <a:gd name="connsiteY81" fmla="*/ 1816900 h 2237474"/>
              <a:gd name="connsiteX82" fmla="*/ 4882386 w 12192000"/>
              <a:gd name="connsiteY82" fmla="*/ 1809844 h 2237474"/>
              <a:gd name="connsiteX83" fmla="*/ 4811440 w 12192000"/>
              <a:gd name="connsiteY83" fmla="*/ 1804655 h 2237474"/>
              <a:gd name="connsiteX84" fmla="*/ 4691075 w 12192000"/>
              <a:gd name="connsiteY84" fmla="*/ 1801389 h 2237474"/>
              <a:gd name="connsiteX85" fmla="*/ 4640313 w 12192000"/>
              <a:gd name="connsiteY85" fmla="*/ 1784307 h 2237474"/>
              <a:gd name="connsiteX86" fmla="*/ 4536503 w 12192000"/>
              <a:gd name="connsiteY86" fmla="*/ 1785334 h 2237474"/>
              <a:gd name="connsiteX87" fmla="*/ 4513724 w 12192000"/>
              <a:gd name="connsiteY87" fmla="*/ 1791996 h 2237474"/>
              <a:gd name="connsiteX88" fmla="*/ 4459810 w 12192000"/>
              <a:gd name="connsiteY88" fmla="*/ 1797886 h 2237474"/>
              <a:gd name="connsiteX89" fmla="*/ 4379064 w 12192000"/>
              <a:gd name="connsiteY89" fmla="*/ 1817177 h 2237474"/>
              <a:gd name="connsiteX90" fmla="*/ 4290981 w 12192000"/>
              <a:gd name="connsiteY90" fmla="*/ 1839677 h 2237474"/>
              <a:gd name="connsiteX91" fmla="*/ 4238372 w 12192000"/>
              <a:gd name="connsiteY91" fmla="*/ 1851480 h 2237474"/>
              <a:gd name="connsiteX92" fmla="*/ 4232517 w 12192000"/>
              <a:gd name="connsiteY92" fmla="*/ 1852567 h 2237474"/>
              <a:gd name="connsiteX93" fmla="*/ 4191732 w 12192000"/>
              <a:gd name="connsiteY93" fmla="*/ 1857328 h 2237474"/>
              <a:gd name="connsiteX94" fmla="*/ 4065532 w 12192000"/>
              <a:gd name="connsiteY94" fmla="*/ 1855477 h 2237474"/>
              <a:gd name="connsiteX95" fmla="*/ 4028460 w 12192000"/>
              <a:gd name="connsiteY95" fmla="*/ 1855137 h 2237474"/>
              <a:gd name="connsiteX96" fmla="*/ 4002267 w 12192000"/>
              <a:gd name="connsiteY96" fmla="*/ 1852352 h 2237474"/>
              <a:gd name="connsiteX97" fmla="*/ 3931396 w 12192000"/>
              <a:gd name="connsiteY97" fmla="*/ 1858915 h 2237474"/>
              <a:gd name="connsiteX98" fmla="*/ 3812162 w 12192000"/>
              <a:gd name="connsiteY98" fmla="*/ 1875501 h 2237474"/>
              <a:gd name="connsiteX99" fmla="*/ 3758105 w 12192000"/>
              <a:gd name="connsiteY99" fmla="*/ 1871856 h 2237474"/>
              <a:gd name="connsiteX100" fmla="*/ 3715896 w 12192000"/>
              <a:gd name="connsiteY100" fmla="*/ 1881552 h 2237474"/>
              <a:gd name="connsiteX101" fmla="*/ 3567259 w 12192000"/>
              <a:gd name="connsiteY101" fmla="*/ 1893482 h 2237474"/>
              <a:gd name="connsiteX102" fmla="*/ 3405770 w 12192000"/>
              <a:gd name="connsiteY102" fmla="*/ 1904591 h 2237474"/>
              <a:gd name="connsiteX103" fmla="*/ 3280097 w 12192000"/>
              <a:gd name="connsiteY103" fmla="*/ 1919610 h 2237474"/>
              <a:gd name="connsiteX104" fmla="*/ 3009910 w 12192000"/>
              <a:gd name="connsiteY104" fmla="*/ 1957866 h 2237474"/>
              <a:gd name="connsiteX105" fmla="*/ 2995934 w 12192000"/>
              <a:gd name="connsiteY105" fmla="*/ 1967085 h 2237474"/>
              <a:gd name="connsiteX106" fmla="*/ 2942858 w 12192000"/>
              <a:gd name="connsiteY106" fmla="*/ 1981367 h 2237474"/>
              <a:gd name="connsiteX107" fmla="*/ 2875436 w 12192000"/>
              <a:gd name="connsiteY107" fmla="*/ 1996977 h 2237474"/>
              <a:gd name="connsiteX108" fmla="*/ 2874892 w 12192000"/>
              <a:gd name="connsiteY108" fmla="*/ 1996085 h 2237474"/>
              <a:gd name="connsiteX109" fmla="*/ 2843662 w 12192000"/>
              <a:gd name="connsiteY109" fmla="*/ 1992498 h 2237474"/>
              <a:gd name="connsiteX110" fmla="*/ 2718916 w 12192000"/>
              <a:gd name="connsiteY110" fmla="*/ 1990867 h 2237474"/>
              <a:gd name="connsiteX111" fmla="*/ 2713522 w 12192000"/>
              <a:gd name="connsiteY111" fmla="*/ 1990173 h 2237474"/>
              <a:gd name="connsiteX112" fmla="*/ 2476147 w 12192000"/>
              <a:gd name="connsiteY112" fmla="*/ 1998305 h 2237474"/>
              <a:gd name="connsiteX113" fmla="*/ 2373568 w 12192000"/>
              <a:gd name="connsiteY113" fmla="*/ 2003219 h 2237474"/>
              <a:gd name="connsiteX114" fmla="*/ 2287219 w 12192000"/>
              <a:gd name="connsiteY114" fmla="*/ 1998750 h 2237474"/>
              <a:gd name="connsiteX115" fmla="*/ 2243069 w 12192000"/>
              <a:gd name="connsiteY115" fmla="*/ 2005321 h 2237474"/>
              <a:gd name="connsiteX116" fmla="*/ 2164831 w 12192000"/>
              <a:gd name="connsiteY116" fmla="*/ 2010143 h 2237474"/>
              <a:gd name="connsiteX117" fmla="*/ 2085228 w 12192000"/>
              <a:gd name="connsiteY117" fmla="*/ 2046431 h 2237474"/>
              <a:gd name="connsiteX118" fmla="*/ 2058061 w 12192000"/>
              <a:gd name="connsiteY118" fmla="*/ 2047942 h 2237474"/>
              <a:gd name="connsiteX119" fmla="*/ 2042244 w 12192000"/>
              <a:gd name="connsiteY119" fmla="*/ 2055560 h 2237474"/>
              <a:gd name="connsiteX120" fmla="*/ 1877728 w 12192000"/>
              <a:gd name="connsiteY120" fmla="*/ 2101004 h 2237474"/>
              <a:gd name="connsiteX121" fmla="*/ 1759056 w 12192000"/>
              <a:gd name="connsiteY121" fmla="*/ 2125608 h 2237474"/>
              <a:gd name="connsiteX122" fmla="*/ 1637948 w 12192000"/>
              <a:gd name="connsiteY122" fmla="*/ 2172597 h 2237474"/>
              <a:gd name="connsiteX123" fmla="*/ 1434549 w 12192000"/>
              <a:gd name="connsiteY123" fmla="*/ 2234522 h 2237474"/>
              <a:gd name="connsiteX124" fmla="*/ 1398481 w 12192000"/>
              <a:gd name="connsiteY124" fmla="*/ 2237074 h 2237474"/>
              <a:gd name="connsiteX125" fmla="*/ 1398407 w 12192000"/>
              <a:gd name="connsiteY125" fmla="*/ 2237095 h 2237474"/>
              <a:gd name="connsiteX126" fmla="*/ 1370962 w 12192000"/>
              <a:gd name="connsiteY126" fmla="*/ 2237474 h 2237474"/>
              <a:gd name="connsiteX127" fmla="*/ 1356367 w 12192000"/>
              <a:gd name="connsiteY127" fmla="*/ 2235089 h 2237474"/>
              <a:gd name="connsiteX128" fmla="*/ 1279765 w 12192000"/>
              <a:gd name="connsiteY128" fmla="*/ 2229639 h 2237474"/>
              <a:gd name="connsiteX129" fmla="*/ 1195347 w 12192000"/>
              <a:gd name="connsiteY129" fmla="*/ 2212354 h 2237474"/>
              <a:gd name="connsiteX130" fmla="*/ 970251 w 12192000"/>
              <a:gd name="connsiteY130" fmla="*/ 2221029 h 2237474"/>
              <a:gd name="connsiteX131" fmla="*/ 812914 w 12192000"/>
              <a:gd name="connsiteY131" fmla="*/ 2210095 h 2237474"/>
              <a:gd name="connsiteX132" fmla="*/ 776382 w 12192000"/>
              <a:gd name="connsiteY132" fmla="*/ 2204512 h 2237474"/>
              <a:gd name="connsiteX133" fmla="*/ 597225 w 12192000"/>
              <a:gd name="connsiteY133" fmla="*/ 2180999 h 2237474"/>
              <a:gd name="connsiteX134" fmla="*/ 520671 w 12192000"/>
              <a:gd name="connsiteY134" fmla="*/ 2180980 h 2237474"/>
              <a:gd name="connsiteX135" fmla="*/ 515024 w 12192000"/>
              <a:gd name="connsiteY135" fmla="*/ 2179258 h 2237474"/>
              <a:gd name="connsiteX136" fmla="*/ 413835 w 12192000"/>
              <a:gd name="connsiteY136" fmla="*/ 2156783 h 2237474"/>
              <a:gd name="connsiteX137" fmla="*/ 376513 w 12192000"/>
              <a:gd name="connsiteY137" fmla="*/ 2154014 h 2237474"/>
              <a:gd name="connsiteX138" fmla="*/ 273386 w 12192000"/>
              <a:gd name="connsiteY138" fmla="*/ 2142551 h 2237474"/>
              <a:gd name="connsiteX139" fmla="*/ 169207 w 12192000"/>
              <a:gd name="connsiteY139" fmla="*/ 2128100 h 2237474"/>
              <a:gd name="connsiteX140" fmla="*/ 77641 w 12192000"/>
              <a:gd name="connsiteY140" fmla="*/ 2126835 h 2237474"/>
              <a:gd name="connsiteX141" fmla="*/ 37645 w 12192000"/>
              <a:gd name="connsiteY141" fmla="*/ 2115401 h 2237474"/>
              <a:gd name="connsiteX142" fmla="*/ 4572 w 12192000"/>
              <a:gd name="connsiteY142" fmla="*/ 2111091 h 2237474"/>
              <a:gd name="connsiteX143" fmla="*/ 0 w 12192000"/>
              <a:gd name="connsiteY143" fmla="*/ 2110468 h 2237474"/>
              <a:gd name="connsiteX144" fmla="*/ 0 w 12192000"/>
              <a:gd name="connsiteY14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10017 w 12192000"/>
              <a:gd name="connsiteY25" fmla="*/ 993931 h 2237474"/>
              <a:gd name="connsiteX26" fmla="*/ 9392919 w 12192000"/>
              <a:gd name="connsiteY26" fmla="*/ 994656 h 2237474"/>
              <a:gd name="connsiteX27" fmla="*/ 9268019 w 12192000"/>
              <a:gd name="connsiteY27" fmla="*/ 1007442 h 2237474"/>
              <a:gd name="connsiteX28" fmla="*/ 9234662 w 12192000"/>
              <a:gd name="connsiteY28" fmla="*/ 1023056 h 2237474"/>
              <a:gd name="connsiteX29" fmla="*/ 9181033 w 12192000"/>
              <a:gd name="connsiteY29" fmla="*/ 1037921 h 2237474"/>
              <a:gd name="connsiteX30" fmla="*/ 9155969 w 12192000"/>
              <a:gd name="connsiteY30" fmla="*/ 1046804 h 2237474"/>
              <a:gd name="connsiteX31" fmla="*/ 9133985 w 12192000"/>
              <a:gd name="connsiteY31" fmla="*/ 1046450 h 2237474"/>
              <a:gd name="connsiteX32" fmla="*/ 9003462 w 12192000"/>
              <a:gd name="connsiteY32" fmla="*/ 1042406 h 2237474"/>
              <a:gd name="connsiteX33" fmla="*/ 8968445 w 12192000"/>
              <a:gd name="connsiteY33" fmla="*/ 1052169 h 2237474"/>
              <a:gd name="connsiteX34" fmla="*/ 8886001 w 12192000"/>
              <a:gd name="connsiteY34" fmla="*/ 1067468 h 2237474"/>
              <a:gd name="connsiteX35" fmla="*/ 8838610 w 12192000"/>
              <a:gd name="connsiteY35" fmla="*/ 1075091 h 2237474"/>
              <a:gd name="connsiteX36" fmla="*/ 8750383 w 12192000"/>
              <a:gd name="connsiteY36" fmla="*/ 1097387 h 2237474"/>
              <a:gd name="connsiteX37" fmla="*/ 8665605 w 12192000"/>
              <a:gd name="connsiteY37" fmla="*/ 1110791 h 2237474"/>
              <a:gd name="connsiteX38" fmla="*/ 8584946 w 12192000"/>
              <a:gd name="connsiteY38" fmla="*/ 1135226 h 2237474"/>
              <a:gd name="connsiteX39" fmla="*/ 8419755 w 12192000"/>
              <a:gd name="connsiteY39" fmla="*/ 1216260 h 2237474"/>
              <a:gd name="connsiteX40" fmla="*/ 8411626 w 12192000"/>
              <a:gd name="connsiteY40" fmla="*/ 1214397 h 2237474"/>
              <a:gd name="connsiteX41" fmla="*/ 8363469 w 12192000"/>
              <a:gd name="connsiteY41" fmla="*/ 1246658 h 2237474"/>
              <a:gd name="connsiteX42" fmla="*/ 8275497 w 12192000"/>
              <a:gd name="connsiteY42" fmla="*/ 1264396 h 2237474"/>
              <a:gd name="connsiteX43" fmla="*/ 8074238 w 12192000"/>
              <a:gd name="connsiteY43" fmla="*/ 1301895 h 2237474"/>
              <a:gd name="connsiteX44" fmla="*/ 7942099 w 12192000"/>
              <a:gd name="connsiteY44" fmla="*/ 1336332 h 2237474"/>
              <a:gd name="connsiteX45" fmla="*/ 7902328 w 12192000"/>
              <a:gd name="connsiteY45" fmla="*/ 1345865 h 2237474"/>
              <a:gd name="connsiteX46" fmla="*/ 7840612 w 12192000"/>
              <a:gd name="connsiteY46" fmla="*/ 1369373 h 2237474"/>
              <a:gd name="connsiteX47" fmla="*/ 7786819 w 12192000"/>
              <a:gd name="connsiteY47" fmla="*/ 1378970 h 2237474"/>
              <a:gd name="connsiteX48" fmla="*/ 7548172 w 12192000"/>
              <a:gd name="connsiteY48" fmla="*/ 1417460 h 2237474"/>
              <a:gd name="connsiteX49" fmla="*/ 7483437 w 12192000"/>
              <a:gd name="connsiteY49" fmla="*/ 1478152 h 2237474"/>
              <a:gd name="connsiteX50" fmla="*/ 7377870 w 12192000"/>
              <a:gd name="connsiteY50" fmla="*/ 1523319 h 2237474"/>
              <a:gd name="connsiteX51" fmla="*/ 7230737 w 12192000"/>
              <a:gd name="connsiteY51" fmla="*/ 1562633 h 2237474"/>
              <a:gd name="connsiteX52" fmla="*/ 7224458 w 12192000"/>
              <a:gd name="connsiteY52" fmla="*/ 1573008 h 2237474"/>
              <a:gd name="connsiteX53" fmla="*/ 7183121 w 12192000"/>
              <a:gd name="connsiteY53" fmla="*/ 1595162 h 2237474"/>
              <a:gd name="connsiteX54" fmla="*/ 7164601 w 12192000"/>
              <a:gd name="connsiteY54" fmla="*/ 1606490 h 2237474"/>
              <a:gd name="connsiteX55" fmla="*/ 6900177 w 12192000"/>
              <a:gd name="connsiteY55" fmla="*/ 1636016 h 2237474"/>
              <a:gd name="connsiteX56" fmla="*/ 6795372 w 12192000"/>
              <a:gd name="connsiteY56" fmla="*/ 1644845 h 2237474"/>
              <a:gd name="connsiteX57" fmla="*/ 6692251 w 12192000"/>
              <a:gd name="connsiteY57" fmla="*/ 1656357 h 2237474"/>
              <a:gd name="connsiteX58" fmla="*/ 6655235 w 12192000"/>
              <a:gd name="connsiteY58" fmla="*/ 1661869 h 2237474"/>
              <a:gd name="connsiteX59" fmla="*/ 6554894 w 12192000"/>
              <a:gd name="connsiteY59" fmla="*/ 1664428 h 2237474"/>
              <a:gd name="connsiteX60" fmla="*/ 6516595 w 12192000"/>
              <a:gd name="connsiteY60" fmla="*/ 1667475 h 2237474"/>
              <a:gd name="connsiteX61" fmla="*/ 6508541 w 12192000"/>
              <a:gd name="connsiteY61" fmla="*/ 1668757 h 2237474"/>
              <a:gd name="connsiteX62" fmla="*/ 6471012 w 12192000"/>
              <a:gd name="connsiteY62" fmla="*/ 1678604 h 2237474"/>
              <a:gd name="connsiteX63" fmla="*/ 6364035 w 12192000"/>
              <a:gd name="connsiteY63" fmla="*/ 1667683 h 2237474"/>
              <a:gd name="connsiteX64" fmla="*/ 6280959 w 12192000"/>
              <a:gd name="connsiteY64" fmla="*/ 1689329 h 2237474"/>
              <a:gd name="connsiteX65" fmla="*/ 6243319 w 12192000"/>
              <a:gd name="connsiteY65" fmla="*/ 1695560 h 2237474"/>
              <a:gd name="connsiteX66" fmla="*/ 6098321 w 12192000"/>
              <a:gd name="connsiteY66" fmla="*/ 1721646 h 2237474"/>
              <a:gd name="connsiteX67" fmla="*/ 5880652 w 12192000"/>
              <a:gd name="connsiteY67" fmla="*/ 1779643 h 2237474"/>
              <a:gd name="connsiteX68" fmla="*/ 5785959 w 12192000"/>
              <a:gd name="connsiteY68" fmla="*/ 1775307 h 2237474"/>
              <a:gd name="connsiteX69" fmla="*/ 5643534 w 12192000"/>
              <a:gd name="connsiteY69" fmla="*/ 1802919 h 2237474"/>
              <a:gd name="connsiteX70" fmla="*/ 5518799 w 12192000"/>
              <a:gd name="connsiteY70" fmla="*/ 1818312 h 2237474"/>
              <a:gd name="connsiteX71" fmla="*/ 5505014 w 12192000"/>
              <a:gd name="connsiteY71" fmla="*/ 1819259 h 2237474"/>
              <a:gd name="connsiteX72" fmla="*/ 5453307 w 12192000"/>
              <a:gd name="connsiteY72" fmla="*/ 1815450 h 2237474"/>
              <a:gd name="connsiteX73" fmla="*/ 5221533 w 12192000"/>
              <a:gd name="connsiteY73" fmla="*/ 1846950 h 2237474"/>
              <a:gd name="connsiteX74" fmla="*/ 5149802 w 12192000"/>
              <a:gd name="connsiteY74" fmla="*/ 1844846 h 2237474"/>
              <a:gd name="connsiteX75" fmla="*/ 5114927 w 12192000"/>
              <a:gd name="connsiteY75" fmla="*/ 1847827 h 2237474"/>
              <a:gd name="connsiteX76" fmla="*/ 5108970 w 12192000"/>
              <a:gd name="connsiteY76" fmla="*/ 1847935 h 2237474"/>
              <a:gd name="connsiteX77" fmla="*/ 5067961 w 12192000"/>
              <a:gd name="connsiteY77" fmla="*/ 1845917 h 2237474"/>
              <a:gd name="connsiteX78" fmla="*/ 5007075 w 12192000"/>
              <a:gd name="connsiteY78" fmla="*/ 1838626 h 2237474"/>
              <a:gd name="connsiteX79" fmla="*/ 4944087 w 12192000"/>
              <a:gd name="connsiteY79" fmla="*/ 1823332 h 2237474"/>
              <a:gd name="connsiteX80" fmla="*/ 4907662 w 12192000"/>
              <a:gd name="connsiteY80" fmla="*/ 1816900 h 2237474"/>
              <a:gd name="connsiteX81" fmla="*/ 4882386 w 12192000"/>
              <a:gd name="connsiteY81" fmla="*/ 1809844 h 2237474"/>
              <a:gd name="connsiteX82" fmla="*/ 4811440 w 12192000"/>
              <a:gd name="connsiteY82" fmla="*/ 1804655 h 2237474"/>
              <a:gd name="connsiteX83" fmla="*/ 4691075 w 12192000"/>
              <a:gd name="connsiteY83" fmla="*/ 1801389 h 2237474"/>
              <a:gd name="connsiteX84" fmla="*/ 4640313 w 12192000"/>
              <a:gd name="connsiteY84" fmla="*/ 1784307 h 2237474"/>
              <a:gd name="connsiteX85" fmla="*/ 4536503 w 12192000"/>
              <a:gd name="connsiteY85" fmla="*/ 1785334 h 2237474"/>
              <a:gd name="connsiteX86" fmla="*/ 4513724 w 12192000"/>
              <a:gd name="connsiteY86" fmla="*/ 1791996 h 2237474"/>
              <a:gd name="connsiteX87" fmla="*/ 4459810 w 12192000"/>
              <a:gd name="connsiteY87" fmla="*/ 1797886 h 2237474"/>
              <a:gd name="connsiteX88" fmla="*/ 4379064 w 12192000"/>
              <a:gd name="connsiteY88" fmla="*/ 1817177 h 2237474"/>
              <a:gd name="connsiteX89" fmla="*/ 4290981 w 12192000"/>
              <a:gd name="connsiteY89" fmla="*/ 1839677 h 2237474"/>
              <a:gd name="connsiteX90" fmla="*/ 4238372 w 12192000"/>
              <a:gd name="connsiteY90" fmla="*/ 1851480 h 2237474"/>
              <a:gd name="connsiteX91" fmla="*/ 4232517 w 12192000"/>
              <a:gd name="connsiteY91" fmla="*/ 1852567 h 2237474"/>
              <a:gd name="connsiteX92" fmla="*/ 4191732 w 12192000"/>
              <a:gd name="connsiteY92" fmla="*/ 1857328 h 2237474"/>
              <a:gd name="connsiteX93" fmla="*/ 4065532 w 12192000"/>
              <a:gd name="connsiteY93" fmla="*/ 1855477 h 2237474"/>
              <a:gd name="connsiteX94" fmla="*/ 4028460 w 12192000"/>
              <a:gd name="connsiteY94" fmla="*/ 1855137 h 2237474"/>
              <a:gd name="connsiteX95" fmla="*/ 4002267 w 12192000"/>
              <a:gd name="connsiteY95" fmla="*/ 1852352 h 2237474"/>
              <a:gd name="connsiteX96" fmla="*/ 3931396 w 12192000"/>
              <a:gd name="connsiteY96" fmla="*/ 1858915 h 2237474"/>
              <a:gd name="connsiteX97" fmla="*/ 3812162 w 12192000"/>
              <a:gd name="connsiteY97" fmla="*/ 1875501 h 2237474"/>
              <a:gd name="connsiteX98" fmla="*/ 3758105 w 12192000"/>
              <a:gd name="connsiteY98" fmla="*/ 1871856 h 2237474"/>
              <a:gd name="connsiteX99" fmla="*/ 3715896 w 12192000"/>
              <a:gd name="connsiteY99" fmla="*/ 1881552 h 2237474"/>
              <a:gd name="connsiteX100" fmla="*/ 3567259 w 12192000"/>
              <a:gd name="connsiteY100" fmla="*/ 1893482 h 2237474"/>
              <a:gd name="connsiteX101" fmla="*/ 3405770 w 12192000"/>
              <a:gd name="connsiteY101" fmla="*/ 1904591 h 2237474"/>
              <a:gd name="connsiteX102" fmla="*/ 3280097 w 12192000"/>
              <a:gd name="connsiteY102" fmla="*/ 1919610 h 2237474"/>
              <a:gd name="connsiteX103" fmla="*/ 3009910 w 12192000"/>
              <a:gd name="connsiteY103" fmla="*/ 1957866 h 2237474"/>
              <a:gd name="connsiteX104" fmla="*/ 2995934 w 12192000"/>
              <a:gd name="connsiteY104" fmla="*/ 1967085 h 2237474"/>
              <a:gd name="connsiteX105" fmla="*/ 2942858 w 12192000"/>
              <a:gd name="connsiteY105" fmla="*/ 1981367 h 2237474"/>
              <a:gd name="connsiteX106" fmla="*/ 2875436 w 12192000"/>
              <a:gd name="connsiteY106" fmla="*/ 1996977 h 2237474"/>
              <a:gd name="connsiteX107" fmla="*/ 2874892 w 12192000"/>
              <a:gd name="connsiteY107" fmla="*/ 1996085 h 2237474"/>
              <a:gd name="connsiteX108" fmla="*/ 2843662 w 12192000"/>
              <a:gd name="connsiteY108" fmla="*/ 1992498 h 2237474"/>
              <a:gd name="connsiteX109" fmla="*/ 2718916 w 12192000"/>
              <a:gd name="connsiteY109" fmla="*/ 1990867 h 2237474"/>
              <a:gd name="connsiteX110" fmla="*/ 2713522 w 12192000"/>
              <a:gd name="connsiteY110" fmla="*/ 1990173 h 2237474"/>
              <a:gd name="connsiteX111" fmla="*/ 2476147 w 12192000"/>
              <a:gd name="connsiteY111" fmla="*/ 1998305 h 2237474"/>
              <a:gd name="connsiteX112" fmla="*/ 2373568 w 12192000"/>
              <a:gd name="connsiteY112" fmla="*/ 2003219 h 2237474"/>
              <a:gd name="connsiteX113" fmla="*/ 2287219 w 12192000"/>
              <a:gd name="connsiteY113" fmla="*/ 1998750 h 2237474"/>
              <a:gd name="connsiteX114" fmla="*/ 2243069 w 12192000"/>
              <a:gd name="connsiteY114" fmla="*/ 2005321 h 2237474"/>
              <a:gd name="connsiteX115" fmla="*/ 2164831 w 12192000"/>
              <a:gd name="connsiteY115" fmla="*/ 2010143 h 2237474"/>
              <a:gd name="connsiteX116" fmla="*/ 2085228 w 12192000"/>
              <a:gd name="connsiteY116" fmla="*/ 2046431 h 2237474"/>
              <a:gd name="connsiteX117" fmla="*/ 2058061 w 12192000"/>
              <a:gd name="connsiteY117" fmla="*/ 2047942 h 2237474"/>
              <a:gd name="connsiteX118" fmla="*/ 2042244 w 12192000"/>
              <a:gd name="connsiteY118" fmla="*/ 2055560 h 2237474"/>
              <a:gd name="connsiteX119" fmla="*/ 1877728 w 12192000"/>
              <a:gd name="connsiteY119" fmla="*/ 2101004 h 2237474"/>
              <a:gd name="connsiteX120" fmla="*/ 1759056 w 12192000"/>
              <a:gd name="connsiteY120" fmla="*/ 2125608 h 2237474"/>
              <a:gd name="connsiteX121" fmla="*/ 1637948 w 12192000"/>
              <a:gd name="connsiteY121" fmla="*/ 2172597 h 2237474"/>
              <a:gd name="connsiteX122" fmla="*/ 1434549 w 12192000"/>
              <a:gd name="connsiteY122" fmla="*/ 2234522 h 2237474"/>
              <a:gd name="connsiteX123" fmla="*/ 1398481 w 12192000"/>
              <a:gd name="connsiteY123" fmla="*/ 2237074 h 2237474"/>
              <a:gd name="connsiteX124" fmla="*/ 1398407 w 12192000"/>
              <a:gd name="connsiteY124" fmla="*/ 2237095 h 2237474"/>
              <a:gd name="connsiteX125" fmla="*/ 1370962 w 12192000"/>
              <a:gd name="connsiteY125" fmla="*/ 2237474 h 2237474"/>
              <a:gd name="connsiteX126" fmla="*/ 1356367 w 12192000"/>
              <a:gd name="connsiteY126" fmla="*/ 2235089 h 2237474"/>
              <a:gd name="connsiteX127" fmla="*/ 1279765 w 12192000"/>
              <a:gd name="connsiteY127" fmla="*/ 2229639 h 2237474"/>
              <a:gd name="connsiteX128" fmla="*/ 1195347 w 12192000"/>
              <a:gd name="connsiteY128" fmla="*/ 2212354 h 2237474"/>
              <a:gd name="connsiteX129" fmla="*/ 970251 w 12192000"/>
              <a:gd name="connsiteY129" fmla="*/ 2221029 h 2237474"/>
              <a:gd name="connsiteX130" fmla="*/ 812914 w 12192000"/>
              <a:gd name="connsiteY130" fmla="*/ 2210095 h 2237474"/>
              <a:gd name="connsiteX131" fmla="*/ 776382 w 12192000"/>
              <a:gd name="connsiteY131" fmla="*/ 2204512 h 2237474"/>
              <a:gd name="connsiteX132" fmla="*/ 597225 w 12192000"/>
              <a:gd name="connsiteY132" fmla="*/ 2180999 h 2237474"/>
              <a:gd name="connsiteX133" fmla="*/ 520671 w 12192000"/>
              <a:gd name="connsiteY133" fmla="*/ 2180980 h 2237474"/>
              <a:gd name="connsiteX134" fmla="*/ 515024 w 12192000"/>
              <a:gd name="connsiteY134" fmla="*/ 2179258 h 2237474"/>
              <a:gd name="connsiteX135" fmla="*/ 413835 w 12192000"/>
              <a:gd name="connsiteY135" fmla="*/ 2156783 h 2237474"/>
              <a:gd name="connsiteX136" fmla="*/ 376513 w 12192000"/>
              <a:gd name="connsiteY136" fmla="*/ 2154014 h 2237474"/>
              <a:gd name="connsiteX137" fmla="*/ 273386 w 12192000"/>
              <a:gd name="connsiteY137" fmla="*/ 2142551 h 2237474"/>
              <a:gd name="connsiteX138" fmla="*/ 169207 w 12192000"/>
              <a:gd name="connsiteY138" fmla="*/ 2128100 h 2237474"/>
              <a:gd name="connsiteX139" fmla="*/ 77641 w 12192000"/>
              <a:gd name="connsiteY139" fmla="*/ 2126835 h 2237474"/>
              <a:gd name="connsiteX140" fmla="*/ 37645 w 12192000"/>
              <a:gd name="connsiteY140" fmla="*/ 2115401 h 2237474"/>
              <a:gd name="connsiteX141" fmla="*/ 4572 w 12192000"/>
              <a:gd name="connsiteY141" fmla="*/ 2111091 h 2237474"/>
              <a:gd name="connsiteX142" fmla="*/ 0 w 12192000"/>
              <a:gd name="connsiteY142" fmla="*/ 2110468 h 2237474"/>
              <a:gd name="connsiteX143" fmla="*/ 0 w 12192000"/>
              <a:gd name="connsiteY14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10017 w 12192000"/>
              <a:gd name="connsiteY25" fmla="*/ 993931 h 2237474"/>
              <a:gd name="connsiteX26" fmla="*/ 9392919 w 12192000"/>
              <a:gd name="connsiteY26" fmla="*/ 994656 h 2237474"/>
              <a:gd name="connsiteX27" fmla="*/ 9268019 w 12192000"/>
              <a:gd name="connsiteY27" fmla="*/ 1007442 h 2237474"/>
              <a:gd name="connsiteX28" fmla="*/ 9234662 w 12192000"/>
              <a:gd name="connsiteY28" fmla="*/ 1023056 h 2237474"/>
              <a:gd name="connsiteX29" fmla="*/ 9181033 w 12192000"/>
              <a:gd name="connsiteY29" fmla="*/ 1037921 h 2237474"/>
              <a:gd name="connsiteX30" fmla="*/ 9155969 w 12192000"/>
              <a:gd name="connsiteY30" fmla="*/ 1046804 h 2237474"/>
              <a:gd name="connsiteX31" fmla="*/ 9133985 w 12192000"/>
              <a:gd name="connsiteY31" fmla="*/ 1046450 h 2237474"/>
              <a:gd name="connsiteX32" fmla="*/ 9003462 w 12192000"/>
              <a:gd name="connsiteY32" fmla="*/ 1042406 h 2237474"/>
              <a:gd name="connsiteX33" fmla="*/ 8968445 w 12192000"/>
              <a:gd name="connsiteY33" fmla="*/ 1052169 h 2237474"/>
              <a:gd name="connsiteX34" fmla="*/ 8886001 w 12192000"/>
              <a:gd name="connsiteY34" fmla="*/ 1067468 h 2237474"/>
              <a:gd name="connsiteX35" fmla="*/ 8838610 w 12192000"/>
              <a:gd name="connsiteY35" fmla="*/ 1075091 h 2237474"/>
              <a:gd name="connsiteX36" fmla="*/ 8750383 w 12192000"/>
              <a:gd name="connsiteY36" fmla="*/ 1097387 h 2237474"/>
              <a:gd name="connsiteX37" fmla="*/ 8665605 w 12192000"/>
              <a:gd name="connsiteY37" fmla="*/ 1110791 h 2237474"/>
              <a:gd name="connsiteX38" fmla="*/ 8584946 w 12192000"/>
              <a:gd name="connsiteY38" fmla="*/ 1135226 h 2237474"/>
              <a:gd name="connsiteX39" fmla="*/ 8419755 w 12192000"/>
              <a:gd name="connsiteY39" fmla="*/ 1216260 h 2237474"/>
              <a:gd name="connsiteX40" fmla="*/ 8411626 w 12192000"/>
              <a:gd name="connsiteY40" fmla="*/ 1214397 h 2237474"/>
              <a:gd name="connsiteX41" fmla="*/ 8363469 w 12192000"/>
              <a:gd name="connsiteY41" fmla="*/ 1246658 h 2237474"/>
              <a:gd name="connsiteX42" fmla="*/ 8275497 w 12192000"/>
              <a:gd name="connsiteY42" fmla="*/ 1264396 h 2237474"/>
              <a:gd name="connsiteX43" fmla="*/ 8074238 w 12192000"/>
              <a:gd name="connsiteY43" fmla="*/ 1301895 h 2237474"/>
              <a:gd name="connsiteX44" fmla="*/ 7942099 w 12192000"/>
              <a:gd name="connsiteY44" fmla="*/ 1336332 h 2237474"/>
              <a:gd name="connsiteX45" fmla="*/ 7902328 w 12192000"/>
              <a:gd name="connsiteY45" fmla="*/ 1345865 h 2237474"/>
              <a:gd name="connsiteX46" fmla="*/ 7840612 w 12192000"/>
              <a:gd name="connsiteY46" fmla="*/ 1369373 h 2237474"/>
              <a:gd name="connsiteX47" fmla="*/ 7786819 w 12192000"/>
              <a:gd name="connsiteY47" fmla="*/ 1378970 h 2237474"/>
              <a:gd name="connsiteX48" fmla="*/ 7548172 w 12192000"/>
              <a:gd name="connsiteY48" fmla="*/ 1417460 h 2237474"/>
              <a:gd name="connsiteX49" fmla="*/ 7483437 w 12192000"/>
              <a:gd name="connsiteY49" fmla="*/ 1478152 h 2237474"/>
              <a:gd name="connsiteX50" fmla="*/ 7377870 w 12192000"/>
              <a:gd name="connsiteY50" fmla="*/ 1523319 h 2237474"/>
              <a:gd name="connsiteX51" fmla="*/ 7230737 w 12192000"/>
              <a:gd name="connsiteY51" fmla="*/ 1562633 h 2237474"/>
              <a:gd name="connsiteX52" fmla="*/ 7224458 w 12192000"/>
              <a:gd name="connsiteY52" fmla="*/ 1573008 h 2237474"/>
              <a:gd name="connsiteX53" fmla="*/ 7183121 w 12192000"/>
              <a:gd name="connsiteY53" fmla="*/ 1595162 h 2237474"/>
              <a:gd name="connsiteX54" fmla="*/ 7164601 w 12192000"/>
              <a:gd name="connsiteY54" fmla="*/ 1606490 h 2237474"/>
              <a:gd name="connsiteX55" fmla="*/ 6900177 w 12192000"/>
              <a:gd name="connsiteY55" fmla="*/ 1636016 h 2237474"/>
              <a:gd name="connsiteX56" fmla="*/ 6795372 w 12192000"/>
              <a:gd name="connsiteY56" fmla="*/ 1644845 h 2237474"/>
              <a:gd name="connsiteX57" fmla="*/ 6692251 w 12192000"/>
              <a:gd name="connsiteY57" fmla="*/ 1656357 h 2237474"/>
              <a:gd name="connsiteX58" fmla="*/ 6655235 w 12192000"/>
              <a:gd name="connsiteY58" fmla="*/ 1661869 h 2237474"/>
              <a:gd name="connsiteX59" fmla="*/ 6554894 w 12192000"/>
              <a:gd name="connsiteY59" fmla="*/ 1664428 h 2237474"/>
              <a:gd name="connsiteX60" fmla="*/ 6516595 w 12192000"/>
              <a:gd name="connsiteY60" fmla="*/ 1667475 h 2237474"/>
              <a:gd name="connsiteX61" fmla="*/ 6508541 w 12192000"/>
              <a:gd name="connsiteY61" fmla="*/ 1668757 h 2237474"/>
              <a:gd name="connsiteX62" fmla="*/ 6471012 w 12192000"/>
              <a:gd name="connsiteY62" fmla="*/ 1678604 h 2237474"/>
              <a:gd name="connsiteX63" fmla="*/ 6364035 w 12192000"/>
              <a:gd name="connsiteY63" fmla="*/ 1667683 h 2237474"/>
              <a:gd name="connsiteX64" fmla="*/ 6280959 w 12192000"/>
              <a:gd name="connsiteY64" fmla="*/ 1689329 h 2237474"/>
              <a:gd name="connsiteX65" fmla="*/ 6243319 w 12192000"/>
              <a:gd name="connsiteY65" fmla="*/ 1695560 h 2237474"/>
              <a:gd name="connsiteX66" fmla="*/ 6098321 w 12192000"/>
              <a:gd name="connsiteY66" fmla="*/ 1721646 h 2237474"/>
              <a:gd name="connsiteX67" fmla="*/ 5880652 w 12192000"/>
              <a:gd name="connsiteY67" fmla="*/ 1779643 h 2237474"/>
              <a:gd name="connsiteX68" fmla="*/ 5785959 w 12192000"/>
              <a:gd name="connsiteY68" fmla="*/ 1775307 h 2237474"/>
              <a:gd name="connsiteX69" fmla="*/ 5643534 w 12192000"/>
              <a:gd name="connsiteY69" fmla="*/ 1802919 h 2237474"/>
              <a:gd name="connsiteX70" fmla="*/ 5518799 w 12192000"/>
              <a:gd name="connsiteY70" fmla="*/ 1818312 h 2237474"/>
              <a:gd name="connsiteX71" fmla="*/ 5505014 w 12192000"/>
              <a:gd name="connsiteY71" fmla="*/ 1819259 h 2237474"/>
              <a:gd name="connsiteX72" fmla="*/ 5453307 w 12192000"/>
              <a:gd name="connsiteY72" fmla="*/ 1815450 h 2237474"/>
              <a:gd name="connsiteX73" fmla="*/ 5221533 w 12192000"/>
              <a:gd name="connsiteY73" fmla="*/ 1846950 h 2237474"/>
              <a:gd name="connsiteX74" fmla="*/ 5149802 w 12192000"/>
              <a:gd name="connsiteY74" fmla="*/ 1844846 h 2237474"/>
              <a:gd name="connsiteX75" fmla="*/ 5114927 w 12192000"/>
              <a:gd name="connsiteY75" fmla="*/ 1847827 h 2237474"/>
              <a:gd name="connsiteX76" fmla="*/ 5108970 w 12192000"/>
              <a:gd name="connsiteY76" fmla="*/ 1847935 h 2237474"/>
              <a:gd name="connsiteX77" fmla="*/ 5067961 w 12192000"/>
              <a:gd name="connsiteY77" fmla="*/ 1845917 h 2237474"/>
              <a:gd name="connsiteX78" fmla="*/ 5007075 w 12192000"/>
              <a:gd name="connsiteY78" fmla="*/ 1838626 h 2237474"/>
              <a:gd name="connsiteX79" fmla="*/ 4944087 w 12192000"/>
              <a:gd name="connsiteY79" fmla="*/ 1823332 h 2237474"/>
              <a:gd name="connsiteX80" fmla="*/ 4907662 w 12192000"/>
              <a:gd name="connsiteY80" fmla="*/ 1816900 h 2237474"/>
              <a:gd name="connsiteX81" fmla="*/ 4882386 w 12192000"/>
              <a:gd name="connsiteY81" fmla="*/ 1809844 h 2237474"/>
              <a:gd name="connsiteX82" fmla="*/ 4811440 w 12192000"/>
              <a:gd name="connsiteY82" fmla="*/ 1804655 h 2237474"/>
              <a:gd name="connsiteX83" fmla="*/ 4691075 w 12192000"/>
              <a:gd name="connsiteY83" fmla="*/ 1801389 h 2237474"/>
              <a:gd name="connsiteX84" fmla="*/ 4640313 w 12192000"/>
              <a:gd name="connsiteY84" fmla="*/ 1784307 h 2237474"/>
              <a:gd name="connsiteX85" fmla="*/ 4536503 w 12192000"/>
              <a:gd name="connsiteY85" fmla="*/ 1785334 h 2237474"/>
              <a:gd name="connsiteX86" fmla="*/ 4513724 w 12192000"/>
              <a:gd name="connsiteY86" fmla="*/ 1791996 h 2237474"/>
              <a:gd name="connsiteX87" fmla="*/ 4459810 w 12192000"/>
              <a:gd name="connsiteY87" fmla="*/ 1797886 h 2237474"/>
              <a:gd name="connsiteX88" fmla="*/ 4379064 w 12192000"/>
              <a:gd name="connsiteY88" fmla="*/ 1817177 h 2237474"/>
              <a:gd name="connsiteX89" fmla="*/ 4290981 w 12192000"/>
              <a:gd name="connsiteY89" fmla="*/ 1839677 h 2237474"/>
              <a:gd name="connsiteX90" fmla="*/ 4238372 w 12192000"/>
              <a:gd name="connsiteY90" fmla="*/ 1851480 h 2237474"/>
              <a:gd name="connsiteX91" fmla="*/ 4232517 w 12192000"/>
              <a:gd name="connsiteY91" fmla="*/ 1852567 h 2237474"/>
              <a:gd name="connsiteX92" fmla="*/ 4191732 w 12192000"/>
              <a:gd name="connsiteY92" fmla="*/ 1857328 h 2237474"/>
              <a:gd name="connsiteX93" fmla="*/ 4065532 w 12192000"/>
              <a:gd name="connsiteY93" fmla="*/ 1855477 h 2237474"/>
              <a:gd name="connsiteX94" fmla="*/ 4028460 w 12192000"/>
              <a:gd name="connsiteY94" fmla="*/ 1855137 h 2237474"/>
              <a:gd name="connsiteX95" fmla="*/ 4002267 w 12192000"/>
              <a:gd name="connsiteY95" fmla="*/ 1852352 h 2237474"/>
              <a:gd name="connsiteX96" fmla="*/ 3931396 w 12192000"/>
              <a:gd name="connsiteY96" fmla="*/ 1858915 h 2237474"/>
              <a:gd name="connsiteX97" fmla="*/ 3812162 w 12192000"/>
              <a:gd name="connsiteY97" fmla="*/ 1875501 h 2237474"/>
              <a:gd name="connsiteX98" fmla="*/ 3758105 w 12192000"/>
              <a:gd name="connsiteY98" fmla="*/ 1871856 h 2237474"/>
              <a:gd name="connsiteX99" fmla="*/ 3715896 w 12192000"/>
              <a:gd name="connsiteY99" fmla="*/ 1881552 h 2237474"/>
              <a:gd name="connsiteX100" fmla="*/ 3567259 w 12192000"/>
              <a:gd name="connsiteY100" fmla="*/ 1893482 h 2237474"/>
              <a:gd name="connsiteX101" fmla="*/ 3405770 w 12192000"/>
              <a:gd name="connsiteY101" fmla="*/ 1904591 h 2237474"/>
              <a:gd name="connsiteX102" fmla="*/ 3280097 w 12192000"/>
              <a:gd name="connsiteY102" fmla="*/ 1919610 h 2237474"/>
              <a:gd name="connsiteX103" fmla="*/ 3009910 w 12192000"/>
              <a:gd name="connsiteY103" fmla="*/ 1957866 h 2237474"/>
              <a:gd name="connsiteX104" fmla="*/ 2995934 w 12192000"/>
              <a:gd name="connsiteY104" fmla="*/ 1967085 h 2237474"/>
              <a:gd name="connsiteX105" fmla="*/ 2942858 w 12192000"/>
              <a:gd name="connsiteY105" fmla="*/ 1981367 h 2237474"/>
              <a:gd name="connsiteX106" fmla="*/ 2875436 w 12192000"/>
              <a:gd name="connsiteY106" fmla="*/ 1996977 h 2237474"/>
              <a:gd name="connsiteX107" fmla="*/ 2874892 w 12192000"/>
              <a:gd name="connsiteY107" fmla="*/ 1996085 h 2237474"/>
              <a:gd name="connsiteX108" fmla="*/ 2843662 w 12192000"/>
              <a:gd name="connsiteY108" fmla="*/ 1992498 h 2237474"/>
              <a:gd name="connsiteX109" fmla="*/ 2718916 w 12192000"/>
              <a:gd name="connsiteY109" fmla="*/ 1990867 h 2237474"/>
              <a:gd name="connsiteX110" fmla="*/ 2713522 w 12192000"/>
              <a:gd name="connsiteY110" fmla="*/ 1990173 h 2237474"/>
              <a:gd name="connsiteX111" fmla="*/ 2476147 w 12192000"/>
              <a:gd name="connsiteY111" fmla="*/ 1998305 h 2237474"/>
              <a:gd name="connsiteX112" fmla="*/ 2373568 w 12192000"/>
              <a:gd name="connsiteY112" fmla="*/ 2003219 h 2237474"/>
              <a:gd name="connsiteX113" fmla="*/ 2287219 w 12192000"/>
              <a:gd name="connsiteY113" fmla="*/ 1998750 h 2237474"/>
              <a:gd name="connsiteX114" fmla="*/ 2243069 w 12192000"/>
              <a:gd name="connsiteY114" fmla="*/ 2005321 h 2237474"/>
              <a:gd name="connsiteX115" fmla="*/ 2164831 w 12192000"/>
              <a:gd name="connsiteY115" fmla="*/ 2010143 h 2237474"/>
              <a:gd name="connsiteX116" fmla="*/ 2085228 w 12192000"/>
              <a:gd name="connsiteY116" fmla="*/ 2046431 h 2237474"/>
              <a:gd name="connsiteX117" fmla="*/ 2058061 w 12192000"/>
              <a:gd name="connsiteY117" fmla="*/ 2047942 h 2237474"/>
              <a:gd name="connsiteX118" fmla="*/ 2042244 w 12192000"/>
              <a:gd name="connsiteY118" fmla="*/ 2055560 h 2237474"/>
              <a:gd name="connsiteX119" fmla="*/ 1877728 w 12192000"/>
              <a:gd name="connsiteY119" fmla="*/ 2101004 h 2237474"/>
              <a:gd name="connsiteX120" fmla="*/ 1759056 w 12192000"/>
              <a:gd name="connsiteY120" fmla="*/ 2125608 h 2237474"/>
              <a:gd name="connsiteX121" fmla="*/ 1637948 w 12192000"/>
              <a:gd name="connsiteY121" fmla="*/ 2172597 h 2237474"/>
              <a:gd name="connsiteX122" fmla="*/ 1434549 w 12192000"/>
              <a:gd name="connsiteY122" fmla="*/ 2234522 h 2237474"/>
              <a:gd name="connsiteX123" fmla="*/ 1398481 w 12192000"/>
              <a:gd name="connsiteY123" fmla="*/ 2237074 h 2237474"/>
              <a:gd name="connsiteX124" fmla="*/ 1398407 w 12192000"/>
              <a:gd name="connsiteY124" fmla="*/ 2237095 h 2237474"/>
              <a:gd name="connsiteX125" fmla="*/ 1370962 w 12192000"/>
              <a:gd name="connsiteY125" fmla="*/ 2237474 h 2237474"/>
              <a:gd name="connsiteX126" fmla="*/ 1356367 w 12192000"/>
              <a:gd name="connsiteY126" fmla="*/ 2235089 h 2237474"/>
              <a:gd name="connsiteX127" fmla="*/ 1279765 w 12192000"/>
              <a:gd name="connsiteY127" fmla="*/ 2229639 h 2237474"/>
              <a:gd name="connsiteX128" fmla="*/ 1195347 w 12192000"/>
              <a:gd name="connsiteY128" fmla="*/ 2212354 h 2237474"/>
              <a:gd name="connsiteX129" fmla="*/ 970251 w 12192000"/>
              <a:gd name="connsiteY129" fmla="*/ 2221029 h 2237474"/>
              <a:gd name="connsiteX130" fmla="*/ 812914 w 12192000"/>
              <a:gd name="connsiteY130" fmla="*/ 2210095 h 2237474"/>
              <a:gd name="connsiteX131" fmla="*/ 776382 w 12192000"/>
              <a:gd name="connsiteY131" fmla="*/ 2204512 h 2237474"/>
              <a:gd name="connsiteX132" fmla="*/ 597225 w 12192000"/>
              <a:gd name="connsiteY132" fmla="*/ 2180999 h 2237474"/>
              <a:gd name="connsiteX133" fmla="*/ 520671 w 12192000"/>
              <a:gd name="connsiteY133" fmla="*/ 2180980 h 2237474"/>
              <a:gd name="connsiteX134" fmla="*/ 515024 w 12192000"/>
              <a:gd name="connsiteY134" fmla="*/ 2179258 h 2237474"/>
              <a:gd name="connsiteX135" fmla="*/ 413835 w 12192000"/>
              <a:gd name="connsiteY135" fmla="*/ 2156783 h 2237474"/>
              <a:gd name="connsiteX136" fmla="*/ 376513 w 12192000"/>
              <a:gd name="connsiteY136" fmla="*/ 2154014 h 2237474"/>
              <a:gd name="connsiteX137" fmla="*/ 273386 w 12192000"/>
              <a:gd name="connsiteY137" fmla="*/ 2142551 h 2237474"/>
              <a:gd name="connsiteX138" fmla="*/ 169207 w 12192000"/>
              <a:gd name="connsiteY138" fmla="*/ 2128100 h 2237474"/>
              <a:gd name="connsiteX139" fmla="*/ 77641 w 12192000"/>
              <a:gd name="connsiteY139" fmla="*/ 2126835 h 2237474"/>
              <a:gd name="connsiteX140" fmla="*/ 37645 w 12192000"/>
              <a:gd name="connsiteY140" fmla="*/ 2115401 h 2237474"/>
              <a:gd name="connsiteX141" fmla="*/ 4572 w 12192000"/>
              <a:gd name="connsiteY141" fmla="*/ 2111091 h 2237474"/>
              <a:gd name="connsiteX142" fmla="*/ 0 w 12192000"/>
              <a:gd name="connsiteY142" fmla="*/ 2110468 h 2237474"/>
              <a:gd name="connsiteX143" fmla="*/ 0 w 12192000"/>
              <a:gd name="connsiteY14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10017 w 12192000"/>
              <a:gd name="connsiteY25" fmla="*/ 993931 h 2237474"/>
              <a:gd name="connsiteX26" fmla="*/ 9392919 w 12192000"/>
              <a:gd name="connsiteY26" fmla="*/ 994656 h 2237474"/>
              <a:gd name="connsiteX27" fmla="*/ 9268019 w 12192000"/>
              <a:gd name="connsiteY27" fmla="*/ 1007442 h 2237474"/>
              <a:gd name="connsiteX28" fmla="*/ 9181033 w 12192000"/>
              <a:gd name="connsiteY28" fmla="*/ 1037921 h 2237474"/>
              <a:gd name="connsiteX29" fmla="*/ 9155969 w 12192000"/>
              <a:gd name="connsiteY29" fmla="*/ 1046804 h 2237474"/>
              <a:gd name="connsiteX30" fmla="*/ 9133985 w 12192000"/>
              <a:gd name="connsiteY30" fmla="*/ 1046450 h 2237474"/>
              <a:gd name="connsiteX31" fmla="*/ 9003462 w 12192000"/>
              <a:gd name="connsiteY31" fmla="*/ 1042406 h 2237474"/>
              <a:gd name="connsiteX32" fmla="*/ 8968445 w 12192000"/>
              <a:gd name="connsiteY32" fmla="*/ 1052169 h 2237474"/>
              <a:gd name="connsiteX33" fmla="*/ 8886001 w 12192000"/>
              <a:gd name="connsiteY33" fmla="*/ 1067468 h 2237474"/>
              <a:gd name="connsiteX34" fmla="*/ 8838610 w 12192000"/>
              <a:gd name="connsiteY34" fmla="*/ 1075091 h 2237474"/>
              <a:gd name="connsiteX35" fmla="*/ 8750383 w 12192000"/>
              <a:gd name="connsiteY35" fmla="*/ 1097387 h 2237474"/>
              <a:gd name="connsiteX36" fmla="*/ 8665605 w 12192000"/>
              <a:gd name="connsiteY36" fmla="*/ 1110791 h 2237474"/>
              <a:gd name="connsiteX37" fmla="*/ 8584946 w 12192000"/>
              <a:gd name="connsiteY37" fmla="*/ 1135226 h 2237474"/>
              <a:gd name="connsiteX38" fmla="*/ 8419755 w 12192000"/>
              <a:gd name="connsiteY38" fmla="*/ 1216260 h 2237474"/>
              <a:gd name="connsiteX39" fmla="*/ 8411626 w 12192000"/>
              <a:gd name="connsiteY39" fmla="*/ 1214397 h 2237474"/>
              <a:gd name="connsiteX40" fmla="*/ 8363469 w 12192000"/>
              <a:gd name="connsiteY40" fmla="*/ 1246658 h 2237474"/>
              <a:gd name="connsiteX41" fmla="*/ 8275497 w 12192000"/>
              <a:gd name="connsiteY41" fmla="*/ 1264396 h 2237474"/>
              <a:gd name="connsiteX42" fmla="*/ 8074238 w 12192000"/>
              <a:gd name="connsiteY42" fmla="*/ 1301895 h 2237474"/>
              <a:gd name="connsiteX43" fmla="*/ 7942099 w 12192000"/>
              <a:gd name="connsiteY43" fmla="*/ 1336332 h 2237474"/>
              <a:gd name="connsiteX44" fmla="*/ 7902328 w 12192000"/>
              <a:gd name="connsiteY44" fmla="*/ 1345865 h 2237474"/>
              <a:gd name="connsiteX45" fmla="*/ 7840612 w 12192000"/>
              <a:gd name="connsiteY45" fmla="*/ 1369373 h 2237474"/>
              <a:gd name="connsiteX46" fmla="*/ 7786819 w 12192000"/>
              <a:gd name="connsiteY46" fmla="*/ 1378970 h 2237474"/>
              <a:gd name="connsiteX47" fmla="*/ 7548172 w 12192000"/>
              <a:gd name="connsiteY47" fmla="*/ 1417460 h 2237474"/>
              <a:gd name="connsiteX48" fmla="*/ 7483437 w 12192000"/>
              <a:gd name="connsiteY48" fmla="*/ 1478152 h 2237474"/>
              <a:gd name="connsiteX49" fmla="*/ 7377870 w 12192000"/>
              <a:gd name="connsiteY49" fmla="*/ 1523319 h 2237474"/>
              <a:gd name="connsiteX50" fmla="*/ 7230737 w 12192000"/>
              <a:gd name="connsiteY50" fmla="*/ 1562633 h 2237474"/>
              <a:gd name="connsiteX51" fmla="*/ 7224458 w 12192000"/>
              <a:gd name="connsiteY51" fmla="*/ 1573008 h 2237474"/>
              <a:gd name="connsiteX52" fmla="*/ 7183121 w 12192000"/>
              <a:gd name="connsiteY52" fmla="*/ 1595162 h 2237474"/>
              <a:gd name="connsiteX53" fmla="*/ 7164601 w 12192000"/>
              <a:gd name="connsiteY53" fmla="*/ 1606490 h 2237474"/>
              <a:gd name="connsiteX54" fmla="*/ 6900177 w 12192000"/>
              <a:gd name="connsiteY54" fmla="*/ 1636016 h 2237474"/>
              <a:gd name="connsiteX55" fmla="*/ 6795372 w 12192000"/>
              <a:gd name="connsiteY55" fmla="*/ 1644845 h 2237474"/>
              <a:gd name="connsiteX56" fmla="*/ 6692251 w 12192000"/>
              <a:gd name="connsiteY56" fmla="*/ 1656357 h 2237474"/>
              <a:gd name="connsiteX57" fmla="*/ 6655235 w 12192000"/>
              <a:gd name="connsiteY57" fmla="*/ 1661869 h 2237474"/>
              <a:gd name="connsiteX58" fmla="*/ 6554894 w 12192000"/>
              <a:gd name="connsiteY58" fmla="*/ 1664428 h 2237474"/>
              <a:gd name="connsiteX59" fmla="*/ 6516595 w 12192000"/>
              <a:gd name="connsiteY59" fmla="*/ 1667475 h 2237474"/>
              <a:gd name="connsiteX60" fmla="*/ 6508541 w 12192000"/>
              <a:gd name="connsiteY60" fmla="*/ 1668757 h 2237474"/>
              <a:gd name="connsiteX61" fmla="*/ 6471012 w 12192000"/>
              <a:gd name="connsiteY61" fmla="*/ 1678604 h 2237474"/>
              <a:gd name="connsiteX62" fmla="*/ 6364035 w 12192000"/>
              <a:gd name="connsiteY62" fmla="*/ 1667683 h 2237474"/>
              <a:gd name="connsiteX63" fmla="*/ 6280959 w 12192000"/>
              <a:gd name="connsiteY63" fmla="*/ 1689329 h 2237474"/>
              <a:gd name="connsiteX64" fmla="*/ 6243319 w 12192000"/>
              <a:gd name="connsiteY64" fmla="*/ 1695560 h 2237474"/>
              <a:gd name="connsiteX65" fmla="*/ 6098321 w 12192000"/>
              <a:gd name="connsiteY65" fmla="*/ 1721646 h 2237474"/>
              <a:gd name="connsiteX66" fmla="*/ 5880652 w 12192000"/>
              <a:gd name="connsiteY66" fmla="*/ 1779643 h 2237474"/>
              <a:gd name="connsiteX67" fmla="*/ 5785959 w 12192000"/>
              <a:gd name="connsiteY67" fmla="*/ 1775307 h 2237474"/>
              <a:gd name="connsiteX68" fmla="*/ 5643534 w 12192000"/>
              <a:gd name="connsiteY68" fmla="*/ 1802919 h 2237474"/>
              <a:gd name="connsiteX69" fmla="*/ 5518799 w 12192000"/>
              <a:gd name="connsiteY69" fmla="*/ 1818312 h 2237474"/>
              <a:gd name="connsiteX70" fmla="*/ 5505014 w 12192000"/>
              <a:gd name="connsiteY70" fmla="*/ 1819259 h 2237474"/>
              <a:gd name="connsiteX71" fmla="*/ 5453307 w 12192000"/>
              <a:gd name="connsiteY71" fmla="*/ 1815450 h 2237474"/>
              <a:gd name="connsiteX72" fmla="*/ 5221533 w 12192000"/>
              <a:gd name="connsiteY72" fmla="*/ 1846950 h 2237474"/>
              <a:gd name="connsiteX73" fmla="*/ 5149802 w 12192000"/>
              <a:gd name="connsiteY73" fmla="*/ 1844846 h 2237474"/>
              <a:gd name="connsiteX74" fmla="*/ 5114927 w 12192000"/>
              <a:gd name="connsiteY74" fmla="*/ 1847827 h 2237474"/>
              <a:gd name="connsiteX75" fmla="*/ 5108970 w 12192000"/>
              <a:gd name="connsiteY75" fmla="*/ 1847935 h 2237474"/>
              <a:gd name="connsiteX76" fmla="*/ 5067961 w 12192000"/>
              <a:gd name="connsiteY76" fmla="*/ 1845917 h 2237474"/>
              <a:gd name="connsiteX77" fmla="*/ 5007075 w 12192000"/>
              <a:gd name="connsiteY77" fmla="*/ 1838626 h 2237474"/>
              <a:gd name="connsiteX78" fmla="*/ 4944087 w 12192000"/>
              <a:gd name="connsiteY78" fmla="*/ 1823332 h 2237474"/>
              <a:gd name="connsiteX79" fmla="*/ 4907662 w 12192000"/>
              <a:gd name="connsiteY79" fmla="*/ 1816900 h 2237474"/>
              <a:gd name="connsiteX80" fmla="*/ 4882386 w 12192000"/>
              <a:gd name="connsiteY80" fmla="*/ 1809844 h 2237474"/>
              <a:gd name="connsiteX81" fmla="*/ 4811440 w 12192000"/>
              <a:gd name="connsiteY81" fmla="*/ 1804655 h 2237474"/>
              <a:gd name="connsiteX82" fmla="*/ 4691075 w 12192000"/>
              <a:gd name="connsiteY82" fmla="*/ 1801389 h 2237474"/>
              <a:gd name="connsiteX83" fmla="*/ 4640313 w 12192000"/>
              <a:gd name="connsiteY83" fmla="*/ 1784307 h 2237474"/>
              <a:gd name="connsiteX84" fmla="*/ 4536503 w 12192000"/>
              <a:gd name="connsiteY84" fmla="*/ 1785334 h 2237474"/>
              <a:gd name="connsiteX85" fmla="*/ 4513724 w 12192000"/>
              <a:gd name="connsiteY85" fmla="*/ 1791996 h 2237474"/>
              <a:gd name="connsiteX86" fmla="*/ 4459810 w 12192000"/>
              <a:gd name="connsiteY86" fmla="*/ 1797886 h 2237474"/>
              <a:gd name="connsiteX87" fmla="*/ 4379064 w 12192000"/>
              <a:gd name="connsiteY87" fmla="*/ 1817177 h 2237474"/>
              <a:gd name="connsiteX88" fmla="*/ 4290981 w 12192000"/>
              <a:gd name="connsiteY88" fmla="*/ 1839677 h 2237474"/>
              <a:gd name="connsiteX89" fmla="*/ 4238372 w 12192000"/>
              <a:gd name="connsiteY89" fmla="*/ 1851480 h 2237474"/>
              <a:gd name="connsiteX90" fmla="*/ 4232517 w 12192000"/>
              <a:gd name="connsiteY90" fmla="*/ 1852567 h 2237474"/>
              <a:gd name="connsiteX91" fmla="*/ 4191732 w 12192000"/>
              <a:gd name="connsiteY91" fmla="*/ 1857328 h 2237474"/>
              <a:gd name="connsiteX92" fmla="*/ 4065532 w 12192000"/>
              <a:gd name="connsiteY92" fmla="*/ 1855477 h 2237474"/>
              <a:gd name="connsiteX93" fmla="*/ 4028460 w 12192000"/>
              <a:gd name="connsiteY93" fmla="*/ 1855137 h 2237474"/>
              <a:gd name="connsiteX94" fmla="*/ 4002267 w 12192000"/>
              <a:gd name="connsiteY94" fmla="*/ 1852352 h 2237474"/>
              <a:gd name="connsiteX95" fmla="*/ 3931396 w 12192000"/>
              <a:gd name="connsiteY95" fmla="*/ 1858915 h 2237474"/>
              <a:gd name="connsiteX96" fmla="*/ 3812162 w 12192000"/>
              <a:gd name="connsiteY96" fmla="*/ 1875501 h 2237474"/>
              <a:gd name="connsiteX97" fmla="*/ 3758105 w 12192000"/>
              <a:gd name="connsiteY97" fmla="*/ 1871856 h 2237474"/>
              <a:gd name="connsiteX98" fmla="*/ 3715896 w 12192000"/>
              <a:gd name="connsiteY98" fmla="*/ 1881552 h 2237474"/>
              <a:gd name="connsiteX99" fmla="*/ 3567259 w 12192000"/>
              <a:gd name="connsiteY99" fmla="*/ 1893482 h 2237474"/>
              <a:gd name="connsiteX100" fmla="*/ 3405770 w 12192000"/>
              <a:gd name="connsiteY100" fmla="*/ 1904591 h 2237474"/>
              <a:gd name="connsiteX101" fmla="*/ 3280097 w 12192000"/>
              <a:gd name="connsiteY101" fmla="*/ 1919610 h 2237474"/>
              <a:gd name="connsiteX102" fmla="*/ 3009910 w 12192000"/>
              <a:gd name="connsiteY102" fmla="*/ 1957866 h 2237474"/>
              <a:gd name="connsiteX103" fmla="*/ 2995934 w 12192000"/>
              <a:gd name="connsiteY103" fmla="*/ 1967085 h 2237474"/>
              <a:gd name="connsiteX104" fmla="*/ 2942858 w 12192000"/>
              <a:gd name="connsiteY104" fmla="*/ 1981367 h 2237474"/>
              <a:gd name="connsiteX105" fmla="*/ 2875436 w 12192000"/>
              <a:gd name="connsiteY105" fmla="*/ 1996977 h 2237474"/>
              <a:gd name="connsiteX106" fmla="*/ 2874892 w 12192000"/>
              <a:gd name="connsiteY106" fmla="*/ 1996085 h 2237474"/>
              <a:gd name="connsiteX107" fmla="*/ 2843662 w 12192000"/>
              <a:gd name="connsiteY107" fmla="*/ 1992498 h 2237474"/>
              <a:gd name="connsiteX108" fmla="*/ 2718916 w 12192000"/>
              <a:gd name="connsiteY108" fmla="*/ 1990867 h 2237474"/>
              <a:gd name="connsiteX109" fmla="*/ 2713522 w 12192000"/>
              <a:gd name="connsiteY109" fmla="*/ 1990173 h 2237474"/>
              <a:gd name="connsiteX110" fmla="*/ 2476147 w 12192000"/>
              <a:gd name="connsiteY110" fmla="*/ 1998305 h 2237474"/>
              <a:gd name="connsiteX111" fmla="*/ 2373568 w 12192000"/>
              <a:gd name="connsiteY111" fmla="*/ 2003219 h 2237474"/>
              <a:gd name="connsiteX112" fmla="*/ 2287219 w 12192000"/>
              <a:gd name="connsiteY112" fmla="*/ 1998750 h 2237474"/>
              <a:gd name="connsiteX113" fmla="*/ 2243069 w 12192000"/>
              <a:gd name="connsiteY113" fmla="*/ 2005321 h 2237474"/>
              <a:gd name="connsiteX114" fmla="*/ 2164831 w 12192000"/>
              <a:gd name="connsiteY114" fmla="*/ 2010143 h 2237474"/>
              <a:gd name="connsiteX115" fmla="*/ 2085228 w 12192000"/>
              <a:gd name="connsiteY115" fmla="*/ 2046431 h 2237474"/>
              <a:gd name="connsiteX116" fmla="*/ 2058061 w 12192000"/>
              <a:gd name="connsiteY116" fmla="*/ 2047942 h 2237474"/>
              <a:gd name="connsiteX117" fmla="*/ 2042244 w 12192000"/>
              <a:gd name="connsiteY117" fmla="*/ 2055560 h 2237474"/>
              <a:gd name="connsiteX118" fmla="*/ 1877728 w 12192000"/>
              <a:gd name="connsiteY118" fmla="*/ 2101004 h 2237474"/>
              <a:gd name="connsiteX119" fmla="*/ 1759056 w 12192000"/>
              <a:gd name="connsiteY119" fmla="*/ 2125608 h 2237474"/>
              <a:gd name="connsiteX120" fmla="*/ 1637948 w 12192000"/>
              <a:gd name="connsiteY120" fmla="*/ 2172597 h 2237474"/>
              <a:gd name="connsiteX121" fmla="*/ 1434549 w 12192000"/>
              <a:gd name="connsiteY121" fmla="*/ 2234522 h 2237474"/>
              <a:gd name="connsiteX122" fmla="*/ 1398481 w 12192000"/>
              <a:gd name="connsiteY122" fmla="*/ 2237074 h 2237474"/>
              <a:gd name="connsiteX123" fmla="*/ 1398407 w 12192000"/>
              <a:gd name="connsiteY123" fmla="*/ 2237095 h 2237474"/>
              <a:gd name="connsiteX124" fmla="*/ 1370962 w 12192000"/>
              <a:gd name="connsiteY124" fmla="*/ 2237474 h 2237474"/>
              <a:gd name="connsiteX125" fmla="*/ 1356367 w 12192000"/>
              <a:gd name="connsiteY125" fmla="*/ 2235089 h 2237474"/>
              <a:gd name="connsiteX126" fmla="*/ 1279765 w 12192000"/>
              <a:gd name="connsiteY126" fmla="*/ 2229639 h 2237474"/>
              <a:gd name="connsiteX127" fmla="*/ 1195347 w 12192000"/>
              <a:gd name="connsiteY127" fmla="*/ 2212354 h 2237474"/>
              <a:gd name="connsiteX128" fmla="*/ 970251 w 12192000"/>
              <a:gd name="connsiteY128" fmla="*/ 2221029 h 2237474"/>
              <a:gd name="connsiteX129" fmla="*/ 812914 w 12192000"/>
              <a:gd name="connsiteY129" fmla="*/ 2210095 h 2237474"/>
              <a:gd name="connsiteX130" fmla="*/ 776382 w 12192000"/>
              <a:gd name="connsiteY130" fmla="*/ 2204512 h 2237474"/>
              <a:gd name="connsiteX131" fmla="*/ 597225 w 12192000"/>
              <a:gd name="connsiteY131" fmla="*/ 2180999 h 2237474"/>
              <a:gd name="connsiteX132" fmla="*/ 520671 w 12192000"/>
              <a:gd name="connsiteY132" fmla="*/ 2180980 h 2237474"/>
              <a:gd name="connsiteX133" fmla="*/ 515024 w 12192000"/>
              <a:gd name="connsiteY133" fmla="*/ 2179258 h 2237474"/>
              <a:gd name="connsiteX134" fmla="*/ 413835 w 12192000"/>
              <a:gd name="connsiteY134" fmla="*/ 2156783 h 2237474"/>
              <a:gd name="connsiteX135" fmla="*/ 376513 w 12192000"/>
              <a:gd name="connsiteY135" fmla="*/ 2154014 h 2237474"/>
              <a:gd name="connsiteX136" fmla="*/ 273386 w 12192000"/>
              <a:gd name="connsiteY136" fmla="*/ 2142551 h 2237474"/>
              <a:gd name="connsiteX137" fmla="*/ 169207 w 12192000"/>
              <a:gd name="connsiteY137" fmla="*/ 2128100 h 2237474"/>
              <a:gd name="connsiteX138" fmla="*/ 77641 w 12192000"/>
              <a:gd name="connsiteY138" fmla="*/ 2126835 h 2237474"/>
              <a:gd name="connsiteX139" fmla="*/ 37645 w 12192000"/>
              <a:gd name="connsiteY139" fmla="*/ 2115401 h 2237474"/>
              <a:gd name="connsiteX140" fmla="*/ 4572 w 12192000"/>
              <a:gd name="connsiteY140" fmla="*/ 2111091 h 2237474"/>
              <a:gd name="connsiteX141" fmla="*/ 0 w 12192000"/>
              <a:gd name="connsiteY141" fmla="*/ 2110468 h 2237474"/>
              <a:gd name="connsiteX142" fmla="*/ 0 w 12192000"/>
              <a:gd name="connsiteY14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10017 w 12192000"/>
              <a:gd name="connsiteY25" fmla="*/ 993931 h 2237474"/>
              <a:gd name="connsiteX26" fmla="*/ 9392919 w 12192000"/>
              <a:gd name="connsiteY26" fmla="*/ 994656 h 2237474"/>
              <a:gd name="connsiteX27" fmla="*/ 9268019 w 12192000"/>
              <a:gd name="connsiteY27" fmla="*/ 1007442 h 2237474"/>
              <a:gd name="connsiteX28" fmla="*/ 9188177 w 12192000"/>
              <a:gd name="connsiteY28" fmla="*/ 1035474 h 2237474"/>
              <a:gd name="connsiteX29" fmla="*/ 9155969 w 12192000"/>
              <a:gd name="connsiteY29" fmla="*/ 1046804 h 2237474"/>
              <a:gd name="connsiteX30" fmla="*/ 9133985 w 12192000"/>
              <a:gd name="connsiteY30" fmla="*/ 1046450 h 2237474"/>
              <a:gd name="connsiteX31" fmla="*/ 9003462 w 12192000"/>
              <a:gd name="connsiteY31" fmla="*/ 1042406 h 2237474"/>
              <a:gd name="connsiteX32" fmla="*/ 8968445 w 12192000"/>
              <a:gd name="connsiteY32" fmla="*/ 1052169 h 2237474"/>
              <a:gd name="connsiteX33" fmla="*/ 8886001 w 12192000"/>
              <a:gd name="connsiteY33" fmla="*/ 1067468 h 2237474"/>
              <a:gd name="connsiteX34" fmla="*/ 8838610 w 12192000"/>
              <a:gd name="connsiteY34" fmla="*/ 1075091 h 2237474"/>
              <a:gd name="connsiteX35" fmla="*/ 8750383 w 12192000"/>
              <a:gd name="connsiteY35" fmla="*/ 1097387 h 2237474"/>
              <a:gd name="connsiteX36" fmla="*/ 8665605 w 12192000"/>
              <a:gd name="connsiteY36" fmla="*/ 1110791 h 2237474"/>
              <a:gd name="connsiteX37" fmla="*/ 8584946 w 12192000"/>
              <a:gd name="connsiteY37" fmla="*/ 1135226 h 2237474"/>
              <a:gd name="connsiteX38" fmla="*/ 8419755 w 12192000"/>
              <a:gd name="connsiteY38" fmla="*/ 1216260 h 2237474"/>
              <a:gd name="connsiteX39" fmla="*/ 8411626 w 12192000"/>
              <a:gd name="connsiteY39" fmla="*/ 1214397 h 2237474"/>
              <a:gd name="connsiteX40" fmla="*/ 8363469 w 12192000"/>
              <a:gd name="connsiteY40" fmla="*/ 1246658 h 2237474"/>
              <a:gd name="connsiteX41" fmla="*/ 8275497 w 12192000"/>
              <a:gd name="connsiteY41" fmla="*/ 1264396 h 2237474"/>
              <a:gd name="connsiteX42" fmla="*/ 8074238 w 12192000"/>
              <a:gd name="connsiteY42" fmla="*/ 1301895 h 2237474"/>
              <a:gd name="connsiteX43" fmla="*/ 7942099 w 12192000"/>
              <a:gd name="connsiteY43" fmla="*/ 1336332 h 2237474"/>
              <a:gd name="connsiteX44" fmla="*/ 7902328 w 12192000"/>
              <a:gd name="connsiteY44" fmla="*/ 1345865 h 2237474"/>
              <a:gd name="connsiteX45" fmla="*/ 7840612 w 12192000"/>
              <a:gd name="connsiteY45" fmla="*/ 1369373 h 2237474"/>
              <a:gd name="connsiteX46" fmla="*/ 7786819 w 12192000"/>
              <a:gd name="connsiteY46" fmla="*/ 1378970 h 2237474"/>
              <a:gd name="connsiteX47" fmla="*/ 7548172 w 12192000"/>
              <a:gd name="connsiteY47" fmla="*/ 1417460 h 2237474"/>
              <a:gd name="connsiteX48" fmla="*/ 7483437 w 12192000"/>
              <a:gd name="connsiteY48" fmla="*/ 1478152 h 2237474"/>
              <a:gd name="connsiteX49" fmla="*/ 7377870 w 12192000"/>
              <a:gd name="connsiteY49" fmla="*/ 1523319 h 2237474"/>
              <a:gd name="connsiteX50" fmla="*/ 7230737 w 12192000"/>
              <a:gd name="connsiteY50" fmla="*/ 1562633 h 2237474"/>
              <a:gd name="connsiteX51" fmla="*/ 7224458 w 12192000"/>
              <a:gd name="connsiteY51" fmla="*/ 1573008 h 2237474"/>
              <a:gd name="connsiteX52" fmla="*/ 7183121 w 12192000"/>
              <a:gd name="connsiteY52" fmla="*/ 1595162 h 2237474"/>
              <a:gd name="connsiteX53" fmla="*/ 7164601 w 12192000"/>
              <a:gd name="connsiteY53" fmla="*/ 1606490 h 2237474"/>
              <a:gd name="connsiteX54" fmla="*/ 6900177 w 12192000"/>
              <a:gd name="connsiteY54" fmla="*/ 1636016 h 2237474"/>
              <a:gd name="connsiteX55" fmla="*/ 6795372 w 12192000"/>
              <a:gd name="connsiteY55" fmla="*/ 1644845 h 2237474"/>
              <a:gd name="connsiteX56" fmla="*/ 6692251 w 12192000"/>
              <a:gd name="connsiteY56" fmla="*/ 1656357 h 2237474"/>
              <a:gd name="connsiteX57" fmla="*/ 6655235 w 12192000"/>
              <a:gd name="connsiteY57" fmla="*/ 1661869 h 2237474"/>
              <a:gd name="connsiteX58" fmla="*/ 6554894 w 12192000"/>
              <a:gd name="connsiteY58" fmla="*/ 1664428 h 2237474"/>
              <a:gd name="connsiteX59" fmla="*/ 6516595 w 12192000"/>
              <a:gd name="connsiteY59" fmla="*/ 1667475 h 2237474"/>
              <a:gd name="connsiteX60" fmla="*/ 6508541 w 12192000"/>
              <a:gd name="connsiteY60" fmla="*/ 1668757 h 2237474"/>
              <a:gd name="connsiteX61" fmla="*/ 6471012 w 12192000"/>
              <a:gd name="connsiteY61" fmla="*/ 1678604 h 2237474"/>
              <a:gd name="connsiteX62" fmla="*/ 6364035 w 12192000"/>
              <a:gd name="connsiteY62" fmla="*/ 1667683 h 2237474"/>
              <a:gd name="connsiteX63" fmla="*/ 6280959 w 12192000"/>
              <a:gd name="connsiteY63" fmla="*/ 1689329 h 2237474"/>
              <a:gd name="connsiteX64" fmla="*/ 6243319 w 12192000"/>
              <a:gd name="connsiteY64" fmla="*/ 1695560 h 2237474"/>
              <a:gd name="connsiteX65" fmla="*/ 6098321 w 12192000"/>
              <a:gd name="connsiteY65" fmla="*/ 1721646 h 2237474"/>
              <a:gd name="connsiteX66" fmla="*/ 5880652 w 12192000"/>
              <a:gd name="connsiteY66" fmla="*/ 1779643 h 2237474"/>
              <a:gd name="connsiteX67" fmla="*/ 5785959 w 12192000"/>
              <a:gd name="connsiteY67" fmla="*/ 1775307 h 2237474"/>
              <a:gd name="connsiteX68" fmla="*/ 5643534 w 12192000"/>
              <a:gd name="connsiteY68" fmla="*/ 1802919 h 2237474"/>
              <a:gd name="connsiteX69" fmla="*/ 5518799 w 12192000"/>
              <a:gd name="connsiteY69" fmla="*/ 1818312 h 2237474"/>
              <a:gd name="connsiteX70" fmla="*/ 5505014 w 12192000"/>
              <a:gd name="connsiteY70" fmla="*/ 1819259 h 2237474"/>
              <a:gd name="connsiteX71" fmla="*/ 5453307 w 12192000"/>
              <a:gd name="connsiteY71" fmla="*/ 1815450 h 2237474"/>
              <a:gd name="connsiteX72" fmla="*/ 5221533 w 12192000"/>
              <a:gd name="connsiteY72" fmla="*/ 1846950 h 2237474"/>
              <a:gd name="connsiteX73" fmla="*/ 5149802 w 12192000"/>
              <a:gd name="connsiteY73" fmla="*/ 1844846 h 2237474"/>
              <a:gd name="connsiteX74" fmla="*/ 5114927 w 12192000"/>
              <a:gd name="connsiteY74" fmla="*/ 1847827 h 2237474"/>
              <a:gd name="connsiteX75" fmla="*/ 5108970 w 12192000"/>
              <a:gd name="connsiteY75" fmla="*/ 1847935 h 2237474"/>
              <a:gd name="connsiteX76" fmla="*/ 5067961 w 12192000"/>
              <a:gd name="connsiteY76" fmla="*/ 1845917 h 2237474"/>
              <a:gd name="connsiteX77" fmla="*/ 5007075 w 12192000"/>
              <a:gd name="connsiteY77" fmla="*/ 1838626 h 2237474"/>
              <a:gd name="connsiteX78" fmla="*/ 4944087 w 12192000"/>
              <a:gd name="connsiteY78" fmla="*/ 1823332 h 2237474"/>
              <a:gd name="connsiteX79" fmla="*/ 4907662 w 12192000"/>
              <a:gd name="connsiteY79" fmla="*/ 1816900 h 2237474"/>
              <a:gd name="connsiteX80" fmla="*/ 4882386 w 12192000"/>
              <a:gd name="connsiteY80" fmla="*/ 1809844 h 2237474"/>
              <a:gd name="connsiteX81" fmla="*/ 4811440 w 12192000"/>
              <a:gd name="connsiteY81" fmla="*/ 1804655 h 2237474"/>
              <a:gd name="connsiteX82" fmla="*/ 4691075 w 12192000"/>
              <a:gd name="connsiteY82" fmla="*/ 1801389 h 2237474"/>
              <a:gd name="connsiteX83" fmla="*/ 4640313 w 12192000"/>
              <a:gd name="connsiteY83" fmla="*/ 1784307 h 2237474"/>
              <a:gd name="connsiteX84" fmla="*/ 4536503 w 12192000"/>
              <a:gd name="connsiteY84" fmla="*/ 1785334 h 2237474"/>
              <a:gd name="connsiteX85" fmla="*/ 4513724 w 12192000"/>
              <a:gd name="connsiteY85" fmla="*/ 1791996 h 2237474"/>
              <a:gd name="connsiteX86" fmla="*/ 4459810 w 12192000"/>
              <a:gd name="connsiteY86" fmla="*/ 1797886 h 2237474"/>
              <a:gd name="connsiteX87" fmla="*/ 4379064 w 12192000"/>
              <a:gd name="connsiteY87" fmla="*/ 1817177 h 2237474"/>
              <a:gd name="connsiteX88" fmla="*/ 4290981 w 12192000"/>
              <a:gd name="connsiteY88" fmla="*/ 1839677 h 2237474"/>
              <a:gd name="connsiteX89" fmla="*/ 4238372 w 12192000"/>
              <a:gd name="connsiteY89" fmla="*/ 1851480 h 2237474"/>
              <a:gd name="connsiteX90" fmla="*/ 4232517 w 12192000"/>
              <a:gd name="connsiteY90" fmla="*/ 1852567 h 2237474"/>
              <a:gd name="connsiteX91" fmla="*/ 4191732 w 12192000"/>
              <a:gd name="connsiteY91" fmla="*/ 1857328 h 2237474"/>
              <a:gd name="connsiteX92" fmla="*/ 4065532 w 12192000"/>
              <a:gd name="connsiteY92" fmla="*/ 1855477 h 2237474"/>
              <a:gd name="connsiteX93" fmla="*/ 4028460 w 12192000"/>
              <a:gd name="connsiteY93" fmla="*/ 1855137 h 2237474"/>
              <a:gd name="connsiteX94" fmla="*/ 4002267 w 12192000"/>
              <a:gd name="connsiteY94" fmla="*/ 1852352 h 2237474"/>
              <a:gd name="connsiteX95" fmla="*/ 3931396 w 12192000"/>
              <a:gd name="connsiteY95" fmla="*/ 1858915 h 2237474"/>
              <a:gd name="connsiteX96" fmla="*/ 3812162 w 12192000"/>
              <a:gd name="connsiteY96" fmla="*/ 1875501 h 2237474"/>
              <a:gd name="connsiteX97" fmla="*/ 3758105 w 12192000"/>
              <a:gd name="connsiteY97" fmla="*/ 1871856 h 2237474"/>
              <a:gd name="connsiteX98" fmla="*/ 3715896 w 12192000"/>
              <a:gd name="connsiteY98" fmla="*/ 1881552 h 2237474"/>
              <a:gd name="connsiteX99" fmla="*/ 3567259 w 12192000"/>
              <a:gd name="connsiteY99" fmla="*/ 1893482 h 2237474"/>
              <a:gd name="connsiteX100" fmla="*/ 3405770 w 12192000"/>
              <a:gd name="connsiteY100" fmla="*/ 1904591 h 2237474"/>
              <a:gd name="connsiteX101" fmla="*/ 3280097 w 12192000"/>
              <a:gd name="connsiteY101" fmla="*/ 1919610 h 2237474"/>
              <a:gd name="connsiteX102" fmla="*/ 3009910 w 12192000"/>
              <a:gd name="connsiteY102" fmla="*/ 1957866 h 2237474"/>
              <a:gd name="connsiteX103" fmla="*/ 2995934 w 12192000"/>
              <a:gd name="connsiteY103" fmla="*/ 1967085 h 2237474"/>
              <a:gd name="connsiteX104" fmla="*/ 2942858 w 12192000"/>
              <a:gd name="connsiteY104" fmla="*/ 1981367 h 2237474"/>
              <a:gd name="connsiteX105" fmla="*/ 2875436 w 12192000"/>
              <a:gd name="connsiteY105" fmla="*/ 1996977 h 2237474"/>
              <a:gd name="connsiteX106" fmla="*/ 2874892 w 12192000"/>
              <a:gd name="connsiteY106" fmla="*/ 1996085 h 2237474"/>
              <a:gd name="connsiteX107" fmla="*/ 2843662 w 12192000"/>
              <a:gd name="connsiteY107" fmla="*/ 1992498 h 2237474"/>
              <a:gd name="connsiteX108" fmla="*/ 2718916 w 12192000"/>
              <a:gd name="connsiteY108" fmla="*/ 1990867 h 2237474"/>
              <a:gd name="connsiteX109" fmla="*/ 2713522 w 12192000"/>
              <a:gd name="connsiteY109" fmla="*/ 1990173 h 2237474"/>
              <a:gd name="connsiteX110" fmla="*/ 2476147 w 12192000"/>
              <a:gd name="connsiteY110" fmla="*/ 1998305 h 2237474"/>
              <a:gd name="connsiteX111" fmla="*/ 2373568 w 12192000"/>
              <a:gd name="connsiteY111" fmla="*/ 2003219 h 2237474"/>
              <a:gd name="connsiteX112" fmla="*/ 2287219 w 12192000"/>
              <a:gd name="connsiteY112" fmla="*/ 1998750 h 2237474"/>
              <a:gd name="connsiteX113" fmla="*/ 2243069 w 12192000"/>
              <a:gd name="connsiteY113" fmla="*/ 2005321 h 2237474"/>
              <a:gd name="connsiteX114" fmla="*/ 2164831 w 12192000"/>
              <a:gd name="connsiteY114" fmla="*/ 2010143 h 2237474"/>
              <a:gd name="connsiteX115" fmla="*/ 2085228 w 12192000"/>
              <a:gd name="connsiteY115" fmla="*/ 2046431 h 2237474"/>
              <a:gd name="connsiteX116" fmla="*/ 2058061 w 12192000"/>
              <a:gd name="connsiteY116" fmla="*/ 2047942 h 2237474"/>
              <a:gd name="connsiteX117" fmla="*/ 2042244 w 12192000"/>
              <a:gd name="connsiteY117" fmla="*/ 2055560 h 2237474"/>
              <a:gd name="connsiteX118" fmla="*/ 1877728 w 12192000"/>
              <a:gd name="connsiteY118" fmla="*/ 2101004 h 2237474"/>
              <a:gd name="connsiteX119" fmla="*/ 1759056 w 12192000"/>
              <a:gd name="connsiteY119" fmla="*/ 2125608 h 2237474"/>
              <a:gd name="connsiteX120" fmla="*/ 1637948 w 12192000"/>
              <a:gd name="connsiteY120" fmla="*/ 2172597 h 2237474"/>
              <a:gd name="connsiteX121" fmla="*/ 1434549 w 12192000"/>
              <a:gd name="connsiteY121" fmla="*/ 2234522 h 2237474"/>
              <a:gd name="connsiteX122" fmla="*/ 1398481 w 12192000"/>
              <a:gd name="connsiteY122" fmla="*/ 2237074 h 2237474"/>
              <a:gd name="connsiteX123" fmla="*/ 1398407 w 12192000"/>
              <a:gd name="connsiteY123" fmla="*/ 2237095 h 2237474"/>
              <a:gd name="connsiteX124" fmla="*/ 1370962 w 12192000"/>
              <a:gd name="connsiteY124" fmla="*/ 2237474 h 2237474"/>
              <a:gd name="connsiteX125" fmla="*/ 1356367 w 12192000"/>
              <a:gd name="connsiteY125" fmla="*/ 2235089 h 2237474"/>
              <a:gd name="connsiteX126" fmla="*/ 1279765 w 12192000"/>
              <a:gd name="connsiteY126" fmla="*/ 2229639 h 2237474"/>
              <a:gd name="connsiteX127" fmla="*/ 1195347 w 12192000"/>
              <a:gd name="connsiteY127" fmla="*/ 2212354 h 2237474"/>
              <a:gd name="connsiteX128" fmla="*/ 970251 w 12192000"/>
              <a:gd name="connsiteY128" fmla="*/ 2221029 h 2237474"/>
              <a:gd name="connsiteX129" fmla="*/ 812914 w 12192000"/>
              <a:gd name="connsiteY129" fmla="*/ 2210095 h 2237474"/>
              <a:gd name="connsiteX130" fmla="*/ 776382 w 12192000"/>
              <a:gd name="connsiteY130" fmla="*/ 2204512 h 2237474"/>
              <a:gd name="connsiteX131" fmla="*/ 597225 w 12192000"/>
              <a:gd name="connsiteY131" fmla="*/ 2180999 h 2237474"/>
              <a:gd name="connsiteX132" fmla="*/ 520671 w 12192000"/>
              <a:gd name="connsiteY132" fmla="*/ 2180980 h 2237474"/>
              <a:gd name="connsiteX133" fmla="*/ 515024 w 12192000"/>
              <a:gd name="connsiteY133" fmla="*/ 2179258 h 2237474"/>
              <a:gd name="connsiteX134" fmla="*/ 413835 w 12192000"/>
              <a:gd name="connsiteY134" fmla="*/ 2156783 h 2237474"/>
              <a:gd name="connsiteX135" fmla="*/ 376513 w 12192000"/>
              <a:gd name="connsiteY135" fmla="*/ 2154014 h 2237474"/>
              <a:gd name="connsiteX136" fmla="*/ 273386 w 12192000"/>
              <a:gd name="connsiteY136" fmla="*/ 2142551 h 2237474"/>
              <a:gd name="connsiteX137" fmla="*/ 169207 w 12192000"/>
              <a:gd name="connsiteY137" fmla="*/ 2128100 h 2237474"/>
              <a:gd name="connsiteX138" fmla="*/ 77641 w 12192000"/>
              <a:gd name="connsiteY138" fmla="*/ 2126835 h 2237474"/>
              <a:gd name="connsiteX139" fmla="*/ 37645 w 12192000"/>
              <a:gd name="connsiteY139" fmla="*/ 2115401 h 2237474"/>
              <a:gd name="connsiteX140" fmla="*/ 4572 w 12192000"/>
              <a:gd name="connsiteY140" fmla="*/ 2111091 h 2237474"/>
              <a:gd name="connsiteX141" fmla="*/ 0 w 12192000"/>
              <a:gd name="connsiteY141" fmla="*/ 2110468 h 2237474"/>
              <a:gd name="connsiteX142" fmla="*/ 0 w 12192000"/>
              <a:gd name="connsiteY14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1890686 w 12192000"/>
              <a:gd name="connsiteY4" fmla="*/ 732766 h 2237474"/>
              <a:gd name="connsiteX5" fmla="*/ 11820512 w 12192000"/>
              <a:gd name="connsiteY5" fmla="*/ 745392 h 2237474"/>
              <a:gd name="connsiteX6" fmla="*/ 11649954 w 12192000"/>
              <a:gd name="connsiteY6" fmla="*/ 749628 h 2237474"/>
              <a:gd name="connsiteX7" fmla="*/ 11560424 w 12192000"/>
              <a:gd name="connsiteY7" fmla="*/ 748017 h 2237474"/>
              <a:gd name="connsiteX8" fmla="*/ 11358455 w 12192000"/>
              <a:gd name="connsiteY8" fmla="*/ 747593 h 2237474"/>
              <a:gd name="connsiteX9" fmla="*/ 11165209 w 12192000"/>
              <a:gd name="connsiteY9" fmla="*/ 748852 h 2237474"/>
              <a:gd name="connsiteX10" fmla="*/ 11058755 w 12192000"/>
              <a:gd name="connsiteY10" fmla="*/ 749617 h 2237474"/>
              <a:gd name="connsiteX11" fmla="*/ 10846594 w 12192000"/>
              <a:gd name="connsiteY11" fmla="*/ 765069 h 2237474"/>
              <a:gd name="connsiteX12" fmla="*/ 10739478 w 12192000"/>
              <a:gd name="connsiteY12" fmla="*/ 776841 h 2237474"/>
              <a:gd name="connsiteX13" fmla="*/ 10458762 w 12192000"/>
              <a:gd name="connsiteY13" fmla="*/ 755400 h 2237474"/>
              <a:gd name="connsiteX14" fmla="*/ 10211200 w 12192000"/>
              <a:gd name="connsiteY14" fmla="*/ 767513 h 2237474"/>
              <a:gd name="connsiteX15" fmla="*/ 10167995 w 12192000"/>
              <a:gd name="connsiteY15" fmla="*/ 760843 h 2237474"/>
              <a:gd name="connsiteX16" fmla="*/ 9997044 w 12192000"/>
              <a:gd name="connsiteY16" fmla="*/ 780129 h 2237474"/>
              <a:gd name="connsiteX17" fmla="*/ 9943887 w 12192000"/>
              <a:gd name="connsiteY17" fmla="*/ 804141 h 2237474"/>
              <a:gd name="connsiteX18" fmla="*/ 9918248 w 12192000"/>
              <a:gd name="connsiteY18" fmla="*/ 816628 h 2237474"/>
              <a:gd name="connsiteX19" fmla="*/ 9767091 w 12192000"/>
              <a:gd name="connsiteY19" fmla="*/ 870550 h 2237474"/>
              <a:gd name="connsiteX20" fmla="*/ 9683005 w 12192000"/>
              <a:gd name="connsiteY20" fmla="*/ 894128 h 2237474"/>
              <a:gd name="connsiteX21" fmla="*/ 9594438 w 12192000"/>
              <a:gd name="connsiteY21" fmla="*/ 919051 h 2237474"/>
              <a:gd name="connsiteX22" fmla="*/ 9544189 w 12192000"/>
              <a:gd name="connsiteY22" fmla="*/ 938966 h 2237474"/>
              <a:gd name="connsiteX23" fmla="*/ 9500499 w 12192000"/>
              <a:gd name="connsiteY23" fmla="*/ 954680 h 2237474"/>
              <a:gd name="connsiteX24" fmla="*/ 9410017 w 12192000"/>
              <a:gd name="connsiteY24" fmla="*/ 993931 h 2237474"/>
              <a:gd name="connsiteX25" fmla="*/ 9392919 w 12192000"/>
              <a:gd name="connsiteY25" fmla="*/ 994656 h 2237474"/>
              <a:gd name="connsiteX26" fmla="*/ 9268019 w 12192000"/>
              <a:gd name="connsiteY26" fmla="*/ 1007442 h 2237474"/>
              <a:gd name="connsiteX27" fmla="*/ 9188177 w 12192000"/>
              <a:gd name="connsiteY27" fmla="*/ 1035474 h 2237474"/>
              <a:gd name="connsiteX28" fmla="*/ 9155969 w 12192000"/>
              <a:gd name="connsiteY28" fmla="*/ 1046804 h 2237474"/>
              <a:gd name="connsiteX29" fmla="*/ 9133985 w 12192000"/>
              <a:gd name="connsiteY29" fmla="*/ 1046450 h 2237474"/>
              <a:gd name="connsiteX30" fmla="*/ 9003462 w 12192000"/>
              <a:gd name="connsiteY30" fmla="*/ 1042406 h 2237474"/>
              <a:gd name="connsiteX31" fmla="*/ 8968445 w 12192000"/>
              <a:gd name="connsiteY31" fmla="*/ 1052169 h 2237474"/>
              <a:gd name="connsiteX32" fmla="*/ 8886001 w 12192000"/>
              <a:gd name="connsiteY32" fmla="*/ 1067468 h 2237474"/>
              <a:gd name="connsiteX33" fmla="*/ 8838610 w 12192000"/>
              <a:gd name="connsiteY33" fmla="*/ 1075091 h 2237474"/>
              <a:gd name="connsiteX34" fmla="*/ 8750383 w 12192000"/>
              <a:gd name="connsiteY34" fmla="*/ 1097387 h 2237474"/>
              <a:gd name="connsiteX35" fmla="*/ 8665605 w 12192000"/>
              <a:gd name="connsiteY35" fmla="*/ 1110791 h 2237474"/>
              <a:gd name="connsiteX36" fmla="*/ 8584946 w 12192000"/>
              <a:gd name="connsiteY36" fmla="*/ 1135226 h 2237474"/>
              <a:gd name="connsiteX37" fmla="*/ 8419755 w 12192000"/>
              <a:gd name="connsiteY37" fmla="*/ 1216260 h 2237474"/>
              <a:gd name="connsiteX38" fmla="*/ 8411626 w 12192000"/>
              <a:gd name="connsiteY38" fmla="*/ 1214397 h 2237474"/>
              <a:gd name="connsiteX39" fmla="*/ 8363469 w 12192000"/>
              <a:gd name="connsiteY39" fmla="*/ 1246658 h 2237474"/>
              <a:gd name="connsiteX40" fmla="*/ 8275497 w 12192000"/>
              <a:gd name="connsiteY40" fmla="*/ 1264396 h 2237474"/>
              <a:gd name="connsiteX41" fmla="*/ 8074238 w 12192000"/>
              <a:gd name="connsiteY41" fmla="*/ 1301895 h 2237474"/>
              <a:gd name="connsiteX42" fmla="*/ 7942099 w 12192000"/>
              <a:gd name="connsiteY42" fmla="*/ 1336332 h 2237474"/>
              <a:gd name="connsiteX43" fmla="*/ 7902328 w 12192000"/>
              <a:gd name="connsiteY43" fmla="*/ 1345865 h 2237474"/>
              <a:gd name="connsiteX44" fmla="*/ 7840612 w 12192000"/>
              <a:gd name="connsiteY44" fmla="*/ 1369373 h 2237474"/>
              <a:gd name="connsiteX45" fmla="*/ 7786819 w 12192000"/>
              <a:gd name="connsiteY45" fmla="*/ 1378970 h 2237474"/>
              <a:gd name="connsiteX46" fmla="*/ 7548172 w 12192000"/>
              <a:gd name="connsiteY46" fmla="*/ 1417460 h 2237474"/>
              <a:gd name="connsiteX47" fmla="*/ 7483437 w 12192000"/>
              <a:gd name="connsiteY47" fmla="*/ 1478152 h 2237474"/>
              <a:gd name="connsiteX48" fmla="*/ 7377870 w 12192000"/>
              <a:gd name="connsiteY48" fmla="*/ 1523319 h 2237474"/>
              <a:gd name="connsiteX49" fmla="*/ 7230737 w 12192000"/>
              <a:gd name="connsiteY49" fmla="*/ 1562633 h 2237474"/>
              <a:gd name="connsiteX50" fmla="*/ 7224458 w 12192000"/>
              <a:gd name="connsiteY50" fmla="*/ 1573008 h 2237474"/>
              <a:gd name="connsiteX51" fmla="*/ 7183121 w 12192000"/>
              <a:gd name="connsiteY51" fmla="*/ 1595162 h 2237474"/>
              <a:gd name="connsiteX52" fmla="*/ 7164601 w 12192000"/>
              <a:gd name="connsiteY52" fmla="*/ 1606490 h 2237474"/>
              <a:gd name="connsiteX53" fmla="*/ 6900177 w 12192000"/>
              <a:gd name="connsiteY53" fmla="*/ 1636016 h 2237474"/>
              <a:gd name="connsiteX54" fmla="*/ 6795372 w 12192000"/>
              <a:gd name="connsiteY54" fmla="*/ 1644845 h 2237474"/>
              <a:gd name="connsiteX55" fmla="*/ 6692251 w 12192000"/>
              <a:gd name="connsiteY55" fmla="*/ 1656357 h 2237474"/>
              <a:gd name="connsiteX56" fmla="*/ 6655235 w 12192000"/>
              <a:gd name="connsiteY56" fmla="*/ 1661869 h 2237474"/>
              <a:gd name="connsiteX57" fmla="*/ 6554894 w 12192000"/>
              <a:gd name="connsiteY57" fmla="*/ 1664428 h 2237474"/>
              <a:gd name="connsiteX58" fmla="*/ 6516595 w 12192000"/>
              <a:gd name="connsiteY58" fmla="*/ 1667475 h 2237474"/>
              <a:gd name="connsiteX59" fmla="*/ 6508541 w 12192000"/>
              <a:gd name="connsiteY59" fmla="*/ 1668757 h 2237474"/>
              <a:gd name="connsiteX60" fmla="*/ 6471012 w 12192000"/>
              <a:gd name="connsiteY60" fmla="*/ 1678604 h 2237474"/>
              <a:gd name="connsiteX61" fmla="*/ 6364035 w 12192000"/>
              <a:gd name="connsiteY61" fmla="*/ 1667683 h 2237474"/>
              <a:gd name="connsiteX62" fmla="*/ 6280959 w 12192000"/>
              <a:gd name="connsiteY62" fmla="*/ 1689329 h 2237474"/>
              <a:gd name="connsiteX63" fmla="*/ 6243319 w 12192000"/>
              <a:gd name="connsiteY63" fmla="*/ 1695560 h 2237474"/>
              <a:gd name="connsiteX64" fmla="*/ 6098321 w 12192000"/>
              <a:gd name="connsiteY64" fmla="*/ 1721646 h 2237474"/>
              <a:gd name="connsiteX65" fmla="*/ 5880652 w 12192000"/>
              <a:gd name="connsiteY65" fmla="*/ 1779643 h 2237474"/>
              <a:gd name="connsiteX66" fmla="*/ 5785959 w 12192000"/>
              <a:gd name="connsiteY66" fmla="*/ 1775307 h 2237474"/>
              <a:gd name="connsiteX67" fmla="*/ 5643534 w 12192000"/>
              <a:gd name="connsiteY67" fmla="*/ 1802919 h 2237474"/>
              <a:gd name="connsiteX68" fmla="*/ 5518799 w 12192000"/>
              <a:gd name="connsiteY68" fmla="*/ 1818312 h 2237474"/>
              <a:gd name="connsiteX69" fmla="*/ 5505014 w 12192000"/>
              <a:gd name="connsiteY69" fmla="*/ 1819259 h 2237474"/>
              <a:gd name="connsiteX70" fmla="*/ 5453307 w 12192000"/>
              <a:gd name="connsiteY70" fmla="*/ 1815450 h 2237474"/>
              <a:gd name="connsiteX71" fmla="*/ 5221533 w 12192000"/>
              <a:gd name="connsiteY71" fmla="*/ 1846950 h 2237474"/>
              <a:gd name="connsiteX72" fmla="*/ 5149802 w 12192000"/>
              <a:gd name="connsiteY72" fmla="*/ 1844846 h 2237474"/>
              <a:gd name="connsiteX73" fmla="*/ 5114927 w 12192000"/>
              <a:gd name="connsiteY73" fmla="*/ 1847827 h 2237474"/>
              <a:gd name="connsiteX74" fmla="*/ 5108970 w 12192000"/>
              <a:gd name="connsiteY74" fmla="*/ 1847935 h 2237474"/>
              <a:gd name="connsiteX75" fmla="*/ 5067961 w 12192000"/>
              <a:gd name="connsiteY75" fmla="*/ 1845917 h 2237474"/>
              <a:gd name="connsiteX76" fmla="*/ 5007075 w 12192000"/>
              <a:gd name="connsiteY76" fmla="*/ 1838626 h 2237474"/>
              <a:gd name="connsiteX77" fmla="*/ 4944087 w 12192000"/>
              <a:gd name="connsiteY77" fmla="*/ 1823332 h 2237474"/>
              <a:gd name="connsiteX78" fmla="*/ 4907662 w 12192000"/>
              <a:gd name="connsiteY78" fmla="*/ 1816900 h 2237474"/>
              <a:gd name="connsiteX79" fmla="*/ 4882386 w 12192000"/>
              <a:gd name="connsiteY79" fmla="*/ 1809844 h 2237474"/>
              <a:gd name="connsiteX80" fmla="*/ 4811440 w 12192000"/>
              <a:gd name="connsiteY80" fmla="*/ 1804655 h 2237474"/>
              <a:gd name="connsiteX81" fmla="*/ 4691075 w 12192000"/>
              <a:gd name="connsiteY81" fmla="*/ 1801389 h 2237474"/>
              <a:gd name="connsiteX82" fmla="*/ 4640313 w 12192000"/>
              <a:gd name="connsiteY82" fmla="*/ 1784307 h 2237474"/>
              <a:gd name="connsiteX83" fmla="*/ 4536503 w 12192000"/>
              <a:gd name="connsiteY83" fmla="*/ 1785334 h 2237474"/>
              <a:gd name="connsiteX84" fmla="*/ 4513724 w 12192000"/>
              <a:gd name="connsiteY84" fmla="*/ 1791996 h 2237474"/>
              <a:gd name="connsiteX85" fmla="*/ 4459810 w 12192000"/>
              <a:gd name="connsiteY85" fmla="*/ 1797886 h 2237474"/>
              <a:gd name="connsiteX86" fmla="*/ 4379064 w 12192000"/>
              <a:gd name="connsiteY86" fmla="*/ 1817177 h 2237474"/>
              <a:gd name="connsiteX87" fmla="*/ 4290981 w 12192000"/>
              <a:gd name="connsiteY87" fmla="*/ 1839677 h 2237474"/>
              <a:gd name="connsiteX88" fmla="*/ 4238372 w 12192000"/>
              <a:gd name="connsiteY88" fmla="*/ 1851480 h 2237474"/>
              <a:gd name="connsiteX89" fmla="*/ 4232517 w 12192000"/>
              <a:gd name="connsiteY89" fmla="*/ 1852567 h 2237474"/>
              <a:gd name="connsiteX90" fmla="*/ 4191732 w 12192000"/>
              <a:gd name="connsiteY90" fmla="*/ 1857328 h 2237474"/>
              <a:gd name="connsiteX91" fmla="*/ 4065532 w 12192000"/>
              <a:gd name="connsiteY91" fmla="*/ 1855477 h 2237474"/>
              <a:gd name="connsiteX92" fmla="*/ 4028460 w 12192000"/>
              <a:gd name="connsiteY92" fmla="*/ 1855137 h 2237474"/>
              <a:gd name="connsiteX93" fmla="*/ 4002267 w 12192000"/>
              <a:gd name="connsiteY93" fmla="*/ 1852352 h 2237474"/>
              <a:gd name="connsiteX94" fmla="*/ 3931396 w 12192000"/>
              <a:gd name="connsiteY94" fmla="*/ 1858915 h 2237474"/>
              <a:gd name="connsiteX95" fmla="*/ 3812162 w 12192000"/>
              <a:gd name="connsiteY95" fmla="*/ 1875501 h 2237474"/>
              <a:gd name="connsiteX96" fmla="*/ 3758105 w 12192000"/>
              <a:gd name="connsiteY96" fmla="*/ 1871856 h 2237474"/>
              <a:gd name="connsiteX97" fmla="*/ 3715896 w 12192000"/>
              <a:gd name="connsiteY97" fmla="*/ 1881552 h 2237474"/>
              <a:gd name="connsiteX98" fmla="*/ 3567259 w 12192000"/>
              <a:gd name="connsiteY98" fmla="*/ 1893482 h 2237474"/>
              <a:gd name="connsiteX99" fmla="*/ 3405770 w 12192000"/>
              <a:gd name="connsiteY99" fmla="*/ 1904591 h 2237474"/>
              <a:gd name="connsiteX100" fmla="*/ 3280097 w 12192000"/>
              <a:gd name="connsiteY100" fmla="*/ 1919610 h 2237474"/>
              <a:gd name="connsiteX101" fmla="*/ 3009910 w 12192000"/>
              <a:gd name="connsiteY101" fmla="*/ 1957866 h 2237474"/>
              <a:gd name="connsiteX102" fmla="*/ 2995934 w 12192000"/>
              <a:gd name="connsiteY102" fmla="*/ 1967085 h 2237474"/>
              <a:gd name="connsiteX103" fmla="*/ 2942858 w 12192000"/>
              <a:gd name="connsiteY103" fmla="*/ 1981367 h 2237474"/>
              <a:gd name="connsiteX104" fmla="*/ 2875436 w 12192000"/>
              <a:gd name="connsiteY104" fmla="*/ 1996977 h 2237474"/>
              <a:gd name="connsiteX105" fmla="*/ 2874892 w 12192000"/>
              <a:gd name="connsiteY105" fmla="*/ 1996085 h 2237474"/>
              <a:gd name="connsiteX106" fmla="*/ 2843662 w 12192000"/>
              <a:gd name="connsiteY106" fmla="*/ 1992498 h 2237474"/>
              <a:gd name="connsiteX107" fmla="*/ 2718916 w 12192000"/>
              <a:gd name="connsiteY107" fmla="*/ 1990867 h 2237474"/>
              <a:gd name="connsiteX108" fmla="*/ 2713522 w 12192000"/>
              <a:gd name="connsiteY108" fmla="*/ 1990173 h 2237474"/>
              <a:gd name="connsiteX109" fmla="*/ 2476147 w 12192000"/>
              <a:gd name="connsiteY109" fmla="*/ 1998305 h 2237474"/>
              <a:gd name="connsiteX110" fmla="*/ 2373568 w 12192000"/>
              <a:gd name="connsiteY110" fmla="*/ 2003219 h 2237474"/>
              <a:gd name="connsiteX111" fmla="*/ 2287219 w 12192000"/>
              <a:gd name="connsiteY111" fmla="*/ 1998750 h 2237474"/>
              <a:gd name="connsiteX112" fmla="*/ 2243069 w 12192000"/>
              <a:gd name="connsiteY112" fmla="*/ 2005321 h 2237474"/>
              <a:gd name="connsiteX113" fmla="*/ 2164831 w 12192000"/>
              <a:gd name="connsiteY113" fmla="*/ 2010143 h 2237474"/>
              <a:gd name="connsiteX114" fmla="*/ 2085228 w 12192000"/>
              <a:gd name="connsiteY114" fmla="*/ 2046431 h 2237474"/>
              <a:gd name="connsiteX115" fmla="*/ 2058061 w 12192000"/>
              <a:gd name="connsiteY115" fmla="*/ 2047942 h 2237474"/>
              <a:gd name="connsiteX116" fmla="*/ 2042244 w 12192000"/>
              <a:gd name="connsiteY116" fmla="*/ 2055560 h 2237474"/>
              <a:gd name="connsiteX117" fmla="*/ 1877728 w 12192000"/>
              <a:gd name="connsiteY117" fmla="*/ 2101004 h 2237474"/>
              <a:gd name="connsiteX118" fmla="*/ 1759056 w 12192000"/>
              <a:gd name="connsiteY118" fmla="*/ 2125608 h 2237474"/>
              <a:gd name="connsiteX119" fmla="*/ 1637948 w 12192000"/>
              <a:gd name="connsiteY119" fmla="*/ 2172597 h 2237474"/>
              <a:gd name="connsiteX120" fmla="*/ 1434549 w 12192000"/>
              <a:gd name="connsiteY120" fmla="*/ 2234522 h 2237474"/>
              <a:gd name="connsiteX121" fmla="*/ 1398481 w 12192000"/>
              <a:gd name="connsiteY121" fmla="*/ 2237074 h 2237474"/>
              <a:gd name="connsiteX122" fmla="*/ 1398407 w 12192000"/>
              <a:gd name="connsiteY122" fmla="*/ 2237095 h 2237474"/>
              <a:gd name="connsiteX123" fmla="*/ 1370962 w 12192000"/>
              <a:gd name="connsiteY123" fmla="*/ 2237474 h 2237474"/>
              <a:gd name="connsiteX124" fmla="*/ 1356367 w 12192000"/>
              <a:gd name="connsiteY124" fmla="*/ 2235089 h 2237474"/>
              <a:gd name="connsiteX125" fmla="*/ 1279765 w 12192000"/>
              <a:gd name="connsiteY125" fmla="*/ 2229639 h 2237474"/>
              <a:gd name="connsiteX126" fmla="*/ 1195347 w 12192000"/>
              <a:gd name="connsiteY126" fmla="*/ 2212354 h 2237474"/>
              <a:gd name="connsiteX127" fmla="*/ 970251 w 12192000"/>
              <a:gd name="connsiteY127" fmla="*/ 2221029 h 2237474"/>
              <a:gd name="connsiteX128" fmla="*/ 812914 w 12192000"/>
              <a:gd name="connsiteY128" fmla="*/ 2210095 h 2237474"/>
              <a:gd name="connsiteX129" fmla="*/ 776382 w 12192000"/>
              <a:gd name="connsiteY129" fmla="*/ 2204512 h 2237474"/>
              <a:gd name="connsiteX130" fmla="*/ 597225 w 12192000"/>
              <a:gd name="connsiteY130" fmla="*/ 2180999 h 2237474"/>
              <a:gd name="connsiteX131" fmla="*/ 520671 w 12192000"/>
              <a:gd name="connsiteY131" fmla="*/ 2180980 h 2237474"/>
              <a:gd name="connsiteX132" fmla="*/ 515024 w 12192000"/>
              <a:gd name="connsiteY132" fmla="*/ 2179258 h 2237474"/>
              <a:gd name="connsiteX133" fmla="*/ 413835 w 12192000"/>
              <a:gd name="connsiteY133" fmla="*/ 2156783 h 2237474"/>
              <a:gd name="connsiteX134" fmla="*/ 376513 w 12192000"/>
              <a:gd name="connsiteY134" fmla="*/ 2154014 h 2237474"/>
              <a:gd name="connsiteX135" fmla="*/ 273386 w 12192000"/>
              <a:gd name="connsiteY135" fmla="*/ 2142551 h 2237474"/>
              <a:gd name="connsiteX136" fmla="*/ 169207 w 12192000"/>
              <a:gd name="connsiteY136" fmla="*/ 2128100 h 2237474"/>
              <a:gd name="connsiteX137" fmla="*/ 77641 w 12192000"/>
              <a:gd name="connsiteY137" fmla="*/ 2126835 h 2237474"/>
              <a:gd name="connsiteX138" fmla="*/ 37645 w 12192000"/>
              <a:gd name="connsiteY138" fmla="*/ 2115401 h 2237474"/>
              <a:gd name="connsiteX139" fmla="*/ 4572 w 12192000"/>
              <a:gd name="connsiteY139" fmla="*/ 2111091 h 2237474"/>
              <a:gd name="connsiteX140" fmla="*/ 0 w 12192000"/>
              <a:gd name="connsiteY140" fmla="*/ 2110468 h 2237474"/>
              <a:gd name="connsiteX141" fmla="*/ 0 w 12192000"/>
              <a:gd name="connsiteY14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38659 w 12192000"/>
              <a:gd name="connsiteY3" fmla="*/ 756742 h 2237474"/>
              <a:gd name="connsiteX4" fmla="*/ 11890686 w 12192000"/>
              <a:gd name="connsiteY4" fmla="*/ 732766 h 2237474"/>
              <a:gd name="connsiteX5" fmla="*/ 11820512 w 12192000"/>
              <a:gd name="connsiteY5" fmla="*/ 745392 h 2237474"/>
              <a:gd name="connsiteX6" fmla="*/ 11649954 w 12192000"/>
              <a:gd name="connsiteY6" fmla="*/ 749628 h 2237474"/>
              <a:gd name="connsiteX7" fmla="*/ 11560424 w 12192000"/>
              <a:gd name="connsiteY7" fmla="*/ 748017 h 2237474"/>
              <a:gd name="connsiteX8" fmla="*/ 11358455 w 12192000"/>
              <a:gd name="connsiteY8" fmla="*/ 747593 h 2237474"/>
              <a:gd name="connsiteX9" fmla="*/ 11165209 w 12192000"/>
              <a:gd name="connsiteY9" fmla="*/ 748852 h 2237474"/>
              <a:gd name="connsiteX10" fmla="*/ 11058755 w 12192000"/>
              <a:gd name="connsiteY10" fmla="*/ 749617 h 2237474"/>
              <a:gd name="connsiteX11" fmla="*/ 10846594 w 12192000"/>
              <a:gd name="connsiteY11" fmla="*/ 765069 h 2237474"/>
              <a:gd name="connsiteX12" fmla="*/ 10739478 w 12192000"/>
              <a:gd name="connsiteY12" fmla="*/ 776841 h 2237474"/>
              <a:gd name="connsiteX13" fmla="*/ 10458762 w 12192000"/>
              <a:gd name="connsiteY13" fmla="*/ 755400 h 2237474"/>
              <a:gd name="connsiteX14" fmla="*/ 10211200 w 12192000"/>
              <a:gd name="connsiteY14" fmla="*/ 767513 h 2237474"/>
              <a:gd name="connsiteX15" fmla="*/ 10167995 w 12192000"/>
              <a:gd name="connsiteY15" fmla="*/ 760843 h 2237474"/>
              <a:gd name="connsiteX16" fmla="*/ 9997044 w 12192000"/>
              <a:gd name="connsiteY16" fmla="*/ 780129 h 2237474"/>
              <a:gd name="connsiteX17" fmla="*/ 9943887 w 12192000"/>
              <a:gd name="connsiteY17" fmla="*/ 804141 h 2237474"/>
              <a:gd name="connsiteX18" fmla="*/ 9918248 w 12192000"/>
              <a:gd name="connsiteY18" fmla="*/ 816628 h 2237474"/>
              <a:gd name="connsiteX19" fmla="*/ 9767091 w 12192000"/>
              <a:gd name="connsiteY19" fmla="*/ 870550 h 2237474"/>
              <a:gd name="connsiteX20" fmla="*/ 9683005 w 12192000"/>
              <a:gd name="connsiteY20" fmla="*/ 894128 h 2237474"/>
              <a:gd name="connsiteX21" fmla="*/ 9594438 w 12192000"/>
              <a:gd name="connsiteY21" fmla="*/ 919051 h 2237474"/>
              <a:gd name="connsiteX22" fmla="*/ 9544189 w 12192000"/>
              <a:gd name="connsiteY22" fmla="*/ 938966 h 2237474"/>
              <a:gd name="connsiteX23" fmla="*/ 9500499 w 12192000"/>
              <a:gd name="connsiteY23" fmla="*/ 954680 h 2237474"/>
              <a:gd name="connsiteX24" fmla="*/ 9410017 w 12192000"/>
              <a:gd name="connsiteY24" fmla="*/ 993931 h 2237474"/>
              <a:gd name="connsiteX25" fmla="*/ 9392919 w 12192000"/>
              <a:gd name="connsiteY25" fmla="*/ 994656 h 2237474"/>
              <a:gd name="connsiteX26" fmla="*/ 9268019 w 12192000"/>
              <a:gd name="connsiteY26" fmla="*/ 1007442 h 2237474"/>
              <a:gd name="connsiteX27" fmla="*/ 9188177 w 12192000"/>
              <a:gd name="connsiteY27" fmla="*/ 1035474 h 2237474"/>
              <a:gd name="connsiteX28" fmla="*/ 9155969 w 12192000"/>
              <a:gd name="connsiteY28" fmla="*/ 1046804 h 2237474"/>
              <a:gd name="connsiteX29" fmla="*/ 9133985 w 12192000"/>
              <a:gd name="connsiteY29" fmla="*/ 1046450 h 2237474"/>
              <a:gd name="connsiteX30" fmla="*/ 9003462 w 12192000"/>
              <a:gd name="connsiteY30" fmla="*/ 1042406 h 2237474"/>
              <a:gd name="connsiteX31" fmla="*/ 8968445 w 12192000"/>
              <a:gd name="connsiteY31" fmla="*/ 1052169 h 2237474"/>
              <a:gd name="connsiteX32" fmla="*/ 8886001 w 12192000"/>
              <a:gd name="connsiteY32" fmla="*/ 1067468 h 2237474"/>
              <a:gd name="connsiteX33" fmla="*/ 8838610 w 12192000"/>
              <a:gd name="connsiteY33" fmla="*/ 1075091 h 2237474"/>
              <a:gd name="connsiteX34" fmla="*/ 8750383 w 12192000"/>
              <a:gd name="connsiteY34" fmla="*/ 1097387 h 2237474"/>
              <a:gd name="connsiteX35" fmla="*/ 8665605 w 12192000"/>
              <a:gd name="connsiteY35" fmla="*/ 1110791 h 2237474"/>
              <a:gd name="connsiteX36" fmla="*/ 8584946 w 12192000"/>
              <a:gd name="connsiteY36" fmla="*/ 1135226 h 2237474"/>
              <a:gd name="connsiteX37" fmla="*/ 8419755 w 12192000"/>
              <a:gd name="connsiteY37" fmla="*/ 1216260 h 2237474"/>
              <a:gd name="connsiteX38" fmla="*/ 8411626 w 12192000"/>
              <a:gd name="connsiteY38" fmla="*/ 1214397 h 2237474"/>
              <a:gd name="connsiteX39" fmla="*/ 8363469 w 12192000"/>
              <a:gd name="connsiteY39" fmla="*/ 1246658 h 2237474"/>
              <a:gd name="connsiteX40" fmla="*/ 8275497 w 12192000"/>
              <a:gd name="connsiteY40" fmla="*/ 1264396 h 2237474"/>
              <a:gd name="connsiteX41" fmla="*/ 8074238 w 12192000"/>
              <a:gd name="connsiteY41" fmla="*/ 1301895 h 2237474"/>
              <a:gd name="connsiteX42" fmla="*/ 7942099 w 12192000"/>
              <a:gd name="connsiteY42" fmla="*/ 1336332 h 2237474"/>
              <a:gd name="connsiteX43" fmla="*/ 7902328 w 12192000"/>
              <a:gd name="connsiteY43" fmla="*/ 1345865 h 2237474"/>
              <a:gd name="connsiteX44" fmla="*/ 7840612 w 12192000"/>
              <a:gd name="connsiteY44" fmla="*/ 1369373 h 2237474"/>
              <a:gd name="connsiteX45" fmla="*/ 7786819 w 12192000"/>
              <a:gd name="connsiteY45" fmla="*/ 1378970 h 2237474"/>
              <a:gd name="connsiteX46" fmla="*/ 7548172 w 12192000"/>
              <a:gd name="connsiteY46" fmla="*/ 1417460 h 2237474"/>
              <a:gd name="connsiteX47" fmla="*/ 7483437 w 12192000"/>
              <a:gd name="connsiteY47" fmla="*/ 1478152 h 2237474"/>
              <a:gd name="connsiteX48" fmla="*/ 7377870 w 12192000"/>
              <a:gd name="connsiteY48" fmla="*/ 1523319 h 2237474"/>
              <a:gd name="connsiteX49" fmla="*/ 7230737 w 12192000"/>
              <a:gd name="connsiteY49" fmla="*/ 1562633 h 2237474"/>
              <a:gd name="connsiteX50" fmla="*/ 7224458 w 12192000"/>
              <a:gd name="connsiteY50" fmla="*/ 1573008 h 2237474"/>
              <a:gd name="connsiteX51" fmla="*/ 7183121 w 12192000"/>
              <a:gd name="connsiteY51" fmla="*/ 1595162 h 2237474"/>
              <a:gd name="connsiteX52" fmla="*/ 7164601 w 12192000"/>
              <a:gd name="connsiteY52" fmla="*/ 1606490 h 2237474"/>
              <a:gd name="connsiteX53" fmla="*/ 6900177 w 12192000"/>
              <a:gd name="connsiteY53" fmla="*/ 1636016 h 2237474"/>
              <a:gd name="connsiteX54" fmla="*/ 6795372 w 12192000"/>
              <a:gd name="connsiteY54" fmla="*/ 1644845 h 2237474"/>
              <a:gd name="connsiteX55" fmla="*/ 6692251 w 12192000"/>
              <a:gd name="connsiteY55" fmla="*/ 1656357 h 2237474"/>
              <a:gd name="connsiteX56" fmla="*/ 6655235 w 12192000"/>
              <a:gd name="connsiteY56" fmla="*/ 1661869 h 2237474"/>
              <a:gd name="connsiteX57" fmla="*/ 6554894 w 12192000"/>
              <a:gd name="connsiteY57" fmla="*/ 1664428 h 2237474"/>
              <a:gd name="connsiteX58" fmla="*/ 6516595 w 12192000"/>
              <a:gd name="connsiteY58" fmla="*/ 1667475 h 2237474"/>
              <a:gd name="connsiteX59" fmla="*/ 6508541 w 12192000"/>
              <a:gd name="connsiteY59" fmla="*/ 1668757 h 2237474"/>
              <a:gd name="connsiteX60" fmla="*/ 6471012 w 12192000"/>
              <a:gd name="connsiteY60" fmla="*/ 1678604 h 2237474"/>
              <a:gd name="connsiteX61" fmla="*/ 6364035 w 12192000"/>
              <a:gd name="connsiteY61" fmla="*/ 1667683 h 2237474"/>
              <a:gd name="connsiteX62" fmla="*/ 6280959 w 12192000"/>
              <a:gd name="connsiteY62" fmla="*/ 1689329 h 2237474"/>
              <a:gd name="connsiteX63" fmla="*/ 6243319 w 12192000"/>
              <a:gd name="connsiteY63" fmla="*/ 1695560 h 2237474"/>
              <a:gd name="connsiteX64" fmla="*/ 6098321 w 12192000"/>
              <a:gd name="connsiteY64" fmla="*/ 1721646 h 2237474"/>
              <a:gd name="connsiteX65" fmla="*/ 5880652 w 12192000"/>
              <a:gd name="connsiteY65" fmla="*/ 1779643 h 2237474"/>
              <a:gd name="connsiteX66" fmla="*/ 5785959 w 12192000"/>
              <a:gd name="connsiteY66" fmla="*/ 1775307 h 2237474"/>
              <a:gd name="connsiteX67" fmla="*/ 5643534 w 12192000"/>
              <a:gd name="connsiteY67" fmla="*/ 1802919 h 2237474"/>
              <a:gd name="connsiteX68" fmla="*/ 5518799 w 12192000"/>
              <a:gd name="connsiteY68" fmla="*/ 1818312 h 2237474"/>
              <a:gd name="connsiteX69" fmla="*/ 5505014 w 12192000"/>
              <a:gd name="connsiteY69" fmla="*/ 1819259 h 2237474"/>
              <a:gd name="connsiteX70" fmla="*/ 5453307 w 12192000"/>
              <a:gd name="connsiteY70" fmla="*/ 1815450 h 2237474"/>
              <a:gd name="connsiteX71" fmla="*/ 5221533 w 12192000"/>
              <a:gd name="connsiteY71" fmla="*/ 1846950 h 2237474"/>
              <a:gd name="connsiteX72" fmla="*/ 5149802 w 12192000"/>
              <a:gd name="connsiteY72" fmla="*/ 1844846 h 2237474"/>
              <a:gd name="connsiteX73" fmla="*/ 5114927 w 12192000"/>
              <a:gd name="connsiteY73" fmla="*/ 1847827 h 2237474"/>
              <a:gd name="connsiteX74" fmla="*/ 5108970 w 12192000"/>
              <a:gd name="connsiteY74" fmla="*/ 1847935 h 2237474"/>
              <a:gd name="connsiteX75" fmla="*/ 5067961 w 12192000"/>
              <a:gd name="connsiteY75" fmla="*/ 1845917 h 2237474"/>
              <a:gd name="connsiteX76" fmla="*/ 5007075 w 12192000"/>
              <a:gd name="connsiteY76" fmla="*/ 1838626 h 2237474"/>
              <a:gd name="connsiteX77" fmla="*/ 4944087 w 12192000"/>
              <a:gd name="connsiteY77" fmla="*/ 1823332 h 2237474"/>
              <a:gd name="connsiteX78" fmla="*/ 4907662 w 12192000"/>
              <a:gd name="connsiteY78" fmla="*/ 1816900 h 2237474"/>
              <a:gd name="connsiteX79" fmla="*/ 4882386 w 12192000"/>
              <a:gd name="connsiteY79" fmla="*/ 1809844 h 2237474"/>
              <a:gd name="connsiteX80" fmla="*/ 4811440 w 12192000"/>
              <a:gd name="connsiteY80" fmla="*/ 1804655 h 2237474"/>
              <a:gd name="connsiteX81" fmla="*/ 4691075 w 12192000"/>
              <a:gd name="connsiteY81" fmla="*/ 1801389 h 2237474"/>
              <a:gd name="connsiteX82" fmla="*/ 4640313 w 12192000"/>
              <a:gd name="connsiteY82" fmla="*/ 1784307 h 2237474"/>
              <a:gd name="connsiteX83" fmla="*/ 4536503 w 12192000"/>
              <a:gd name="connsiteY83" fmla="*/ 1785334 h 2237474"/>
              <a:gd name="connsiteX84" fmla="*/ 4513724 w 12192000"/>
              <a:gd name="connsiteY84" fmla="*/ 1791996 h 2237474"/>
              <a:gd name="connsiteX85" fmla="*/ 4459810 w 12192000"/>
              <a:gd name="connsiteY85" fmla="*/ 1797886 h 2237474"/>
              <a:gd name="connsiteX86" fmla="*/ 4379064 w 12192000"/>
              <a:gd name="connsiteY86" fmla="*/ 1817177 h 2237474"/>
              <a:gd name="connsiteX87" fmla="*/ 4290981 w 12192000"/>
              <a:gd name="connsiteY87" fmla="*/ 1839677 h 2237474"/>
              <a:gd name="connsiteX88" fmla="*/ 4238372 w 12192000"/>
              <a:gd name="connsiteY88" fmla="*/ 1851480 h 2237474"/>
              <a:gd name="connsiteX89" fmla="*/ 4232517 w 12192000"/>
              <a:gd name="connsiteY89" fmla="*/ 1852567 h 2237474"/>
              <a:gd name="connsiteX90" fmla="*/ 4191732 w 12192000"/>
              <a:gd name="connsiteY90" fmla="*/ 1857328 h 2237474"/>
              <a:gd name="connsiteX91" fmla="*/ 4065532 w 12192000"/>
              <a:gd name="connsiteY91" fmla="*/ 1855477 h 2237474"/>
              <a:gd name="connsiteX92" fmla="*/ 4028460 w 12192000"/>
              <a:gd name="connsiteY92" fmla="*/ 1855137 h 2237474"/>
              <a:gd name="connsiteX93" fmla="*/ 4002267 w 12192000"/>
              <a:gd name="connsiteY93" fmla="*/ 1852352 h 2237474"/>
              <a:gd name="connsiteX94" fmla="*/ 3931396 w 12192000"/>
              <a:gd name="connsiteY94" fmla="*/ 1858915 h 2237474"/>
              <a:gd name="connsiteX95" fmla="*/ 3812162 w 12192000"/>
              <a:gd name="connsiteY95" fmla="*/ 1875501 h 2237474"/>
              <a:gd name="connsiteX96" fmla="*/ 3758105 w 12192000"/>
              <a:gd name="connsiteY96" fmla="*/ 1871856 h 2237474"/>
              <a:gd name="connsiteX97" fmla="*/ 3715896 w 12192000"/>
              <a:gd name="connsiteY97" fmla="*/ 1881552 h 2237474"/>
              <a:gd name="connsiteX98" fmla="*/ 3567259 w 12192000"/>
              <a:gd name="connsiteY98" fmla="*/ 1893482 h 2237474"/>
              <a:gd name="connsiteX99" fmla="*/ 3405770 w 12192000"/>
              <a:gd name="connsiteY99" fmla="*/ 1904591 h 2237474"/>
              <a:gd name="connsiteX100" fmla="*/ 3280097 w 12192000"/>
              <a:gd name="connsiteY100" fmla="*/ 1919610 h 2237474"/>
              <a:gd name="connsiteX101" fmla="*/ 3009910 w 12192000"/>
              <a:gd name="connsiteY101" fmla="*/ 1957866 h 2237474"/>
              <a:gd name="connsiteX102" fmla="*/ 2995934 w 12192000"/>
              <a:gd name="connsiteY102" fmla="*/ 1967085 h 2237474"/>
              <a:gd name="connsiteX103" fmla="*/ 2942858 w 12192000"/>
              <a:gd name="connsiteY103" fmla="*/ 1981367 h 2237474"/>
              <a:gd name="connsiteX104" fmla="*/ 2875436 w 12192000"/>
              <a:gd name="connsiteY104" fmla="*/ 1996977 h 2237474"/>
              <a:gd name="connsiteX105" fmla="*/ 2874892 w 12192000"/>
              <a:gd name="connsiteY105" fmla="*/ 1996085 h 2237474"/>
              <a:gd name="connsiteX106" fmla="*/ 2843662 w 12192000"/>
              <a:gd name="connsiteY106" fmla="*/ 1992498 h 2237474"/>
              <a:gd name="connsiteX107" fmla="*/ 2718916 w 12192000"/>
              <a:gd name="connsiteY107" fmla="*/ 1990867 h 2237474"/>
              <a:gd name="connsiteX108" fmla="*/ 2713522 w 12192000"/>
              <a:gd name="connsiteY108" fmla="*/ 1990173 h 2237474"/>
              <a:gd name="connsiteX109" fmla="*/ 2476147 w 12192000"/>
              <a:gd name="connsiteY109" fmla="*/ 1998305 h 2237474"/>
              <a:gd name="connsiteX110" fmla="*/ 2373568 w 12192000"/>
              <a:gd name="connsiteY110" fmla="*/ 2003219 h 2237474"/>
              <a:gd name="connsiteX111" fmla="*/ 2287219 w 12192000"/>
              <a:gd name="connsiteY111" fmla="*/ 1998750 h 2237474"/>
              <a:gd name="connsiteX112" fmla="*/ 2243069 w 12192000"/>
              <a:gd name="connsiteY112" fmla="*/ 2005321 h 2237474"/>
              <a:gd name="connsiteX113" fmla="*/ 2164831 w 12192000"/>
              <a:gd name="connsiteY113" fmla="*/ 2010143 h 2237474"/>
              <a:gd name="connsiteX114" fmla="*/ 2085228 w 12192000"/>
              <a:gd name="connsiteY114" fmla="*/ 2046431 h 2237474"/>
              <a:gd name="connsiteX115" fmla="*/ 2058061 w 12192000"/>
              <a:gd name="connsiteY115" fmla="*/ 2047942 h 2237474"/>
              <a:gd name="connsiteX116" fmla="*/ 2042244 w 12192000"/>
              <a:gd name="connsiteY116" fmla="*/ 2055560 h 2237474"/>
              <a:gd name="connsiteX117" fmla="*/ 1877728 w 12192000"/>
              <a:gd name="connsiteY117" fmla="*/ 2101004 h 2237474"/>
              <a:gd name="connsiteX118" fmla="*/ 1759056 w 12192000"/>
              <a:gd name="connsiteY118" fmla="*/ 2125608 h 2237474"/>
              <a:gd name="connsiteX119" fmla="*/ 1637948 w 12192000"/>
              <a:gd name="connsiteY119" fmla="*/ 2172597 h 2237474"/>
              <a:gd name="connsiteX120" fmla="*/ 1434549 w 12192000"/>
              <a:gd name="connsiteY120" fmla="*/ 2234522 h 2237474"/>
              <a:gd name="connsiteX121" fmla="*/ 1398481 w 12192000"/>
              <a:gd name="connsiteY121" fmla="*/ 2237074 h 2237474"/>
              <a:gd name="connsiteX122" fmla="*/ 1398407 w 12192000"/>
              <a:gd name="connsiteY122" fmla="*/ 2237095 h 2237474"/>
              <a:gd name="connsiteX123" fmla="*/ 1370962 w 12192000"/>
              <a:gd name="connsiteY123" fmla="*/ 2237474 h 2237474"/>
              <a:gd name="connsiteX124" fmla="*/ 1356367 w 12192000"/>
              <a:gd name="connsiteY124" fmla="*/ 2235089 h 2237474"/>
              <a:gd name="connsiteX125" fmla="*/ 1279765 w 12192000"/>
              <a:gd name="connsiteY125" fmla="*/ 2229639 h 2237474"/>
              <a:gd name="connsiteX126" fmla="*/ 1195347 w 12192000"/>
              <a:gd name="connsiteY126" fmla="*/ 2212354 h 2237474"/>
              <a:gd name="connsiteX127" fmla="*/ 970251 w 12192000"/>
              <a:gd name="connsiteY127" fmla="*/ 2221029 h 2237474"/>
              <a:gd name="connsiteX128" fmla="*/ 812914 w 12192000"/>
              <a:gd name="connsiteY128" fmla="*/ 2210095 h 2237474"/>
              <a:gd name="connsiteX129" fmla="*/ 776382 w 12192000"/>
              <a:gd name="connsiteY129" fmla="*/ 2204512 h 2237474"/>
              <a:gd name="connsiteX130" fmla="*/ 597225 w 12192000"/>
              <a:gd name="connsiteY130" fmla="*/ 2180999 h 2237474"/>
              <a:gd name="connsiteX131" fmla="*/ 520671 w 12192000"/>
              <a:gd name="connsiteY131" fmla="*/ 2180980 h 2237474"/>
              <a:gd name="connsiteX132" fmla="*/ 515024 w 12192000"/>
              <a:gd name="connsiteY132" fmla="*/ 2179258 h 2237474"/>
              <a:gd name="connsiteX133" fmla="*/ 413835 w 12192000"/>
              <a:gd name="connsiteY133" fmla="*/ 2156783 h 2237474"/>
              <a:gd name="connsiteX134" fmla="*/ 376513 w 12192000"/>
              <a:gd name="connsiteY134" fmla="*/ 2154014 h 2237474"/>
              <a:gd name="connsiteX135" fmla="*/ 273386 w 12192000"/>
              <a:gd name="connsiteY135" fmla="*/ 2142551 h 2237474"/>
              <a:gd name="connsiteX136" fmla="*/ 169207 w 12192000"/>
              <a:gd name="connsiteY136" fmla="*/ 2128100 h 2237474"/>
              <a:gd name="connsiteX137" fmla="*/ 77641 w 12192000"/>
              <a:gd name="connsiteY137" fmla="*/ 2126835 h 2237474"/>
              <a:gd name="connsiteX138" fmla="*/ 37645 w 12192000"/>
              <a:gd name="connsiteY138" fmla="*/ 2115401 h 2237474"/>
              <a:gd name="connsiteX139" fmla="*/ 4572 w 12192000"/>
              <a:gd name="connsiteY139" fmla="*/ 2111091 h 2237474"/>
              <a:gd name="connsiteX140" fmla="*/ 0 w 12192000"/>
              <a:gd name="connsiteY140" fmla="*/ 2110468 h 2237474"/>
              <a:gd name="connsiteX141" fmla="*/ 0 w 12192000"/>
              <a:gd name="connsiteY14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1890686 w 12192000"/>
              <a:gd name="connsiteY3" fmla="*/ 732766 h 2237474"/>
              <a:gd name="connsiteX4" fmla="*/ 11820512 w 12192000"/>
              <a:gd name="connsiteY4" fmla="*/ 745392 h 2237474"/>
              <a:gd name="connsiteX5" fmla="*/ 11649954 w 12192000"/>
              <a:gd name="connsiteY5" fmla="*/ 749628 h 2237474"/>
              <a:gd name="connsiteX6" fmla="*/ 11560424 w 12192000"/>
              <a:gd name="connsiteY6" fmla="*/ 748017 h 2237474"/>
              <a:gd name="connsiteX7" fmla="*/ 11358455 w 12192000"/>
              <a:gd name="connsiteY7" fmla="*/ 747593 h 2237474"/>
              <a:gd name="connsiteX8" fmla="*/ 11165209 w 12192000"/>
              <a:gd name="connsiteY8" fmla="*/ 748852 h 2237474"/>
              <a:gd name="connsiteX9" fmla="*/ 11058755 w 12192000"/>
              <a:gd name="connsiteY9" fmla="*/ 749617 h 2237474"/>
              <a:gd name="connsiteX10" fmla="*/ 10846594 w 12192000"/>
              <a:gd name="connsiteY10" fmla="*/ 765069 h 2237474"/>
              <a:gd name="connsiteX11" fmla="*/ 10739478 w 12192000"/>
              <a:gd name="connsiteY11" fmla="*/ 776841 h 2237474"/>
              <a:gd name="connsiteX12" fmla="*/ 10458762 w 12192000"/>
              <a:gd name="connsiteY12" fmla="*/ 755400 h 2237474"/>
              <a:gd name="connsiteX13" fmla="*/ 10211200 w 12192000"/>
              <a:gd name="connsiteY13" fmla="*/ 767513 h 2237474"/>
              <a:gd name="connsiteX14" fmla="*/ 10167995 w 12192000"/>
              <a:gd name="connsiteY14" fmla="*/ 760843 h 2237474"/>
              <a:gd name="connsiteX15" fmla="*/ 9997044 w 12192000"/>
              <a:gd name="connsiteY15" fmla="*/ 780129 h 2237474"/>
              <a:gd name="connsiteX16" fmla="*/ 9943887 w 12192000"/>
              <a:gd name="connsiteY16" fmla="*/ 804141 h 2237474"/>
              <a:gd name="connsiteX17" fmla="*/ 9918248 w 12192000"/>
              <a:gd name="connsiteY17" fmla="*/ 816628 h 2237474"/>
              <a:gd name="connsiteX18" fmla="*/ 9767091 w 12192000"/>
              <a:gd name="connsiteY18" fmla="*/ 870550 h 2237474"/>
              <a:gd name="connsiteX19" fmla="*/ 9683005 w 12192000"/>
              <a:gd name="connsiteY19" fmla="*/ 894128 h 2237474"/>
              <a:gd name="connsiteX20" fmla="*/ 9594438 w 12192000"/>
              <a:gd name="connsiteY20" fmla="*/ 919051 h 2237474"/>
              <a:gd name="connsiteX21" fmla="*/ 9544189 w 12192000"/>
              <a:gd name="connsiteY21" fmla="*/ 938966 h 2237474"/>
              <a:gd name="connsiteX22" fmla="*/ 9500499 w 12192000"/>
              <a:gd name="connsiteY22" fmla="*/ 954680 h 2237474"/>
              <a:gd name="connsiteX23" fmla="*/ 9410017 w 12192000"/>
              <a:gd name="connsiteY23" fmla="*/ 993931 h 2237474"/>
              <a:gd name="connsiteX24" fmla="*/ 9392919 w 12192000"/>
              <a:gd name="connsiteY24" fmla="*/ 994656 h 2237474"/>
              <a:gd name="connsiteX25" fmla="*/ 9268019 w 12192000"/>
              <a:gd name="connsiteY25" fmla="*/ 1007442 h 2237474"/>
              <a:gd name="connsiteX26" fmla="*/ 9188177 w 12192000"/>
              <a:gd name="connsiteY26" fmla="*/ 1035474 h 2237474"/>
              <a:gd name="connsiteX27" fmla="*/ 9155969 w 12192000"/>
              <a:gd name="connsiteY27" fmla="*/ 1046804 h 2237474"/>
              <a:gd name="connsiteX28" fmla="*/ 9133985 w 12192000"/>
              <a:gd name="connsiteY28" fmla="*/ 1046450 h 2237474"/>
              <a:gd name="connsiteX29" fmla="*/ 9003462 w 12192000"/>
              <a:gd name="connsiteY29" fmla="*/ 1042406 h 2237474"/>
              <a:gd name="connsiteX30" fmla="*/ 8968445 w 12192000"/>
              <a:gd name="connsiteY30" fmla="*/ 1052169 h 2237474"/>
              <a:gd name="connsiteX31" fmla="*/ 8886001 w 12192000"/>
              <a:gd name="connsiteY31" fmla="*/ 1067468 h 2237474"/>
              <a:gd name="connsiteX32" fmla="*/ 8838610 w 12192000"/>
              <a:gd name="connsiteY32" fmla="*/ 1075091 h 2237474"/>
              <a:gd name="connsiteX33" fmla="*/ 8750383 w 12192000"/>
              <a:gd name="connsiteY33" fmla="*/ 1097387 h 2237474"/>
              <a:gd name="connsiteX34" fmla="*/ 8665605 w 12192000"/>
              <a:gd name="connsiteY34" fmla="*/ 1110791 h 2237474"/>
              <a:gd name="connsiteX35" fmla="*/ 8584946 w 12192000"/>
              <a:gd name="connsiteY35" fmla="*/ 1135226 h 2237474"/>
              <a:gd name="connsiteX36" fmla="*/ 8419755 w 12192000"/>
              <a:gd name="connsiteY36" fmla="*/ 1216260 h 2237474"/>
              <a:gd name="connsiteX37" fmla="*/ 8411626 w 12192000"/>
              <a:gd name="connsiteY37" fmla="*/ 1214397 h 2237474"/>
              <a:gd name="connsiteX38" fmla="*/ 8363469 w 12192000"/>
              <a:gd name="connsiteY38" fmla="*/ 1246658 h 2237474"/>
              <a:gd name="connsiteX39" fmla="*/ 8275497 w 12192000"/>
              <a:gd name="connsiteY39" fmla="*/ 1264396 h 2237474"/>
              <a:gd name="connsiteX40" fmla="*/ 8074238 w 12192000"/>
              <a:gd name="connsiteY40" fmla="*/ 1301895 h 2237474"/>
              <a:gd name="connsiteX41" fmla="*/ 7942099 w 12192000"/>
              <a:gd name="connsiteY41" fmla="*/ 1336332 h 2237474"/>
              <a:gd name="connsiteX42" fmla="*/ 7902328 w 12192000"/>
              <a:gd name="connsiteY42" fmla="*/ 1345865 h 2237474"/>
              <a:gd name="connsiteX43" fmla="*/ 7840612 w 12192000"/>
              <a:gd name="connsiteY43" fmla="*/ 1369373 h 2237474"/>
              <a:gd name="connsiteX44" fmla="*/ 7786819 w 12192000"/>
              <a:gd name="connsiteY44" fmla="*/ 1378970 h 2237474"/>
              <a:gd name="connsiteX45" fmla="*/ 7548172 w 12192000"/>
              <a:gd name="connsiteY45" fmla="*/ 1417460 h 2237474"/>
              <a:gd name="connsiteX46" fmla="*/ 7483437 w 12192000"/>
              <a:gd name="connsiteY46" fmla="*/ 1478152 h 2237474"/>
              <a:gd name="connsiteX47" fmla="*/ 7377870 w 12192000"/>
              <a:gd name="connsiteY47" fmla="*/ 1523319 h 2237474"/>
              <a:gd name="connsiteX48" fmla="*/ 7230737 w 12192000"/>
              <a:gd name="connsiteY48" fmla="*/ 1562633 h 2237474"/>
              <a:gd name="connsiteX49" fmla="*/ 7224458 w 12192000"/>
              <a:gd name="connsiteY49" fmla="*/ 1573008 h 2237474"/>
              <a:gd name="connsiteX50" fmla="*/ 7183121 w 12192000"/>
              <a:gd name="connsiteY50" fmla="*/ 1595162 h 2237474"/>
              <a:gd name="connsiteX51" fmla="*/ 7164601 w 12192000"/>
              <a:gd name="connsiteY51" fmla="*/ 1606490 h 2237474"/>
              <a:gd name="connsiteX52" fmla="*/ 6900177 w 12192000"/>
              <a:gd name="connsiteY52" fmla="*/ 1636016 h 2237474"/>
              <a:gd name="connsiteX53" fmla="*/ 6795372 w 12192000"/>
              <a:gd name="connsiteY53" fmla="*/ 1644845 h 2237474"/>
              <a:gd name="connsiteX54" fmla="*/ 6692251 w 12192000"/>
              <a:gd name="connsiteY54" fmla="*/ 1656357 h 2237474"/>
              <a:gd name="connsiteX55" fmla="*/ 6655235 w 12192000"/>
              <a:gd name="connsiteY55" fmla="*/ 1661869 h 2237474"/>
              <a:gd name="connsiteX56" fmla="*/ 6554894 w 12192000"/>
              <a:gd name="connsiteY56" fmla="*/ 1664428 h 2237474"/>
              <a:gd name="connsiteX57" fmla="*/ 6516595 w 12192000"/>
              <a:gd name="connsiteY57" fmla="*/ 1667475 h 2237474"/>
              <a:gd name="connsiteX58" fmla="*/ 6508541 w 12192000"/>
              <a:gd name="connsiteY58" fmla="*/ 1668757 h 2237474"/>
              <a:gd name="connsiteX59" fmla="*/ 6471012 w 12192000"/>
              <a:gd name="connsiteY59" fmla="*/ 1678604 h 2237474"/>
              <a:gd name="connsiteX60" fmla="*/ 6364035 w 12192000"/>
              <a:gd name="connsiteY60" fmla="*/ 1667683 h 2237474"/>
              <a:gd name="connsiteX61" fmla="*/ 6280959 w 12192000"/>
              <a:gd name="connsiteY61" fmla="*/ 1689329 h 2237474"/>
              <a:gd name="connsiteX62" fmla="*/ 6243319 w 12192000"/>
              <a:gd name="connsiteY62" fmla="*/ 1695560 h 2237474"/>
              <a:gd name="connsiteX63" fmla="*/ 6098321 w 12192000"/>
              <a:gd name="connsiteY63" fmla="*/ 1721646 h 2237474"/>
              <a:gd name="connsiteX64" fmla="*/ 5880652 w 12192000"/>
              <a:gd name="connsiteY64" fmla="*/ 1779643 h 2237474"/>
              <a:gd name="connsiteX65" fmla="*/ 5785959 w 12192000"/>
              <a:gd name="connsiteY65" fmla="*/ 1775307 h 2237474"/>
              <a:gd name="connsiteX66" fmla="*/ 5643534 w 12192000"/>
              <a:gd name="connsiteY66" fmla="*/ 1802919 h 2237474"/>
              <a:gd name="connsiteX67" fmla="*/ 5518799 w 12192000"/>
              <a:gd name="connsiteY67" fmla="*/ 1818312 h 2237474"/>
              <a:gd name="connsiteX68" fmla="*/ 5505014 w 12192000"/>
              <a:gd name="connsiteY68" fmla="*/ 1819259 h 2237474"/>
              <a:gd name="connsiteX69" fmla="*/ 5453307 w 12192000"/>
              <a:gd name="connsiteY69" fmla="*/ 1815450 h 2237474"/>
              <a:gd name="connsiteX70" fmla="*/ 5221533 w 12192000"/>
              <a:gd name="connsiteY70" fmla="*/ 1846950 h 2237474"/>
              <a:gd name="connsiteX71" fmla="*/ 5149802 w 12192000"/>
              <a:gd name="connsiteY71" fmla="*/ 1844846 h 2237474"/>
              <a:gd name="connsiteX72" fmla="*/ 5114927 w 12192000"/>
              <a:gd name="connsiteY72" fmla="*/ 1847827 h 2237474"/>
              <a:gd name="connsiteX73" fmla="*/ 5108970 w 12192000"/>
              <a:gd name="connsiteY73" fmla="*/ 1847935 h 2237474"/>
              <a:gd name="connsiteX74" fmla="*/ 5067961 w 12192000"/>
              <a:gd name="connsiteY74" fmla="*/ 1845917 h 2237474"/>
              <a:gd name="connsiteX75" fmla="*/ 5007075 w 12192000"/>
              <a:gd name="connsiteY75" fmla="*/ 1838626 h 2237474"/>
              <a:gd name="connsiteX76" fmla="*/ 4944087 w 12192000"/>
              <a:gd name="connsiteY76" fmla="*/ 1823332 h 2237474"/>
              <a:gd name="connsiteX77" fmla="*/ 4907662 w 12192000"/>
              <a:gd name="connsiteY77" fmla="*/ 1816900 h 2237474"/>
              <a:gd name="connsiteX78" fmla="*/ 4882386 w 12192000"/>
              <a:gd name="connsiteY78" fmla="*/ 1809844 h 2237474"/>
              <a:gd name="connsiteX79" fmla="*/ 4811440 w 12192000"/>
              <a:gd name="connsiteY79" fmla="*/ 1804655 h 2237474"/>
              <a:gd name="connsiteX80" fmla="*/ 4691075 w 12192000"/>
              <a:gd name="connsiteY80" fmla="*/ 1801389 h 2237474"/>
              <a:gd name="connsiteX81" fmla="*/ 4640313 w 12192000"/>
              <a:gd name="connsiteY81" fmla="*/ 1784307 h 2237474"/>
              <a:gd name="connsiteX82" fmla="*/ 4536503 w 12192000"/>
              <a:gd name="connsiteY82" fmla="*/ 1785334 h 2237474"/>
              <a:gd name="connsiteX83" fmla="*/ 4513724 w 12192000"/>
              <a:gd name="connsiteY83" fmla="*/ 1791996 h 2237474"/>
              <a:gd name="connsiteX84" fmla="*/ 4459810 w 12192000"/>
              <a:gd name="connsiteY84" fmla="*/ 1797886 h 2237474"/>
              <a:gd name="connsiteX85" fmla="*/ 4379064 w 12192000"/>
              <a:gd name="connsiteY85" fmla="*/ 1817177 h 2237474"/>
              <a:gd name="connsiteX86" fmla="*/ 4290981 w 12192000"/>
              <a:gd name="connsiteY86" fmla="*/ 1839677 h 2237474"/>
              <a:gd name="connsiteX87" fmla="*/ 4238372 w 12192000"/>
              <a:gd name="connsiteY87" fmla="*/ 1851480 h 2237474"/>
              <a:gd name="connsiteX88" fmla="*/ 4232517 w 12192000"/>
              <a:gd name="connsiteY88" fmla="*/ 1852567 h 2237474"/>
              <a:gd name="connsiteX89" fmla="*/ 4191732 w 12192000"/>
              <a:gd name="connsiteY89" fmla="*/ 1857328 h 2237474"/>
              <a:gd name="connsiteX90" fmla="*/ 4065532 w 12192000"/>
              <a:gd name="connsiteY90" fmla="*/ 1855477 h 2237474"/>
              <a:gd name="connsiteX91" fmla="*/ 4028460 w 12192000"/>
              <a:gd name="connsiteY91" fmla="*/ 1855137 h 2237474"/>
              <a:gd name="connsiteX92" fmla="*/ 4002267 w 12192000"/>
              <a:gd name="connsiteY92" fmla="*/ 1852352 h 2237474"/>
              <a:gd name="connsiteX93" fmla="*/ 3931396 w 12192000"/>
              <a:gd name="connsiteY93" fmla="*/ 1858915 h 2237474"/>
              <a:gd name="connsiteX94" fmla="*/ 3812162 w 12192000"/>
              <a:gd name="connsiteY94" fmla="*/ 1875501 h 2237474"/>
              <a:gd name="connsiteX95" fmla="*/ 3758105 w 12192000"/>
              <a:gd name="connsiteY95" fmla="*/ 1871856 h 2237474"/>
              <a:gd name="connsiteX96" fmla="*/ 3715896 w 12192000"/>
              <a:gd name="connsiteY96" fmla="*/ 1881552 h 2237474"/>
              <a:gd name="connsiteX97" fmla="*/ 3567259 w 12192000"/>
              <a:gd name="connsiteY97" fmla="*/ 1893482 h 2237474"/>
              <a:gd name="connsiteX98" fmla="*/ 3405770 w 12192000"/>
              <a:gd name="connsiteY98" fmla="*/ 1904591 h 2237474"/>
              <a:gd name="connsiteX99" fmla="*/ 3280097 w 12192000"/>
              <a:gd name="connsiteY99" fmla="*/ 1919610 h 2237474"/>
              <a:gd name="connsiteX100" fmla="*/ 3009910 w 12192000"/>
              <a:gd name="connsiteY100" fmla="*/ 1957866 h 2237474"/>
              <a:gd name="connsiteX101" fmla="*/ 2995934 w 12192000"/>
              <a:gd name="connsiteY101" fmla="*/ 1967085 h 2237474"/>
              <a:gd name="connsiteX102" fmla="*/ 2942858 w 12192000"/>
              <a:gd name="connsiteY102" fmla="*/ 1981367 h 2237474"/>
              <a:gd name="connsiteX103" fmla="*/ 2875436 w 12192000"/>
              <a:gd name="connsiteY103" fmla="*/ 1996977 h 2237474"/>
              <a:gd name="connsiteX104" fmla="*/ 2874892 w 12192000"/>
              <a:gd name="connsiteY104" fmla="*/ 1996085 h 2237474"/>
              <a:gd name="connsiteX105" fmla="*/ 2843662 w 12192000"/>
              <a:gd name="connsiteY105" fmla="*/ 1992498 h 2237474"/>
              <a:gd name="connsiteX106" fmla="*/ 2718916 w 12192000"/>
              <a:gd name="connsiteY106" fmla="*/ 1990867 h 2237474"/>
              <a:gd name="connsiteX107" fmla="*/ 2713522 w 12192000"/>
              <a:gd name="connsiteY107" fmla="*/ 1990173 h 2237474"/>
              <a:gd name="connsiteX108" fmla="*/ 2476147 w 12192000"/>
              <a:gd name="connsiteY108" fmla="*/ 1998305 h 2237474"/>
              <a:gd name="connsiteX109" fmla="*/ 2373568 w 12192000"/>
              <a:gd name="connsiteY109" fmla="*/ 2003219 h 2237474"/>
              <a:gd name="connsiteX110" fmla="*/ 2287219 w 12192000"/>
              <a:gd name="connsiteY110" fmla="*/ 1998750 h 2237474"/>
              <a:gd name="connsiteX111" fmla="*/ 2243069 w 12192000"/>
              <a:gd name="connsiteY111" fmla="*/ 2005321 h 2237474"/>
              <a:gd name="connsiteX112" fmla="*/ 2164831 w 12192000"/>
              <a:gd name="connsiteY112" fmla="*/ 2010143 h 2237474"/>
              <a:gd name="connsiteX113" fmla="*/ 2085228 w 12192000"/>
              <a:gd name="connsiteY113" fmla="*/ 2046431 h 2237474"/>
              <a:gd name="connsiteX114" fmla="*/ 2058061 w 12192000"/>
              <a:gd name="connsiteY114" fmla="*/ 2047942 h 2237474"/>
              <a:gd name="connsiteX115" fmla="*/ 2042244 w 12192000"/>
              <a:gd name="connsiteY115" fmla="*/ 2055560 h 2237474"/>
              <a:gd name="connsiteX116" fmla="*/ 1877728 w 12192000"/>
              <a:gd name="connsiteY116" fmla="*/ 2101004 h 2237474"/>
              <a:gd name="connsiteX117" fmla="*/ 1759056 w 12192000"/>
              <a:gd name="connsiteY117" fmla="*/ 2125608 h 2237474"/>
              <a:gd name="connsiteX118" fmla="*/ 1637948 w 12192000"/>
              <a:gd name="connsiteY118" fmla="*/ 2172597 h 2237474"/>
              <a:gd name="connsiteX119" fmla="*/ 1434549 w 12192000"/>
              <a:gd name="connsiteY119" fmla="*/ 2234522 h 2237474"/>
              <a:gd name="connsiteX120" fmla="*/ 1398481 w 12192000"/>
              <a:gd name="connsiteY120" fmla="*/ 2237074 h 2237474"/>
              <a:gd name="connsiteX121" fmla="*/ 1398407 w 12192000"/>
              <a:gd name="connsiteY121" fmla="*/ 2237095 h 2237474"/>
              <a:gd name="connsiteX122" fmla="*/ 1370962 w 12192000"/>
              <a:gd name="connsiteY122" fmla="*/ 2237474 h 2237474"/>
              <a:gd name="connsiteX123" fmla="*/ 1356367 w 12192000"/>
              <a:gd name="connsiteY123" fmla="*/ 2235089 h 2237474"/>
              <a:gd name="connsiteX124" fmla="*/ 1279765 w 12192000"/>
              <a:gd name="connsiteY124" fmla="*/ 2229639 h 2237474"/>
              <a:gd name="connsiteX125" fmla="*/ 1195347 w 12192000"/>
              <a:gd name="connsiteY125" fmla="*/ 2212354 h 2237474"/>
              <a:gd name="connsiteX126" fmla="*/ 970251 w 12192000"/>
              <a:gd name="connsiteY126" fmla="*/ 2221029 h 2237474"/>
              <a:gd name="connsiteX127" fmla="*/ 812914 w 12192000"/>
              <a:gd name="connsiteY127" fmla="*/ 2210095 h 2237474"/>
              <a:gd name="connsiteX128" fmla="*/ 776382 w 12192000"/>
              <a:gd name="connsiteY128" fmla="*/ 2204512 h 2237474"/>
              <a:gd name="connsiteX129" fmla="*/ 597225 w 12192000"/>
              <a:gd name="connsiteY129" fmla="*/ 2180999 h 2237474"/>
              <a:gd name="connsiteX130" fmla="*/ 520671 w 12192000"/>
              <a:gd name="connsiteY130" fmla="*/ 2180980 h 2237474"/>
              <a:gd name="connsiteX131" fmla="*/ 515024 w 12192000"/>
              <a:gd name="connsiteY131" fmla="*/ 2179258 h 2237474"/>
              <a:gd name="connsiteX132" fmla="*/ 413835 w 12192000"/>
              <a:gd name="connsiteY132" fmla="*/ 2156783 h 2237474"/>
              <a:gd name="connsiteX133" fmla="*/ 376513 w 12192000"/>
              <a:gd name="connsiteY133" fmla="*/ 2154014 h 2237474"/>
              <a:gd name="connsiteX134" fmla="*/ 273386 w 12192000"/>
              <a:gd name="connsiteY134" fmla="*/ 2142551 h 2237474"/>
              <a:gd name="connsiteX135" fmla="*/ 169207 w 12192000"/>
              <a:gd name="connsiteY135" fmla="*/ 2128100 h 2237474"/>
              <a:gd name="connsiteX136" fmla="*/ 77641 w 12192000"/>
              <a:gd name="connsiteY136" fmla="*/ 2126835 h 2237474"/>
              <a:gd name="connsiteX137" fmla="*/ 37645 w 12192000"/>
              <a:gd name="connsiteY137" fmla="*/ 2115401 h 2237474"/>
              <a:gd name="connsiteX138" fmla="*/ 4572 w 12192000"/>
              <a:gd name="connsiteY138" fmla="*/ 2111091 h 2237474"/>
              <a:gd name="connsiteX139" fmla="*/ 0 w 12192000"/>
              <a:gd name="connsiteY139" fmla="*/ 2110468 h 2237474"/>
              <a:gd name="connsiteX140" fmla="*/ 0 w 12192000"/>
              <a:gd name="connsiteY14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1890686 w 12192000"/>
              <a:gd name="connsiteY3" fmla="*/ 732766 h 2237474"/>
              <a:gd name="connsiteX4" fmla="*/ 11820512 w 12192000"/>
              <a:gd name="connsiteY4" fmla="*/ 745392 h 2237474"/>
              <a:gd name="connsiteX5" fmla="*/ 11649954 w 12192000"/>
              <a:gd name="connsiteY5" fmla="*/ 749628 h 2237474"/>
              <a:gd name="connsiteX6" fmla="*/ 11560424 w 12192000"/>
              <a:gd name="connsiteY6" fmla="*/ 748017 h 2237474"/>
              <a:gd name="connsiteX7" fmla="*/ 11358455 w 12192000"/>
              <a:gd name="connsiteY7" fmla="*/ 747593 h 2237474"/>
              <a:gd name="connsiteX8" fmla="*/ 11165209 w 12192000"/>
              <a:gd name="connsiteY8" fmla="*/ 748852 h 2237474"/>
              <a:gd name="connsiteX9" fmla="*/ 11058755 w 12192000"/>
              <a:gd name="connsiteY9" fmla="*/ 749617 h 2237474"/>
              <a:gd name="connsiteX10" fmla="*/ 10846594 w 12192000"/>
              <a:gd name="connsiteY10" fmla="*/ 765069 h 2237474"/>
              <a:gd name="connsiteX11" fmla="*/ 10739478 w 12192000"/>
              <a:gd name="connsiteY11" fmla="*/ 776841 h 2237474"/>
              <a:gd name="connsiteX12" fmla="*/ 10458762 w 12192000"/>
              <a:gd name="connsiteY12" fmla="*/ 755400 h 2237474"/>
              <a:gd name="connsiteX13" fmla="*/ 10211200 w 12192000"/>
              <a:gd name="connsiteY13" fmla="*/ 767513 h 2237474"/>
              <a:gd name="connsiteX14" fmla="*/ 10167995 w 12192000"/>
              <a:gd name="connsiteY14" fmla="*/ 760843 h 2237474"/>
              <a:gd name="connsiteX15" fmla="*/ 9997044 w 12192000"/>
              <a:gd name="connsiteY15" fmla="*/ 780129 h 2237474"/>
              <a:gd name="connsiteX16" fmla="*/ 9943887 w 12192000"/>
              <a:gd name="connsiteY16" fmla="*/ 804141 h 2237474"/>
              <a:gd name="connsiteX17" fmla="*/ 9918248 w 12192000"/>
              <a:gd name="connsiteY17" fmla="*/ 816628 h 2237474"/>
              <a:gd name="connsiteX18" fmla="*/ 9767091 w 12192000"/>
              <a:gd name="connsiteY18" fmla="*/ 870550 h 2237474"/>
              <a:gd name="connsiteX19" fmla="*/ 9683005 w 12192000"/>
              <a:gd name="connsiteY19" fmla="*/ 894128 h 2237474"/>
              <a:gd name="connsiteX20" fmla="*/ 9594438 w 12192000"/>
              <a:gd name="connsiteY20" fmla="*/ 919051 h 2237474"/>
              <a:gd name="connsiteX21" fmla="*/ 9544189 w 12192000"/>
              <a:gd name="connsiteY21" fmla="*/ 938966 h 2237474"/>
              <a:gd name="connsiteX22" fmla="*/ 9500499 w 12192000"/>
              <a:gd name="connsiteY22" fmla="*/ 954680 h 2237474"/>
              <a:gd name="connsiteX23" fmla="*/ 9410017 w 12192000"/>
              <a:gd name="connsiteY23" fmla="*/ 993931 h 2237474"/>
              <a:gd name="connsiteX24" fmla="*/ 9392919 w 12192000"/>
              <a:gd name="connsiteY24" fmla="*/ 994656 h 2237474"/>
              <a:gd name="connsiteX25" fmla="*/ 9268019 w 12192000"/>
              <a:gd name="connsiteY25" fmla="*/ 1007442 h 2237474"/>
              <a:gd name="connsiteX26" fmla="*/ 9188177 w 12192000"/>
              <a:gd name="connsiteY26" fmla="*/ 1035474 h 2237474"/>
              <a:gd name="connsiteX27" fmla="*/ 9155969 w 12192000"/>
              <a:gd name="connsiteY27" fmla="*/ 1046804 h 2237474"/>
              <a:gd name="connsiteX28" fmla="*/ 9133985 w 12192000"/>
              <a:gd name="connsiteY28" fmla="*/ 1046450 h 2237474"/>
              <a:gd name="connsiteX29" fmla="*/ 9003462 w 12192000"/>
              <a:gd name="connsiteY29" fmla="*/ 1042406 h 2237474"/>
              <a:gd name="connsiteX30" fmla="*/ 8968445 w 12192000"/>
              <a:gd name="connsiteY30" fmla="*/ 1052169 h 2237474"/>
              <a:gd name="connsiteX31" fmla="*/ 8886001 w 12192000"/>
              <a:gd name="connsiteY31" fmla="*/ 1067468 h 2237474"/>
              <a:gd name="connsiteX32" fmla="*/ 8838610 w 12192000"/>
              <a:gd name="connsiteY32" fmla="*/ 1075091 h 2237474"/>
              <a:gd name="connsiteX33" fmla="*/ 8750383 w 12192000"/>
              <a:gd name="connsiteY33" fmla="*/ 1097387 h 2237474"/>
              <a:gd name="connsiteX34" fmla="*/ 8665605 w 12192000"/>
              <a:gd name="connsiteY34" fmla="*/ 1110791 h 2237474"/>
              <a:gd name="connsiteX35" fmla="*/ 8584946 w 12192000"/>
              <a:gd name="connsiteY35" fmla="*/ 1135226 h 2237474"/>
              <a:gd name="connsiteX36" fmla="*/ 8419755 w 12192000"/>
              <a:gd name="connsiteY36" fmla="*/ 1216260 h 2237474"/>
              <a:gd name="connsiteX37" fmla="*/ 8411626 w 12192000"/>
              <a:gd name="connsiteY37" fmla="*/ 1214397 h 2237474"/>
              <a:gd name="connsiteX38" fmla="*/ 8363469 w 12192000"/>
              <a:gd name="connsiteY38" fmla="*/ 1246658 h 2237474"/>
              <a:gd name="connsiteX39" fmla="*/ 8275497 w 12192000"/>
              <a:gd name="connsiteY39" fmla="*/ 1264396 h 2237474"/>
              <a:gd name="connsiteX40" fmla="*/ 8074238 w 12192000"/>
              <a:gd name="connsiteY40" fmla="*/ 1301895 h 2237474"/>
              <a:gd name="connsiteX41" fmla="*/ 7942099 w 12192000"/>
              <a:gd name="connsiteY41" fmla="*/ 1336332 h 2237474"/>
              <a:gd name="connsiteX42" fmla="*/ 7902328 w 12192000"/>
              <a:gd name="connsiteY42" fmla="*/ 1345865 h 2237474"/>
              <a:gd name="connsiteX43" fmla="*/ 7840612 w 12192000"/>
              <a:gd name="connsiteY43" fmla="*/ 1369373 h 2237474"/>
              <a:gd name="connsiteX44" fmla="*/ 7786819 w 12192000"/>
              <a:gd name="connsiteY44" fmla="*/ 1378970 h 2237474"/>
              <a:gd name="connsiteX45" fmla="*/ 7548172 w 12192000"/>
              <a:gd name="connsiteY45" fmla="*/ 1417460 h 2237474"/>
              <a:gd name="connsiteX46" fmla="*/ 7483437 w 12192000"/>
              <a:gd name="connsiteY46" fmla="*/ 1478152 h 2237474"/>
              <a:gd name="connsiteX47" fmla="*/ 7377870 w 12192000"/>
              <a:gd name="connsiteY47" fmla="*/ 1523319 h 2237474"/>
              <a:gd name="connsiteX48" fmla="*/ 7230737 w 12192000"/>
              <a:gd name="connsiteY48" fmla="*/ 1562633 h 2237474"/>
              <a:gd name="connsiteX49" fmla="*/ 7224458 w 12192000"/>
              <a:gd name="connsiteY49" fmla="*/ 1573008 h 2237474"/>
              <a:gd name="connsiteX50" fmla="*/ 7183121 w 12192000"/>
              <a:gd name="connsiteY50" fmla="*/ 1595162 h 2237474"/>
              <a:gd name="connsiteX51" fmla="*/ 7164601 w 12192000"/>
              <a:gd name="connsiteY51" fmla="*/ 1606490 h 2237474"/>
              <a:gd name="connsiteX52" fmla="*/ 6900177 w 12192000"/>
              <a:gd name="connsiteY52" fmla="*/ 1636016 h 2237474"/>
              <a:gd name="connsiteX53" fmla="*/ 6795372 w 12192000"/>
              <a:gd name="connsiteY53" fmla="*/ 1644845 h 2237474"/>
              <a:gd name="connsiteX54" fmla="*/ 6692251 w 12192000"/>
              <a:gd name="connsiteY54" fmla="*/ 1656357 h 2237474"/>
              <a:gd name="connsiteX55" fmla="*/ 6655235 w 12192000"/>
              <a:gd name="connsiteY55" fmla="*/ 1661869 h 2237474"/>
              <a:gd name="connsiteX56" fmla="*/ 6554894 w 12192000"/>
              <a:gd name="connsiteY56" fmla="*/ 1664428 h 2237474"/>
              <a:gd name="connsiteX57" fmla="*/ 6516595 w 12192000"/>
              <a:gd name="connsiteY57" fmla="*/ 1667475 h 2237474"/>
              <a:gd name="connsiteX58" fmla="*/ 6508541 w 12192000"/>
              <a:gd name="connsiteY58" fmla="*/ 1668757 h 2237474"/>
              <a:gd name="connsiteX59" fmla="*/ 6471012 w 12192000"/>
              <a:gd name="connsiteY59" fmla="*/ 1678604 h 2237474"/>
              <a:gd name="connsiteX60" fmla="*/ 6364035 w 12192000"/>
              <a:gd name="connsiteY60" fmla="*/ 1667683 h 2237474"/>
              <a:gd name="connsiteX61" fmla="*/ 6280959 w 12192000"/>
              <a:gd name="connsiteY61" fmla="*/ 1689329 h 2237474"/>
              <a:gd name="connsiteX62" fmla="*/ 6243319 w 12192000"/>
              <a:gd name="connsiteY62" fmla="*/ 1695560 h 2237474"/>
              <a:gd name="connsiteX63" fmla="*/ 6098321 w 12192000"/>
              <a:gd name="connsiteY63" fmla="*/ 1721646 h 2237474"/>
              <a:gd name="connsiteX64" fmla="*/ 5880652 w 12192000"/>
              <a:gd name="connsiteY64" fmla="*/ 1779643 h 2237474"/>
              <a:gd name="connsiteX65" fmla="*/ 5785959 w 12192000"/>
              <a:gd name="connsiteY65" fmla="*/ 1775307 h 2237474"/>
              <a:gd name="connsiteX66" fmla="*/ 5643534 w 12192000"/>
              <a:gd name="connsiteY66" fmla="*/ 1802919 h 2237474"/>
              <a:gd name="connsiteX67" fmla="*/ 5518799 w 12192000"/>
              <a:gd name="connsiteY67" fmla="*/ 1818312 h 2237474"/>
              <a:gd name="connsiteX68" fmla="*/ 5505014 w 12192000"/>
              <a:gd name="connsiteY68" fmla="*/ 1819259 h 2237474"/>
              <a:gd name="connsiteX69" fmla="*/ 5453307 w 12192000"/>
              <a:gd name="connsiteY69" fmla="*/ 1815450 h 2237474"/>
              <a:gd name="connsiteX70" fmla="*/ 5221533 w 12192000"/>
              <a:gd name="connsiteY70" fmla="*/ 1846950 h 2237474"/>
              <a:gd name="connsiteX71" fmla="*/ 5149802 w 12192000"/>
              <a:gd name="connsiteY71" fmla="*/ 1844846 h 2237474"/>
              <a:gd name="connsiteX72" fmla="*/ 5114927 w 12192000"/>
              <a:gd name="connsiteY72" fmla="*/ 1847827 h 2237474"/>
              <a:gd name="connsiteX73" fmla="*/ 5108970 w 12192000"/>
              <a:gd name="connsiteY73" fmla="*/ 1847935 h 2237474"/>
              <a:gd name="connsiteX74" fmla="*/ 5067961 w 12192000"/>
              <a:gd name="connsiteY74" fmla="*/ 1845917 h 2237474"/>
              <a:gd name="connsiteX75" fmla="*/ 5007075 w 12192000"/>
              <a:gd name="connsiteY75" fmla="*/ 1838626 h 2237474"/>
              <a:gd name="connsiteX76" fmla="*/ 4944087 w 12192000"/>
              <a:gd name="connsiteY76" fmla="*/ 1823332 h 2237474"/>
              <a:gd name="connsiteX77" fmla="*/ 4907662 w 12192000"/>
              <a:gd name="connsiteY77" fmla="*/ 1816900 h 2237474"/>
              <a:gd name="connsiteX78" fmla="*/ 4882386 w 12192000"/>
              <a:gd name="connsiteY78" fmla="*/ 1809844 h 2237474"/>
              <a:gd name="connsiteX79" fmla="*/ 4811440 w 12192000"/>
              <a:gd name="connsiteY79" fmla="*/ 1804655 h 2237474"/>
              <a:gd name="connsiteX80" fmla="*/ 4691075 w 12192000"/>
              <a:gd name="connsiteY80" fmla="*/ 1801389 h 2237474"/>
              <a:gd name="connsiteX81" fmla="*/ 4640313 w 12192000"/>
              <a:gd name="connsiteY81" fmla="*/ 1784307 h 2237474"/>
              <a:gd name="connsiteX82" fmla="*/ 4536503 w 12192000"/>
              <a:gd name="connsiteY82" fmla="*/ 1785334 h 2237474"/>
              <a:gd name="connsiteX83" fmla="*/ 4513724 w 12192000"/>
              <a:gd name="connsiteY83" fmla="*/ 1791996 h 2237474"/>
              <a:gd name="connsiteX84" fmla="*/ 4459810 w 12192000"/>
              <a:gd name="connsiteY84" fmla="*/ 1797886 h 2237474"/>
              <a:gd name="connsiteX85" fmla="*/ 4379064 w 12192000"/>
              <a:gd name="connsiteY85" fmla="*/ 1817177 h 2237474"/>
              <a:gd name="connsiteX86" fmla="*/ 4290981 w 12192000"/>
              <a:gd name="connsiteY86" fmla="*/ 1839677 h 2237474"/>
              <a:gd name="connsiteX87" fmla="*/ 4238372 w 12192000"/>
              <a:gd name="connsiteY87" fmla="*/ 1851480 h 2237474"/>
              <a:gd name="connsiteX88" fmla="*/ 4232517 w 12192000"/>
              <a:gd name="connsiteY88" fmla="*/ 1852567 h 2237474"/>
              <a:gd name="connsiteX89" fmla="*/ 4191732 w 12192000"/>
              <a:gd name="connsiteY89" fmla="*/ 1857328 h 2237474"/>
              <a:gd name="connsiteX90" fmla="*/ 4065532 w 12192000"/>
              <a:gd name="connsiteY90" fmla="*/ 1855477 h 2237474"/>
              <a:gd name="connsiteX91" fmla="*/ 4028460 w 12192000"/>
              <a:gd name="connsiteY91" fmla="*/ 1855137 h 2237474"/>
              <a:gd name="connsiteX92" fmla="*/ 4002267 w 12192000"/>
              <a:gd name="connsiteY92" fmla="*/ 1852352 h 2237474"/>
              <a:gd name="connsiteX93" fmla="*/ 3931396 w 12192000"/>
              <a:gd name="connsiteY93" fmla="*/ 1858915 h 2237474"/>
              <a:gd name="connsiteX94" fmla="*/ 3812162 w 12192000"/>
              <a:gd name="connsiteY94" fmla="*/ 1875501 h 2237474"/>
              <a:gd name="connsiteX95" fmla="*/ 3758105 w 12192000"/>
              <a:gd name="connsiteY95" fmla="*/ 1871856 h 2237474"/>
              <a:gd name="connsiteX96" fmla="*/ 3715896 w 12192000"/>
              <a:gd name="connsiteY96" fmla="*/ 1881552 h 2237474"/>
              <a:gd name="connsiteX97" fmla="*/ 3567259 w 12192000"/>
              <a:gd name="connsiteY97" fmla="*/ 1893482 h 2237474"/>
              <a:gd name="connsiteX98" fmla="*/ 3405770 w 12192000"/>
              <a:gd name="connsiteY98" fmla="*/ 1904591 h 2237474"/>
              <a:gd name="connsiteX99" fmla="*/ 3280097 w 12192000"/>
              <a:gd name="connsiteY99" fmla="*/ 1919610 h 2237474"/>
              <a:gd name="connsiteX100" fmla="*/ 3009910 w 12192000"/>
              <a:gd name="connsiteY100" fmla="*/ 1957866 h 2237474"/>
              <a:gd name="connsiteX101" fmla="*/ 2995934 w 12192000"/>
              <a:gd name="connsiteY101" fmla="*/ 1967085 h 2237474"/>
              <a:gd name="connsiteX102" fmla="*/ 2942858 w 12192000"/>
              <a:gd name="connsiteY102" fmla="*/ 1981367 h 2237474"/>
              <a:gd name="connsiteX103" fmla="*/ 2875436 w 12192000"/>
              <a:gd name="connsiteY103" fmla="*/ 1996977 h 2237474"/>
              <a:gd name="connsiteX104" fmla="*/ 2874892 w 12192000"/>
              <a:gd name="connsiteY104" fmla="*/ 1996085 h 2237474"/>
              <a:gd name="connsiteX105" fmla="*/ 2843662 w 12192000"/>
              <a:gd name="connsiteY105" fmla="*/ 1992498 h 2237474"/>
              <a:gd name="connsiteX106" fmla="*/ 2718916 w 12192000"/>
              <a:gd name="connsiteY106" fmla="*/ 1990867 h 2237474"/>
              <a:gd name="connsiteX107" fmla="*/ 2713522 w 12192000"/>
              <a:gd name="connsiteY107" fmla="*/ 1990173 h 2237474"/>
              <a:gd name="connsiteX108" fmla="*/ 2476147 w 12192000"/>
              <a:gd name="connsiteY108" fmla="*/ 1998305 h 2237474"/>
              <a:gd name="connsiteX109" fmla="*/ 2373568 w 12192000"/>
              <a:gd name="connsiteY109" fmla="*/ 2003219 h 2237474"/>
              <a:gd name="connsiteX110" fmla="*/ 2287219 w 12192000"/>
              <a:gd name="connsiteY110" fmla="*/ 1998750 h 2237474"/>
              <a:gd name="connsiteX111" fmla="*/ 2243069 w 12192000"/>
              <a:gd name="connsiteY111" fmla="*/ 2005321 h 2237474"/>
              <a:gd name="connsiteX112" fmla="*/ 2164831 w 12192000"/>
              <a:gd name="connsiteY112" fmla="*/ 2010143 h 2237474"/>
              <a:gd name="connsiteX113" fmla="*/ 2085228 w 12192000"/>
              <a:gd name="connsiteY113" fmla="*/ 2046431 h 2237474"/>
              <a:gd name="connsiteX114" fmla="*/ 2058061 w 12192000"/>
              <a:gd name="connsiteY114" fmla="*/ 2047942 h 2237474"/>
              <a:gd name="connsiteX115" fmla="*/ 2042244 w 12192000"/>
              <a:gd name="connsiteY115" fmla="*/ 2055560 h 2237474"/>
              <a:gd name="connsiteX116" fmla="*/ 1877728 w 12192000"/>
              <a:gd name="connsiteY116" fmla="*/ 2101004 h 2237474"/>
              <a:gd name="connsiteX117" fmla="*/ 1759056 w 12192000"/>
              <a:gd name="connsiteY117" fmla="*/ 2125608 h 2237474"/>
              <a:gd name="connsiteX118" fmla="*/ 1637948 w 12192000"/>
              <a:gd name="connsiteY118" fmla="*/ 2172597 h 2237474"/>
              <a:gd name="connsiteX119" fmla="*/ 1434549 w 12192000"/>
              <a:gd name="connsiteY119" fmla="*/ 2234522 h 2237474"/>
              <a:gd name="connsiteX120" fmla="*/ 1398481 w 12192000"/>
              <a:gd name="connsiteY120" fmla="*/ 2237074 h 2237474"/>
              <a:gd name="connsiteX121" fmla="*/ 1398407 w 12192000"/>
              <a:gd name="connsiteY121" fmla="*/ 2237095 h 2237474"/>
              <a:gd name="connsiteX122" fmla="*/ 1370962 w 12192000"/>
              <a:gd name="connsiteY122" fmla="*/ 2237474 h 2237474"/>
              <a:gd name="connsiteX123" fmla="*/ 1356367 w 12192000"/>
              <a:gd name="connsiteY123" fmla="*/ 2235089 h 2237474"/>
              <a:gd name="connsiteX124" fmla="*/ 1279765 w 12192000"/>
              <a:gd name="connsiteY124" fmla="*/ 2229639 h 2237474"/>
              <a:gd name="connsiteX125" fmla="*/ 1195347 w 12192000"/>
              <a:gd name="connsiteY125" fmla="*/ 2212354 h 2237474"/>
              <a:gd name="connsiteX126" fmla="*/ 970251 w 12192000"/>
              <a:gd name="connsiteY126" fmla="*/ 2221029 h 2237474"/>
              <a:gd name="connsiteX127" fmla="*/ 812914 w 12192000"/>
              <a:gd name="connsiteY127" fmla="*/ 2210095 h 2237474"/>
              <a:gd name="connsiteX128" fmla="*/ 776382 w 12192000"/>
              <a:gd name="connsiteY128" fmla="*/ 2204512 h 2237474"/>
              <a:gd name="connsiteX129" fmla="*/ 597225 w 12192000"/>
              <a:gd name="connsiteY129" fmla="*/ 2180999 h 2237474"/>
              <a:gd name="connsiteX130" fmla="*/ 520671 w 12192000"/>
              <a:gd name="connsiteY130" fmla="*/ 2180980 h 2237474"/>
              <a:gd name="connsiteX131" fmla="*/ 515024 w 12192000"/>
              <a:gd name="connsiteY131" fmla="*/ 2179258 h 2237474"/>
              <a:gd name="connsiteX132" fmla="*/ 413835 w 12192000"/>
              <a:gd name="connsiteY132" fmla="*/ 2156783 h 2237474"/>
              <a:gd name="connsiteX133" fmla="*/ 376513 w 12192000"/>
              <a:gd name="connsiteY133" fmla="*/ 2154014 h 2237474"/>
              <a:gd name="connsiteX134" fmla="*/ 273386 w 12192000"/>
              <a:gd name="connsiteY134" fmla="*/ 2142551 h 2237474"/>
              <a:gd name="connsiteX135" fmla="*/ 169207 w 12192000"/>
              <a:gd name="connsiteY135" fmla="*/ 2128100 h 2237474"/>
              <a:gd name="connsiteX136" fmla="*/ 77641 w 12192000"/>
              <a:gd name="connsiteY136" fmla="*/ 2126835 h 2237474"/>
              <a:gd name="connsiteX137" fmla="*/ 37645 w 12192000"/>
              <a:gd name="connsiteY137" fmla="*/ 2115401 h 2237474"/>
              <a:gd name="connsiteX138" fmla="*/ 4572 w 12192000"/>
              <a:gd name="connsiteY138" fmla="*/ 2111091 h 2237474"/>
              <a:gd name="connsiteX139" fmla="*/ 0 w 12192000"/>
              <a:gd name="connsiteY139" fmla="*/ 2110468 h 2237474"/>
              <a:gd name="connsiteX140" fmla="*/ 0 w 12192000"/>
              <a:gd name="connsiteY14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1890686 w 12192000"/>
              <a:gd name="connsiteY3" fmla="*/ 732766 h 2237474"/>
              <a:gd name="connsiteX4" fmla="*/ 11820512 w 12192000"/>
              <a:gd name="connsiteY4" fmla="*/ 745392 h 2237474"/>
              <a:gd name="connsiteX5" fmla="*/ 11649954 w 12192000"/>
              <a:gd name="connsiteY5" fmla="*/ 749628 h 2237474"/>
              <a:gd name="connsiteX6" fmla="*/ 11560424 w 12192000"/>
              <a:gd name="connsiteY6" fmla="*/ 748017 h 2237474"/>
              <a:gd name="connsiteX7" fmla="*/ 11358455 w 12192000"/>
              <a:gd name="connsiteY7" fmla="*/ 747593 h 2237474"/>
              <a:gd name="connsiteX8" fmla="*/ 11165209 w 12192000"/>
              <a:gd name="connsiteY8" fmla="*/ 748852 h 2237474"/>
              <a:gd name="connsiteX9" fmla="*/ 11058755 w 12192000"/>
              <a:gd name="connsiteY9" fmla="*/ 749617 h 2237474"/>
              <a:gd name="connsiteX10" fmla="*/ 10846594 w 12192000"/>
              <a:gd name="connsiteY10" fmla="*/ 765069 h 2237474"/>
              <a:gd name="connsiteX11" fmla="*/ 10739478 w 12192000"/>
              <a:gd name="connsiteY11" fmla="*/ 776841 h 2237474"/>
              <a:gd name="connsiteX12" fmla="*/ 10458762 w 12192000"/>
              <a:gd name="connsiteY12" fmla="*/ 755400 h 2237474"/>
              <a:gd name="connsiteX13" fmla="*/ 10211200 w 12192000"/>
              <a:gd name="connsiteY13" fmla="*/ 767513 h 2237474"/>
              <a:gd name="connsiteX14" fmla="*/ 10167995 w 12192000"/>
              <a:gd name="connsiteY14" fmla="*/ 760843 h 2237474"/>
              <a:gd name="connsiteX15" fmla="*/ 9997044 w 12192000"/>
              <a:gd name="connsiteY15" fmla="*/ 780129 h 2237474"/>
              <a:gd name="connsiteX16" fmla="*/ 9943887 w 12192000"/>
              <a:gd name="connsiteY16" fmla="*/ 804141 h 2237474"/>
              <a:gd name="connsiteX17" fmla="*/ 9918248 w 12192000"/>
              <a:gd name="connsiteY17" fmla="*/ 816628 h 2237474"/>
              <a:gd name="connsiteX18" fmla="*/ 9767091 w 12192000"/>
              <a:gd name="connsiteY18" fmla="*/ 870550 h 2237474"/>
              <a:gd name="connsiteX19" fmla="*/ 9683005 w 12192000"/>
              <a:gd name="connsiteY19" fmla="*/ 894128 h 2237474"/>
              <a:gd name="connsiteX20" fmla="*/ 9594438 w 12192000"/>
              <a:gd name="connsiteY20" fmla="*/ 919051 h 2237474"/>
              <a:gd name="connsiteX21" fmla="*/ 9544189 w 12192000"/>
              <a:gd name="connsiteY21" fmla="*/ 938966 h 2237474"/>
              <a:gd name="connsiteX22" fmla="*/ 9500499 w 12192000"/>
              <a:gd name="connsiteY22" fmla="*/ 954680 h 2237474"/>
              <a:gd name="connsiteX23" fmla="*/ 9410017 w 12192000"/>
              <a:gd name="connsiteY23" fmla="*/ 993931 h 2237474"/>
              <a:gd name="connsiteX24" fmla="*/ 9392919 w 12192000"/>
              <a:gd name="connsiteY24" fmla="*/ 994656 h 2237474"/>
              <a:gd name="connsiteX25" fmla="*/ 9268019 w 12192000"/>
              <a:gd name="connsiteY25" fmla="*/ 1007442 h 2237474"/>
              <a:gd name="connsiteX26" fmla="*/ 9188177 w 12192000"/>
              <a:gd name="connsiteY26" fmla="*/ 1035474 h 2237474"/>
              <a:gd name="connsiteX27" fmla="*/ 9155969 w 12192000"/>
              <a:gd name="connsiteY27" fmla="*/ 1046804 h 2237474"/>
              <a:gd name="connsiteX28" fmla="*/ 9133985 w 12192000"/>
              <a:gd name="connsiteY28" fmla="*/ 1046450 h 2237474"/>
              <a:gd name="connsiteX29" fmla="*/ 9003462 w 12192000"/>
              <a:gd name="connsiteY29" fmla="*/ 1042406 h 2237474"/>
              <a:gd name="connsiteX30" fmla="*/ 8968445 w 12192000"/>
              <a:gd name="connsiteY30" fmla="*/ 1052169 h 2237474"/>
              <a:gd name="connsiteX31" fmla="*/ 8886001 w 12192000"/>
              <a:gd name="connsiteY31" fmla="*/ 1067468 h 2237474"/>
              <a:gd name="connsiteX32" fmla="*/ 8838610 w 12192000"/>
              <a:gd name="connsiteY32" fmla="*/ 1075091 h 2237474"/>
              <a:gd name="connsiteX33" fmla="*/ 8750383 w 12192000"/>
              <a:gd name="connsiteY33" fmla="*/ 1097387 h 2237474"/>
              <a:gd name="connsiteX34" fmla="*/ 8665605 w 12192000"/>
              <a:gd name="connsiteY34" fmla="*/ 1110791 h 2237474"/>
              <a:gd name="connsiteX35" fmla="*/ 8584946 w 12192000"/>
              <a:gd name="connsiteY35" fmla="*/ 1135226 h 2237474"/>
              <a:gd name="connsiteX36" fmla="*/ 8419755 w 12192000"/>
              <a:gd name="connsiteY36" fmla="*/ 1216260 h 2237474"/>
              <a:gd name="connsiteX37" fmla="*/ 8411626 w 12192000"/>
              <a:gd name="connsiteY37" fmla="*/ 1214397 h 2237474"/>
              <a:gd name="connsiteX38" fmla="*/ 8363469 w 12192000"/>
              <a:gd name="connsiteY38" fmla="*/ 1246658 h 2237474"/>
              <a:gd name="connsiteX39" fmla="*/ 8275497 w 12192000"/>
              <a:gd name="connsiteY39" fmla="*/ 1264396 h 2237474"/>
              <a:gd name="connsiteX40" fmla="*/ 8074238 w 12192000"/>
              <a:gd name="connsiteY40" fmla="*/ 1301895 h 2237474"/>
              <a:gd name="connsiteX41" fmla="*/ 7942099 w 12192000"/>
              <a:gd name="connsiteY41" fmla="*/ 1336332 h 2237474"/>
              <a:gd name="connsiteX42" fmla="*/ 7902328 w 12192000"/>
              <a:gd name="connsiteY42" fmla="*/ 1345865 h 2237474"/>
              <a:gd name="connsiteX43" fmla="*/ 7840612 w 12192000"/>
              <a:gd name="connsiteY43" fmla="*/ 1369373 h 2237474"/>
              <a:gd name="connsiteX44" fmla="*/ 7786819 w 12192000"/>
              <a:gd name="connsiteY44" fmla="*/ 1378970 h 2237474"/>
              <a:gd name="connsiteX45" fmla="*/ 7548172 w 12192000"/>
              <a:gd name="connsiteY45" fmla="*/ 1417460 h 2237474"/>
              <a:gd name="connsiteX46" fmla="*/ 7483437 w 12192000"/>
              <a:gd name="connsiteY46" fmla="*/ 1478152 h 2237474"/>
              <a:gd name="connsiteX47" fmla="*/ 7377870 w 12192000"/>
              <a:gd name="connsiteY47" fmla="*/ 1523319 h 2237474"/>
              <a:gd name="connsiteX48" fmla="*/ 7230737 w 12192000"/>
              <a:gd name="connsiteY48" fmla="*/ 1562633 h 2237474"/>
              <a:gd name="connsiteX49" fmla="*/ 7224458 w 12192000"/>
              <a:gd name="connsiteY49" fmla="*/ 1573008 h 2237474"/>
              <a:gd name="connsiteX50" fmla="*/ 7183121 w 12192000"/>
              <a:gd name="connsiteY50" fmla="*/ 1595162 h 2237474"/>
              <a:gd name="connsiteX51" fmla="*/ 7164601 w 12192000"/>
              <a:gd name="connsiteY51" fmla="*/ 1606490 h 2237474"/>
              <a:gd name="connsiteX52" fmla="*/ 6900177 w 12192000"/>
              <a:gd name="connsiteY52" fmla="*/ 1636016 h 2237474"/>
              <a:gd name="connsiteX53" fmla="*/ 6795372 w 12192000"/>
              <a:gd name="connsiteY53" fmla="*/ 1644845 h 2237474"/>
              <a:gd name="connsiteX54" fmla="*/ 6692251 w 12192000"/>
              <a:gd name="connsiteY54" fmla="*/ 1656357 h 2237474"/>
              <a:gd name="connsiteX55" fmla="*/ 6655235 w 12192000"/>
              <a:gd name="connsiteY55" fmla="*/ 1661869 h 2237474"/>
              <a:gd name="connsiteX56" fmla="*/ 6554894 w 12192000"/>
              <a:gd name="connsiteY56" fmla="*/ 1664428 h 2237474"/>
              <a:gd name="connsiteX57" fmla="*/ 6516595 w 12192000"/>
              <a:gd name="connsiteY57" fmla="*/ 1667475 h 2237474"/>
              <a:gd name="connsiteX58" fmla="*/ 6508541 w 12192000"/>
              <a:gd name="connsiteY58" fmla="*/ 1668757 h 2237474"/>
              <a:gd name="connsiteX59" fmla="*/ 6471012 w 12192000"/>
              <a:gd name="connsiteY59" fmla="*/ 1678604 h 2237474"/>
              <a:gd name="connsiteX60" fmla="*/ 6364035 w 12192000"/>
              <a:gd name="connsiteY60" fmla="*/ 1667683 h 2237474"/>
              <a:gd name="connsiteX61" fmla="*/ 6280959 w 12192000"/>
              <a:gd name="connsiteY61" fmla="*/ 1689329 h 2237474"/>
              <a:gd name="connsiteX62" fmla="*/ 6243319 w 12192000"/>
              <a:gd name="connsiteY62" fmla="*/ 1695560 h 2237474"/>
              <a:gd name="connsiteX63" fmla="*/ 6098321 w 12192000"/>
              <a:gd name="connsiteY63" fmla="*/ 1721646 h 2237474"/>
              <a:gd name="connsiteX64" fmla="*/ 5880652 w 12192000"/>
              <a:gd name="connsiteY64" fmla="*/ 1779643 h 2237474"/>
              <a:gd name="connsiteX65" fmla="*/ 5785959 w 12192000"/>
              <a:gd name="connsiteY65" fmla="*/ 1775307 h 2237474"/>
              <a:gd name="connsiteX66" fmla="*/ 5643534 w 12192000"/>
              <a:gd name="connsiteY66" fmla="*/ 1802919 h 2237474"/>
              <a:gd name="connsiteX67" fmla="*/ 5518799 w 12192000"/>
              <a:gd name="connsiteY67" fmla="*/ 1818312 h 2237474"/>
              <a:gd name="connsiteX68" fmla="*/ 5505014 w 12192000"/>
              <a:gd name="connsiteY68" fmla="*/ 1819259 h 2237474"/>
              <a:gd name="connsiteX69" fmla="*/ 5453307 w 12192000"/>
              <a:gd name="connsiteY69" fmla="*/ 1815450 h 2237474"/>
              <a:gd name="connsiteX70" fmla="*/ 5221533 w 12192000"/>
              <a:gd name="connsiteY70" fmla="*/ 1846950 h 2237474"/>
              <a:gd name="connsiteX71" fmla="*/ 5149802 w 12192000"/>
              <a:gd name="connsiteY71" fmla="*/ 1844846 h 2237474"/>
              <a:gd name="connsiteX72" fmla="*/ 5114927 w 12192000"/>
              <a:gd name="connsiteY72" fmla="*/ 1847827 h 2237474"/>
              <a:gd name="connsiteX73" fmla="*/ 5108970 w 12192000"/>
              <a:gd name="connsiteY73" fmla="*/ 1847935 h 2237474"/>
              <a:gd name="connsiteX74" fmla="*/ 5067961 w 12192000"/>
              <a:gd name="connsiteY74" fmla="*/ 1845917 h 2237474"/>
              <a:gd name="connsiteX75" fmla="*/ 5007075 w 12192000"/>
              <a:gd name="connsiteY75" fmla="*/ 1838626 h 2237474"/>
              <a:gd name="connsiteX76" fmla="*/ 4944087 w 12192000"/>
              <a:gd name="connsiteY76" fmla="*/ 1823332 h 2237474"/>
              <a:gd name="connsiteX77" fmla="*/ 4907662 w 12192000"/>
              <a:gd name="connsiteY77" fmla="*/ 1816900 h 2237474"/>
              <a:gd name="connsiteX78" fmla="*/ 4882386 w 12192000"/>
              <a:gd name="connsiteY78" fmla="*/ 1809844 h 2237474"/>
              <a:gd name="connsiteX79" fmla="*/ 4811440 w 12192000"/>
              <a:gd name="connsiteY79" fmla="*/ 1804655 h 2237474"/>
              <a:gd name="connsiteX80" fmla="*/ 4691075 w 12192000"/>
              <a:gd name="connsiteY80" fmla="*/ 1801389 h 2237474"/>
              <a:gd name="connsiteX81" fmla="*/ 4640313 w 12192000"/>
              <a:gd name="connsiteY81" fmla="*/ 1784307 h 2237474"/>
              <a:gd name="connsiteX82" fmla="*/ 4536503 w 12192000"/>
              <a:gd name="connsiteY82" fmla="*/ 1785334 h 2237474"/>
              <a:gd name="connsiteX83" fmla="*/ 4513724 w 12192000"/>
              <a:gd name="connsiteY83" fmla="*/ 1791996 h 2237474"/>
              <a:gd name="connsiteX84" fmla="*/ 4459810 w 12192000"/>
              <a:gd name="connsiteY84" fmla="*/ 1797886 h 2237474"/>
              <a:gd name="connsiteX85" fmla="*/ 4379064 w 12192000"/>
              <a:gd name="connsiteY85" fmla="*/ 1817177 h 2237474"/>
              <a:gd name="connsiteX86" fmla="*/ 4290981 w 12192000"/>
              <a:gd name="connsiteY86" fmla="*/ 1839677 h 2237474"/>
              <a:gd name="connsiteX87" fmla="*/ 4238372 w 12192000"/>
              <a:gd name="connsiteY87" fmla="*/ 1851480 h 2237474"/>
              <a:gd name="connsiteX88" fmla="*/ 4232517 w 12192000"/>
              <a:gd name="connsiteY88" fmla="*/ 1852567 h 2237474"/>
              <a:gd name="connsiteX89" fmla="*/ 4191732 w 12192000"/>
              <a:gd name="connsiteY89" fmla="*/ 1857328 h 2237474"/>
              <a:gd name="connsiteX90" fmla="*/ 4065532 w 12192000"/>
              <a:gd name="connsiteY90" fmla="*/ 1855477 h 2237474"/>
              <a:gd name="connsiteX91" fmla="*/ 4028460 w 12192000"/>
              <a:gd name="connsiteY91" fmla="*/ 1855137 h 2237474"/>
              <a:gd name="connsiteX92" fmla="*/ 4002267 w 12192000"/>
              <a:gd name="connsiteY92" fmla="*/ 1852352 h 2237474"/>
              <a:gd name="connsiteX93" fmla="*/ 3931396 w 12192000"/>
              <a:gd name="connsiteY93" fmla="*/ 1858915 h 2237474"/>
              <a:gd name="connsiteX94" fmla="*/ 3812162 w 12192000"/>
              <a:gd name="connsiteY94" fmla="*/ 1875501 h 2237474"/>
              <a:gd name="connsiteX95" fmla="*/ 3758105 w 12192000"/>
              <a:gd name="connsiteY95" fmla="*/ 1871856 h 2237474"/>
              <a:gd name="connsiteX96" fmla="*/ 3567259 w 12192000"/>
              <a:gd name="connsiteY96" fmla="*/ 1893482 h 2237474"/>
              <a:gd name="connsiteX97" fmla="*/ 3405770 w 12192000"/>
              <a:gd name="connsiteY97" fmla="*/ 1904591 h 2237474"/>
              <a:gd name="connsiteX98" fmla="*/ 3280097 w 12192000"/>
              <a:gd name="connsiteY98" fmla="*/ 1919610 h 2237474"/>
              <a:gd name="connsiteX99" fmla="*/ 3009910 w 12192000"/>
              <a:gd name="connsiteY99" fmla="*/ 1957866 h 2237474"/>
              <a:gd name="connsiteX100" fmla="*/ 2995934 w 12192000"/>
              <a:gd name="connsiteY100" fmla="*/ 1967085 h 2237474"/>
              <a:gd name="connsiteX101" fmla="*/ 2942858 w 12192000"/>
              <a:gd name="connsiteY101" fmla="*/ 1981367 h 2237474"/>
              <a:gd name="connsiteX102" fmla="*/ 2875436 w 12192000"/>
              <a:gd name="connsiteY102" fmla="*/ 1996977 h 2237474"/>
              <a:gd name="connsiteX103" fmla="*/ 2874892 w 12192000"/>
              <a:gd name="connsiteY103" fmla="*/ 1996085 h 2237474"/>
              <a:gd name="connsiteX104" fmla="*/ 2843662 w 12192000"/>
              <a:gd name="connsiteY104" fmla="*/ 1992498 h 2237474"/>
              <a:gd name="connsiteX105" fmla="*/ 2718916 w 12192000"/>
              <a:gd name="connsiteY105" fmla="*/ 1990867 h 2237474"/>
              <a:gd name="connsiteX106" fmla="*/ 2713522 w 12192000"/>
              <a:gd name="connsiteY106" fmla="*/ 1990173 h 2237474"/>
              <a:gd name="connsiteX107" fmla="*/ 2476147 w 12192000"/>
              <a:gd name="connsiteY107" fmla="*/ 1998305 h 2237474"/>
              <a:gd name="connsiteX108" fmla="*/ 2373568 w 12192000"/>
              <a:gd name="connsiteY108" fmla="*/ 2003219 h 2237474"/>
              <a:gd name="connsiteX109" fmla="*/ 2287219 w 12192000"/>
              <a:gd name="connsiteY109" fmla="*/ 1998750 h 2237474"/>
              <a:gd name="connsiteX110" fmla="*/ 2243069 w 12192000"/>
              <a:gd name="connsiteY110" fmla="*/ 2005321 h 2237474"/>
              <a:gd name="connsiteX111" fmla="*/ 2164831 w 12192000"/>
              <a:gd name="connsiteY111" fmla="*/ 2010143 h 2237474"/>
              <a:gd name="connsiteX112" fmla="*/ 2085228 w 12192000"/>
              <a:gd name="connsiteY112" fmla="*/ 2046431 h 2237474"/>
              <a:gd name="connsiteX113" fmla="*/ 2058061 w 12192000"/>
              <a:gd name="connsiteY113" fmla="*/ 2047942 h 2237474"/>
              <a:gd name="connsiteX114" fmla="*/ 2042244 w 12192000"/>
              <a:gd name="connsiteY114" fmla="*/ 2055560 h 2237474"/>
              <a:gd name="connsiteX115" fmla="*/ 1877728 w 12192000"/>
              <a:gd name="connsiteY115" fmla="*/ 2101004 h 2237474"/>
              <a:gd name="connsiteX116" fmla="*/ 1759056 w 12192000"/>
              <a:gd name="connsiteY116" fmla="*/ 2125608 h 2237474"/>
              <a:gd name="connsiteX117" fmla="*/ 1637948 w 12192000"/>
              <a:gd name="connsiteY117" fmla="*/ 2172597 h 2237474"/>
              <a:gd name="connsiteX118" fmla="*/ 1434549 w 12192000"/>
              <a:gd name="connsiteY118" fmla="*/ 2234522 h 2237474"/>
              <a:gd name="connsiteX119" fmla="*/ 1398481 w 12192000"/>
              <a:gd name="connsiteY119" fmla="*/ 2237074 h 2237474"/>
              <a:gd name="connsiteX120" fmla="*/ 1398407 w 12192000"/>
              <a:gd name="connsiteY120" fmla="*/ 2237095 h 2237474"/>
              <a:gd name="connsiteX121" fmla="*/ 1370962 w 12192000"/>
              <a:gd name="connsiteY121" fmla="*/ 2237474 h 2237474"/>
              <a:gd name="connsiteX122" fmla="*/ 1356367 w 12192000"/>
              <a:gd name="connsiteY122" fmla="*/ 2235089 h 2237474"/>
              <a:gd name="connsiteX123" fmla="*/ 1279765 w 12192000"/>
              <a:gd name="connsiteY123" fmla="*/ 2229639 h 2237474"/>
              <a:gd name="connsiteX124" fmla="*/ 1195347 w 12192000"/>
              <a:gd name="connsiteY124" fmla="*/ 2212354 h 2237474"/>
              <a:gd name="connsiteX125" fmla="*/ 970251 w 12192000"/>
              <a:gd name="connsiteY125" fmla="*/ 2221029 h 2237474"/>
              <a:gd name="connsiteX126" fmla="*/ 812914 w 12192000"/>
              <a:gd name="connsiteY126" fmla="*/ 2210095 h 2237474"/>
              <a:gd name="connsiteX127" fmla="*/ 776382 w 12192000"/>
              <a:gd name="connsiteY127" fmla="*/ 2204512 h 2237474"/>
              <a:gd name="connsiteX128" fmla="*/ 597225 w 12192000"/>
              <a:gd name="connsiteY128" fmla="*/ 2180999 h 2237474"/>
              <a:gd name="connsiteX129" fmla="*/ 520671 w 12192000"/>
              <a:gd name="connsiteY129" fmla="*/ 2180980 h 2237474"/>
              <a:gd name="connsiteX130" fmla="*/ 515024 w 12192000"/>
              <a:gd name="connsiteY130" fmla="*/ 2179258 h 2237474"/>
              <a:gd name="connsiteX131" fmla="*/ 413835 w 12192000"/>
              <a:gd name="connsiteY131" fmla="*/ 2156783 h 2237474"/>
              <a:gd name="connsiteX132" fmla="*/ 376513 w 12192000"/>
              <a:gd name="connsiteY132" fmla="*/ 2154014 h 2237474"/>
              <a:gd name="connsiteX133" fmla="*/ 273386 w 12192000"/>
              <a:gd name="connsiteY133" fmla="*/ 2142551 h 2237474"/>
              <a:gd name="connsiteX134" fmla="*/ 169207 w 12192000"/>
              <a:gd name="connsiteY134" fmla="*/ 2128100 h 2237474"/>
              <a:gd name="connsiteX135" fmla="*/ 77641 w 12192000"/>
              <a:gd name="connsiteY135" fmla="*/ 2126835 h 2237474"/>
              <a:gd name="connsiteX136" fmla="*/ 37645 w 12192000"/>
              <a:gd name="connsiteY136" fmla="*/ 2115401 h 2237474"/>
              <a:gd name="connsiteX137" fmla="*/ 4572 w 12192000"/>
              <a:gd name="connsiteY137" fmla="*/ 2111091 h 2237474"/>
              <a:gd name="connsiteX138" fmla="*/ 0 w 12192000"/>
              <a:gd name="connsiteY138" fmla="*/ 2110468 h 2237474"/>
              <a:gd name="connsiteX139" fmla="*/ 0 w 12192000"/>
              <a:gd name="connsiteY13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1890686 w 12192000"/>
              <a:gd name="connsiteY3" fmla="*/ 732766 h 2237474"/>
              <a:gd name="connsiteX4" fmla="*/ 11820512 w 12192000"/>
              <a:gd name="connsiteY4" fmla="*/ 745392 h 2237474"/>
              <a:gd name="connsiteX5" fmla="*/ 11649954 w 12192000"/>
              <a:gd name="connsiteY5" fmla="*/ 749628 h 2237474"/>
              <a:gd name="connsiteX6" fmla="*/ 11560424 w 12192000"/>
              <a:gd name="connsiteY6" fmla="*/ 748017 h 2237474"/>
              <a:gd name="connsiteX7" fmla="*/ 11358455 w 12192000"/>
              <a:gd name="connsiteY7" fmla="*/ 747593 h 2237474"/>
              <a:gd name="connsiteX8" fmla="*/ 11165209 w 12192000"/>
              <a:gd name="connsiteY8" fmla="*/ 748852 h 2237474"/>
              <a:gd name="connsiteX9" fmla="*/ 11058755 w 12192000"/>
              <a:gd name="connsiteY9" fmla="*/ 749617 h 2237474"/>
              <a:gd name="connsiteX10" fmla="*/ 10846594 w 12192000"/>
              <a:gd name="connsiteY10" fmla="*/ 765069 h 2237474"/>
              <a:gd name="connsiteX11" fmla="*/ 10739478 w 12192000"/>
              <a:gd name="connsiteY11" fmla="*/ 776841 h 2237474"/>
              <a:gd name="connsiteX12" fmla="*/ 10458762 w 12192000"/>
              <a:gd name="connsiteY12" fmla="*/ 755400 h 2237474"/>
              <a:gd name="connsiteX13" fmla="*/ 10211200 w 12192000"/>
              <a:gd name="connsiteY13" fmla="*/ 767513 h 2237474"/>
              <a:gd name="connsiteX14" fmla="*/ 10167995 w 12192000"/>
              <a:gd name="connsiteY14" fmla="*/ 760843 h 2237474"/>
              <a:gd name="connsiteX15" fmla="*/ 9997044 w 12192000"/>
              <a:gd name="connsiteY15" fmla="*/ 780129 h 2237474"/>
              <a:gd name="connsiteX16" fmla="*/ 9943887 w 12192000"/>
              <a:gd name="connsiteY16" fmla="*/ 804141 h 2237474"/>
              <a:gd name="connsiteX17" fmla="*/ 9918248 w 12192000"/>
              <a:gd name="connsiteY17" fmla="*/ 816628 h 2237474"/>
              <a:gd name="connsiteX18" fmla="*/ 9767091 w 12192000"/>
              <a:gd name="connsiteY18" fmla="*/ 870550 h 2237474"/>
              <a:gd name="connsiteX19" fmla="*/ 9683005 w 12192000"/>
              <a:gd name="connsiteY19" fmla="*/ 894128 h 2237474"/>
              <a:gd name="connsiteX20" fmla="*/ 9594438 w 12192000"/>
              <a:gd name="connsiteY20" fmla="*/ 919051 h 2237474"/>
              <a:gd name="connsiteX21" fmla="*/ 9544189 w 12192000"/>
              <a:gd name="connsiteY21" fmla="*/ 938966 h 2237474"/>
              <a:gd name="connsiteX22" fmla="*/ 9500499 w 12192000"/>
              <a:gd name="connsiteY22" fmla="*/ 954680 h 2237474"/>
              <a:gd name="connsiteX23" fmla="*/ 9410017 w 12192000"/>
              <a:gd name="connsiteY23" fmla="*/ 993931 h 2237474"/>
              <a:gd name="connsiteX24" fmla="*/ 9392919 w 12192000"/>
              <a:gd name="connsiteY24" fmla="*/ 994656 h 2237474"/>
              <a:gd name="connsiteX25" fmla="*/ 9268019 w 12192000"/>
              <a:gd name="connsiteY25" fmla="*/ 1007442 h 2237474"/>
              <a:gd name="connsiteX26" fmla="*/ 9188177 w 12192000"/>
              <a:gd name="connsiteY26" fmla="*/ 1035474 h 2237474"/>
              <a:gd name="connsiteX27" fmla="*/ 9155969 w 12192000"/>
              <a:gd name="connsiteY27" fmla="*/ 1046804 h 2237474"/>
              <a:gd name="connsiteX28" fmla="*/ 9133985 w 12192000"/>
              <a:gd name="connsiteY28" fmla="*/ 1046450 h 2237474"/>
              <a:gd name="connsiteX29" fmla="*/ 9003462 w 12192000"/>
              <a:gd name="connsiteY29" fmla="*/ 1042406 h 2237474"/>
              <a:gd name="connsiteX30" fmla="*/ 8968445 w 12192000"/>
              <a:gd name="connsiteY30" fmla="*/ 1052169 h 2237474"/>
              <a:gd name="connsiteX31" fmla="*/ 8886001 w 12192000"/>
              <a:gd name="connsiteY31" fmla="*/ 1067468 h 2237474"/>
              <a:gd name="connsiteX32" fmla="*/ 8838610 w 12192000"/>
              <a:gd name="connsiteY32" fmla="*/ 1075091 h 2237474"/>
              <a:gd name="connsiteX33" fmla="*/ 8750383 w 12192000"/>
              <a:gd name="connsiteY33" fmla="*/ 1097387 h 2237474"/>
              <a:gd name="connsiteX34" fmla="*/ 8665605 w 12192000"/>
              <a:gd name="connsiteY34" fmla="*/ 1110791 h 2237474"/>
              <a:gd name="connsiteX35" fmla="*/ 8584946 w 12192000"/>
              <a:gd name="connsiteY35" fmla="*/ 1135226 h 2237474"/>
              <a:gd name="connsiteX36" fmla="*/ 8419755 w 12192000"/>
              <a:gd name="connsiteY36" fmla="*/ 1216260 h 2237474"/>
              <a:gd name="connsiteX37" fmla="*/ 8411626 w 12192000"/>
              <a:gd name="connsiteY37" fmla="*/ 1214397 h 2237474"/>
              <a:gd name="connsiteX38" fmla="*/ 8363469 w 12192000"/>
              <a:gd name="connsiteY38" fmla="*/ 1246658 h 2237474"/>
              <a:gd name="connsiteX39" fmla="*/ 8275497 w 12192000"/>
              <a:gd name="connsiteY39" fmla="*/ 1264396 h 2237474"/>
              <a:gd name="connsiteX40" fmla="*/ 8074238 w 12192000"/>
              <a:gd name="connsiteY40" fmla="*/ 1301895 h 2237474"/>
              <a:gd name="connsiteX41" fmla="*/ 7942099 w 12192000"/>
              <a:gd name="connsiteY41" fmla="*/ 1336332 h 2237474"/>
              <a:gd name="connsiteX42" fmla="*/ 7902328 w 12192000"/>
              <a:gd name="connsiteY42" fmla="*/ 1345865 h 2237474"/>
              <a:gd name="connsiteX43" fmla="*/ 7840612 w 12192000"/>
              <a:gd name="connsiteY43" fmla="*/ 1369373 h 2237474"/>
              <a:gd name="connsiteX44" fmla="*/ 7786819 w 12192000"/>
              <a:gd name="connsiteY44" fmla="*/ 1378970 h 2237474"/>
              <a:gd name="connsiteX45" fmla="*/ 7548172 w 12192000"/>
              <a:gd name="connsiteY45" fmla="*/ 1417460 h 2237474"/>
              <a:gd name="connsiteX46" fmla="*/ 7483437 w 12192000"/>
              <a:gd name="connsiteY46" fmla="*/ 1478152 h 2237474"/>
              <a:gd name="connsiteX47" fmla="*/ 7377870 w 12192000"/>
              <a:gd name="connsiteY47" fmla="*/ 1523319 h 2237474"/>
              <a:gd name="connsiteX48" fmla="*/ 7230737 w 12192000"/>
              <a:gd name="connsiteY48" fmla="*/ 1562633 h 2237474"/>
              <a:gd name="connsiteX49" fmla="*/ 7224458 w 12192000"/>
              <a:gd name="connsiteY49" fmla="*/ 1573008 h 2237474"/>
              <a:gd name="connsiteX50" fmla="*/ 7183121 w 12192000"/>
              <a:gd name="connsiteY50" fmla="*/ 1595162 h 2237474"/>
              <a:gd name="connsiteX51" fmla="*/ 7164601 w 12192000"/>
              <a:gd name="connsiteY51" fmla="*/ 1606490 h 2237474"/>
              <a:gd name="connsiteX52" fmla="*/ 6900177 w 12192000"/>
              <a:gd name="connsiteY52" fmla="*/ 1636016 h 2237474"/>
              <a:gd name="connsiteX53" fmla="*/ 6795372 w 12192000"/>
              <a:gd name="connsiteY53" fmla="*/ 1644845 h 2237474"/>
              <a:gd name="connsiteX54" fmla="*/ 6692251 w 12192000"/>
              <a:gd name="connsiteY54" fmla="*/ 1656357 h 2237474"/>
              <a:gd name="connsiteX55" fmla="*/ 6655235 w 12192000"/>
              <a:gd name="connsiteY55" fmla="*/ 1661869 h 2237474"/>
              <a:gd name="connsiteX56" fmla="*/ 6554894 w 12192000"/>
              <a:gd name="connsiteY56" fmla="*/ 1664428 h 2237474"/>
              <a:gd name="connsiteX57" fmla="*/ 6516595 w 12192000"/>
              <a:gd name="connsiteY57" fmla="*/ 1667475 h 2237474"/>
              <a:gd name="connsiteX58" fmla="*/ 6508541 w 12192000"/>
              <a:gd name="connsiteY58" fmla="*/ 1668757 h 2237474"/>
              <a:gd name="connsiteX59" fmla="*/ 6471012 w 12192000"/>
              <a:gd name="connsiteY59" fmla="*/ 1678604 h 2237474"/>
              <a:gd name="connsiteX60" fmla="*/ 6364035 w 12192000"/>
              <a:gd name="connsiteY60" fmla="*/ 1667683 h 2237474"/>
              <a:gd name="connsiteX61" fmla="*/ 6280959 w 12192000"/>
              <a:gd name="connsiteY61" fmla="*/ 1689329 h 2237474"/>
              <a:gd name="connsiteX62" fmla="*/ 6243319 w 12192000"/>
              <a:gd name="connsiteY62" fmla="*/ 1695560 h 2237474"/>
              <a:gd name="connsiteX63" fmla="*/ 6098321 w 12192000"/>
              <a:gd name="connsiteY63" fmla="*/ 1721646 h 2237474"/>
              <a:gd name="connsiteX64" fmla="*/ 5880652 w 12192000"/>
              <a:gd name="connsiteY64" fmla="*/ 1779643 h 2237474"/>
              <a:gd name="connsiteX65" fmla="*/ 5785959 w 12192000"/>
              <a:gd name="connsiteY65" fmla="*/ 1775307 h 2237474"/>
              <a:gd name="connsiteX66" fmla="*/ 5643534 w 12192000"/>
              <a:gd name="connsiteY66" fmla="*/ 1802919 h 2237474"/>
              <a:gd name="connsiteX67" fmla="*/ 5518799 w 12192000"/>
              <a:gd name="connsiteY67" fmla="*/ 1818312 h 2237474"/>
              <a:gd name="connsiteX68" fmla="*/ 5505014 w 12192000"/>
              <a:gd name="connsiteY68" fmla="*/ 1819259 h 2237474"/>
              <a:gd name="connsiteX69" fmla="*/ 5453307 w 12192000"/>
              <a:gd name="connsiteY69" fmla="*/ 1815450 h 2237474"/>
              <a:gd name="connsiteX70" fmla="*/ 5221533 w 12192000"/>
              <a:gd name="connsiteY70" fmla="*/ 1846950 h 2237474"/>
              <a:gd name="connsiteX71" fmla="*/ 5149802 w 12192000"/>
              <a:gd name="connsiteY71" fmla="*/ 1844846 h 2237474"/>
              <a:gd name="connsiteX72" fmla="*/ 5114927 w 12192000"/>
              <a:gd name="connsiteY72" fmla="*/ 1847827 h 2237474"/>
              <a:gd name="connsiteX73" fmla="*/ 5108970 w 12192000"/>
              <a:gd name="connsiteY73" fmla="*/ 1847935 h 2237474"/>
              <a:gd name="connsiteX74" fmla="*/ 5067961 w 12192000"/>
              <a:gd name="connsiteY74" fmla="*/ 1845917 h 2237474"/>
              <a:gd name="connsiteX75" fmla="*/ 5007075 w 12192000"/>
              <a:gd name="connsiteY75" fmla="*/ 1838626 h 2237474"/>
              <a:gd name="connsiteX76" fmla="*/ 4944087 w 12192000"/>
              <a:gd name="connsiteY76" fmla="*/ 1823332 h 2237474"/>
              <a:gd name="connsiteX77" fmla="*/ 4907662 w 12192000"/>
              <a:gd name="connsiteY77" fmla="*/ 1816900 h 2237474"/>
              <a:gd name="connsiteX78" fmla="*/ 4882386 w 12192000"/>
              <a:gd name="connsiteY78" fmla="*/ 1809844 h 2237474"/>
              <a:gd name="connsiteX79" fmla="*/ 4811440 w 12192000"/>
              <a:gd name="connsiteY79" fmla="*/ 1804655 h 2237474"/>
              <a:gd name="connsiteX80" fmla="*/ 4691075 w 12192000"/>
              <a:gd name="connsiteY80" fmla="*/ 1801389 h 2237474"/>
              <a:gd name="connsiteX81" fmla="*/ 4640313 w 12192000"/>
              <a:gd name="connsiteY81" fmla="*/ 1784307 h 2237474"/>
              <a:gd name="connsiteX82" fmla="*/ 4536503 w 12192000"/>
              <a:gd name="connsiteY82" fmla="*/ 1785334 h 2237474"/>
              <a:gd name="connsiteX83" fmla="*/ 4513724 w 12192000"/>
              <a:gd name="connsiteY83" fmla="*/ 1791996 h 2237474"/>
              <a:gd name="connsiteX84" fmla="*/ 4459810 w 12192000"/>
              <a:gd name="connsiteY84" fmla="*/ 1797886 h 2237474"/>
              <a:gd name="connsiteX85" fmla="*/ 4379064 w 12192000"/>
              <a:gd name="connsiteY85" fmla="*/ 1817177 h 2237474"/>
              <a:gd name="connsiteX86" fmla="*/ 4290981 w 12192000"/>
              <a:gd name="connsiteY86" fmla="*/ 1839677 h 2237474"/>
              <a:gd name="connsiteX87" fmla="*/ 4238372 w 12192000"/>
              <a:gd name="connsiteY87" fmla="*/ 1851480 h 2237474"/>
              <a:gd name="connsiteX88" fmla="*/ 4232517 w 12192000"/>
              <a:gd name="connsiteY88" fmla="*/ 1852567 h 2237474"/>
              <a:gd name="connsiteX89" fmla="*/ 4191732 w 12192000"/>
              <a:gd name="connsiteY89" fmla="*/ 1857328 h 2237474"/>
              <a:gd name="connsiteX90" fmla="*/ 4065532 w 12192000"/>
              <a:gd name="connsiteY90" fmla="*/ 1855477 h 2237474"/>
              <a:gd name="connsiteX91" fmla="*/ 4028460 w 12192000"/>
              <a:gd name="connsiteY91" fmla="*/ 1855137 h 2237474"/>
              <a:gd name="connsiteX92" fmla="*/ 4002267 w 12192000"/>
              <a:gd name="connsiteY92" fmla="*/ 1852352 h 2237474"/>
              <a:gd name="connsiteX93" fmla="*/ 3931396 w 12192000"/>
              <a:gd name="connsiteY93" fmla="*/ 1858915 h 2237474"/>
              <a:gd name="connsiteX94" fmla="*/ 3812162 w 12192000"/>
              <a:gd name="connsiteY94" fmla="*/ 1875501 h 2237474"/>
              <a:gd name="connsiteX95" fmla="*/ 3758105 w 12192000"/>
              <a:gd name="connsiteY95" fmla="*/ 1871856 h 2237474"/>
              <a:gd name="connsiteX96" fmla="*/ 3567259 w 12192000"/>
              <a:gd name="connsiteY96" fmla="*/ 1893482 h 2237474"/>
              <a:gd name="connsiteX97" fmla="*/ 3405770 w 12192000"/>
              <a:gd name="connsiteY97" fmla="*/ 1904591 h 2237474"/>
              <a:gd name="connsiteX98" fmla="*/ 3280097 w 12192000"/>
              <a:gd name="connsiteY98" fmla="*/ 1919610 h 2237474"/>
              <a:gd name="connsiteX99" fmla="*/ 3009910 w 12192000"/>
              <a:gd name="connsiteY99" fmla="*/ 1957866 h 2237474"/>
              <a:gd name="connsiteX100" fmla="*/ 2995934 w 12192000"/>
              <a:gd name="connsiteY100" fmla="*/ 1967085 h 2237474"/>
              <a:gd name="connsiteX101" fmla="*/ 2942858 w 12192000"/>
              <a:gd name="connsiteY101" fmla="*/ 1981367 h 2237474"/>
              <a:gd name="connsiteX102" fmla="*/ 2875436 w 12192000"/>
              <a:gd name="connsiteY102" fmla="*/ 1996977 h 2237474"/>
              <a:gd name="connsiteX103" fmla="*/ 2874892 w 12192000"/>
              <a:gd name="connsiteY103" fmla="*/ 1996085 h 2237474"/>
              <a:gd name="connsiteX104" fmla="*/ 2843662 w 12192000"/>
              <a:gd name="connsiteY104" fmla="*/ 1992498 h 2237474"/>
              <a:gd name="connsiteX105" fmla="*/ 2718916 w 12192000"/>
              <a:gd name="connsiteY105" fmla="*/ 1990867 h 2237474"/>
              <a:gd name="connsiteX106" fmla="*/ 2713522 w 12192000"/>
              <a:gd name="connsiteY106" fmla="*/ 1990173 h 2237474"/>
              <a:gd name="connsiteX107" fmla="*/ 2476147 w 12192000"/>
              <a:gd name="connsiteY107" fmla="*/ 1998305 h 2237474"/>
              <a:gd name="connsiteX108" fmla="*/ 2373568 w 12192000"/>
              <a:gd name="connsiteY108" fmla="*/ 2003219 h 2237474"/>
              <a:gd name="connsiteX109" fmla="*/ 2287219 w 12192000"/>
              <a:gd name="connsiteY109" fmla="*/ 1998750 h 2237474"/>
              <a:gd name="connsiteX110" fmla="*/ 2243069 w 12192000"/>
              <a:gd name="connsiteY110" fmla="*/ 2005321 h 2237474"/>
              <a:gd name="connsiteX111" fmla="*/ 2164831 w 12192000"/>
              <a:gd name="connsiteY111" fmla="*/ 2010143 h 2237474"/>
              <a:gd name="connsiteX112" fmla="*/ 2085228 w 12192000"/>
              <a:gd name="connsiteY112" fmla="*/ 2046431 h 2237474"/>
              <a:gd name="connsiteX113" fmla="*/ 2058061 w 12192000"/>
              <a:gd name="connsiteY113" fmla="*/ 2047942 h 2237474"/>
              <a:gd name="connsiteX114" fmla="*/ 2042244 w 12192000"/>
              <a:gd name="connsiteY114" fmla="*/ 2055560 h 2237474"/>
              <a:gd name="connsiteX115" fmla="*/ 1877728 w 12192000"/>
              <a:gd name="connsiteY115" fmla="*/ 2101004 h 2237474"/>
              <a:gd name="connsiteX116" fmla="*/ 1759056 w 12192000"/>
              <a:gd name="connsiteY116" fmla="*/ 2125608 h 2237474"/>
              <a:gd name="connsiteX117" fmla="*/ 1637948 w 12192000"/>
              <a:gd name="connsiteY117" fmla="*/ 2172597 h 2237474"/>
              <a:gd name="connsiteX118" fmla="*/ 1434549 w 12192000"/>
              <a:gd name="connsiteY118" fmla="*/ 2234522 h 2237474"/>
              <a:gd name="connsiteX119" fmla="*/ 1398481 w 12192000"/>
              <a:gd name="connsiteY119" fmla="*/ 2237074 h 2237474"/>
              <a:gd name="connsiteX120" fmla="*/ 1398407 w 12192000"/>
              <a:gd name="connsiteY120" fmla="*/ 2237095 h 2237474"/>
              <a:gd name="connsiteX121" fmla="*/ 1370962 w 12192000"/>
              <a:gd name="connsiteY121" fmla="*/ 2237474 h 2237474"/>
              <a:gd name="connsiteX122" fmla="*/ 1356367 w 12192000"/>
              <a:gd name="connsiteY122" fmla="*/ 2235089 h 2237474"/>
              <a:gd name="connsiteX123" fmla="*/ 1279765 w 12192000"/>
              <a:gd name="connsiteY123" fmla="*/ 2229639 h 2237474"/>
              <a:gd name="connsiteX124" fmla="*/ 1195347 w 12192000"/>
              <a:gd name="connsiteY124" fmla="*/ 2212354 h 2237474"/>
              <a:gd name="connsiteX125" fmla="*/ 970251 w 12192000"/>
              <a:gd name="connsiteY125" fmla="*/ 2221029 h 2237474"/>
              <a:gd name="connsiteX126" fmla="*/ 812914 w 12192000"/>
              <a:gd name="connsiteY126" fmla="*/ 2210095 h 2237474"/>
              <a:gd name="connsiteX127" fmla="*/ 776382 w 12192000"/>
              <a:gd name="connsiteY127" fmla="*/ 2204512 h 2237474"/>
              <a:gd name="connsiteX128" fmla="*/ 597225 w 12192000"/>
              <a:gd name="connsiteY128" fmla="*/ 2180999 h 2237474"/>
              <a:gd name="connsiteX129" fmla="*/ 520671 w 12192000"/>
              <a:gd name="connsiteY129" fmla="*/ 2180980 h 2237474"/>
              <a:gd name="connsiteX130" fmla="*/ 515024 w 12192000"/>
              <a:gd name="connsiteY130" fmla="*/ 2179258 h 2237474"/>
              <a:gd name="connsiteX131" fmla="*/ 413835 w 12192000"/>
              <a:gd name="connsiteY131" fmla="*/ 2156783 h 2237474"/>
              <a:gd name="connsiteX132" fmla="*/ 376513 w 12192000"/>
              <a:gd name="connsiteY132" fmla="*/ 2154014 h 2237474"/>
              <a:gd name="connsiteX133" fmla="*/ 273386 w 12192000"/>
              <a:gd name="connsiteY133" fmla="*/ 2142551 h 2237474"/>
              <a:gd name="connsiteX134" fmla="*/ 77641 w 12192000"/>
              <a:gd name="connsiteY134" fmla="*/ 2126835 h 2237474"/>
              <a:gd name="connsiteX135" fmla="*/ 37645 w 12192000"/>
              <a:gd name="connsiteY135" fmla="*/ 2115401 h 2237474"/>
              <a:gd name="connsiteX136" fmla="*/ 4572 w 12192000"/>
              <a:gd name="connsiteY136" fmla="*/ 2111091 h 2237474"/>
              <a:gd name="connsiteX137" fmla="*/ 0 w 12192000"/>
              <a:gd name="connsiteY137" fmla="*/ 2110468 h 2237474"/>
              <a:gd name="connsiteX138" fmla="*/ 0 w 12192000"/>
              <a:gd name="connsiteY138" fmla="*/ 0 h 2237474"/>
              <a:gd name="connsiteX0" fmla="*/ 0 w 12192000"/>
              <a:gd name="connsiteY0" fmla="*/ 0 h 2237627"/>
              <a:gd name="connsiteX1" fmla="*/ 12192000 w 12192000"/>
              <a:gd name="connsiteY1" fmla="*/ 0 h 2237627"/>
              <a:gd name="connsiteX2" fmla="*/ 12192000 w 12192000"/>
              <a:gd name="connsiteY2" fmla="*/ 751299 h 2237627"/>
              <a:gd name="connsiteX3" fmla="*/ 11890686 w 12192000"/>
              <a:gd name="connsiteY3" fmla="*/ 732766 h 2237627"/>
              <a:gd name="connsiteX4" fmla="*/ 11820512 w 12192000"/>
              <a:gd name="connsiteY4" fmla="*/ 745392 h 2237627"/>
              <a:gd name="connsiteX5" fmla="*/ 11649954 w 12192000"/>
              <a:gd name="connsiteY5" fmla="*/ 749628 h 2237627"/>
              <a:gd name="connsiteX6" fmla="*/ 11560424 w 12192000"/>
              <a:gd name="connsiteY6" fmla="*/ 748017 h 2237627"/>
              <a:gd name="connsiteX7" fmla="*/ 11358455 w 12192000"/>
              <a:gd name="connsiteY7" fmla="*/ 747593 h 2237627"/>
              <a:gd name="connsiteX8" fmla="*/ 11165209 w 12192000"/>
              <a:gd name="connsiteY8" fmla="*/ 748852 h 2237627"/>
              <a:gd name="connsiteX9" fmla="*/ 11058755 w 12192000"/>
              <a:gd name="connsiteY9" fmla="*/ 749617 h 2237627"/>
              <a:gd name="connsiteX10" fmla="*/ 10846594 w 12192000"/>
              <a:gd name="connsiteY10" fmla="*/ 765069 h 2237627"/>
              <a:gd name="connsiteX11" fmla="*/ 10739478 w 12192000"/>
              <a:gd name="connsiteY11" fmla="*/ 776841 h 2237627"/>
              <a:gd name="connsiteX12" fmla="*/ 10458762 w 12192000"/>
              <a:gd name="connsiteY12" fmla="*/ 755400 h 2237627"/>
              <a:gd name="connsiteX13" fmla="*/ 10211200 w 12192000"/>
              <a:gd name="connsiteY13" fmla="*/ 767513 h 2237627"/>
              <a:gd name="connsiteX14" fmla="*/ 10167995 w 12192000"/>
              <a:gd name="connsiteY14" fmla="*/ 760843 h 2237627"/>
              <a:gd name="connsiteX15" fmla="*/ 9997044 w 12192000"/>
              <a:gd name="connsiteY15" fmla="*/ 780129 h 2237627"/>
              <a:gd name="connsiteX16" fmla="*/ 9943887 w 12192000"/>
              <a:gd name="connsiteY16" fmla="*/ 804141 h 2237627"/>
              <a:gd name="connsiteX17" fmla="*/ 9918248 w 12192000"/>
              <a:gd name="connsiteY17" fmla="*/ 816628 h 2237627"/>
              <a:gd name="connsiteX18" fmla="*/ 9767091 w 12192000"/>
              <a:gd name="connsiteY18" fmla="*/ 870550 h 2237627"/>
              <a:gd name="connsiteX19" fmla="*/ 9683005 w 12192000"/>
              <a:gd name="connsiteY19" fmla="*/ 894128 h 2237627"/>
              <a:gd name="connsiteX20" fmla="*/ 9594438 w 12192000"/>
              <a:gd name="connsiteY20" fmla="*/ 919051 h 2237627"/>
              <a:gd name="connsiteX21" fmla="*/ 9544189 w 12192000"/>
              <a:gd name="connsiteY21" fmla="*/ 938966 h 2237627"/>
              <a:gd name="connsiteX22" fmla="*/ 9500499 w 12192000"/>
              <a:gd name="connsiteY22" fmla="*/ 954680 h 2237627"/>
              <a:gd name="connsiteX23" fmla="*/ 9410017 w 12192000"/>
              <a:gd name="connsiteY23" fmla="*/ 993931 h 2237627"/>
              <a:gd name="connsiteX24" fmla="*/ 9392919 w 12192000"/>
              <a:gd name="connsiteY24" fmla="*/ 994656 h 2237627"/>
              <a:gd name="connsiteX25" fmla="*/ 9268019 w 12192000"/>
              <a:gd name="connsiteY25" fmla="*/ 1007442 h 2237627"/>
              <a:gd name="connsiteX26" fmla="*/ 9188177 w 12192000"/>
              <a:gd name="connsiteY26" fmla="*/ 1035474 h 2237627"/>
              <a:gd name="connsiteX27" fmla="*/ 9155969 w 12192000"/>
              <a:gd name="connsiteY27" fmla="*/ 1046804 h 2237627"/>
              <a:gd name="connsiteX28" fmla="*/ 9133985 w 12192000"/>
              <a:gd name="connsiteY28" fmla="*/ 1046450 h 2237627"/>
              <a:gd name="connsiteX29" fmla="*/ 9003462 w 12192000"/>
              <a:gd name="connsiteY29" fmla="*/ 1042406 h 2237627"/>
              <a:gd name="connsiteX30" fmla="*/ 8968445 w 12192000"/>
              <a:gd name="connsiteY30" fmla="*/ 1052169 h 2237627"/>
              <a:gd name="connsiteX31" fmla="*/ 8886001 w 12192000"/>
              <a:gd name="connsiteY31" fmla="*/ 1067468 h 2237627"/>
              <a:gd name="connsiteX32" fmla="*/ 8838610 w 12192000"/>
              <a:gd name="connsiteY32" fmla="*/ 1075091 h 2237627"/>
              <a:gd name="connsiteX33" fmla="*/ 8750383 w 12192000"/>
              <a:gd name="connsiteY33" fmla="*/ 1097387 h 2237627"/>
              <a:gd name="connsiteX34" fmla="*/ 8665605 w 12192000"/>
              <a:gd name="connsiteY34" fmla="*/ 1110791 h 2237627"/>
              <a:gd name="connsiteX35" fmla="*/ 8584946 w 12192000"/>
              <a:gd name="connsiteY35" fmla="*/ 1135226 h 2237627"/>
              <a:gd name="connsiteX36" fmla="*/ 8419755 w 12192000"/>
              <a:gd name="connsiteY36" fmla="*/ 1216260 h 2237627"/>
              <a:gd name="connsiteX37" fmla="*/ 8411626 w 12192000"/>
              <a:gd name="connsiteY37" fmla="*/ 1214397 h 2237627"/>
              <a:gd name="connsiteX38" fmla="*/ 8363469 w 12192000"/>
              <a:gd name="connsiteY38" fmla="*/ 1246658 h 2237627"/>
              <a:gd name="connsiteX39" fmla="*/ 8275497 w 12192000"/>
              <a:gd name="connsiteY39" fmla="*/ 1264396 h 2237627"/>
              <a:gd name="connsiteX40" fmla="*/ 8074238 w 12192000"/>
              <a:gd name="connsiteY40" fmla="*/ 1301895 h 2237627"/>
              <a:gd name="connsiteX41" fmla="*/ 7942099 w 12192000"/>
              <a:gd name="connsiteY41" fmla="*/ 1336332 h 2237627"/>
              <a:gd name="connsiteX42" fmla="*/ 7902328 w 12192000"/>
              <a:gd name="connsiteY42" fmla="*/ 1345865 h 2237627"/>
              <a:gd name="connsiteX43" fmla="*/ 7840612 w 12192000"/>
              <a:gd name="connsiteY43" fmla="*/ 1369373 h 2237627"/>
              <a:gd name="connsiteX44" fmla="*/ 7786819 w 12192000"/>
              <a:gd name="connsiteY44" fmla="*/ 1378970 h 2237627"/>
              <a:gd name="connsiteX45" fmla="*/ 7548172 w 12192000"/>
              <a:gd name="connsiteY45" fmla="*/ 1417460 h 2237627"/>
              <a:gd name="connsiteX46" fmla="*/ 7483437 w 12192000"/>
              <a:gd name="connsiteY46" fmla="*/ 1478152 h 2237627"/>
              <a:gd name="connsiteX47" fmla="*/ 7377870 w 12192000"/>
              <a:gd name="connsiteY47" fmla="*/ 1523319 h 2237627"/>
              <a:gd name="connsiteX48" fmla="*/ 7230737 w 12192000"/>
              <a:gd name="connsiteY48" fmla="*/ 1562633 h 2237627"/>
              <a:gd name="connsiteX49" fmla="*/ 7224458 w 12192000"/>
              <a:gd name="connsiteY49" fmla="*/ 1573008 h 2237627"/>
              <a:gd name="connsiteX50" fmla="*/ 7183121 w 12192000"/>
              <a:gd name="connsiteY50" fmla="*/ 1595162 h 2237627"/>
              <a:gd name="connsiteX51" fmla="*/ 7164601 w 12192000"/>
              <a:gd name="connsiteY51" fmla="*/ 1606490 h 2237627"/>
              <a:gd name="connsiteX52" fmla="*/ 6900177 w 12192000"/>
              <a:gd name="connsiteY52" fmla="*/ 1636016 h 2237627"/>
              <a:gd name="connsiteX53" fmla="*/ 6795372 w 12192000"/>
              <a:gd name="connsiteY53" fmla="*/ 1644845 h 2237627"/>
              <a:gd name="connsiteX54" fmla="*/ 6692251 w 12192000"/>
              <a:gd name="connsiteY54" fmla="*/ 1656357 h 2237627"/>
              <a:gd name="connsiteX55" fmla="*/ 6655235 w 12192000"/>
              <a:gd name="connsiteY55" fmla="*/ 1661869 h 2237627"/>
              <a:gd name="connsiteX56" fmla="*/ 6554894 w 12192000"/>
              <a:gd name="connsiteY56" fmla="*/ 1664428 h 2237627"/>
              <a:gd name="connsiteX57" fmla="*/ 6516595 w 12192000"/>
              <a:gd name="connsiteY57" fmla="*/ 1667475 h 2237627"/>
              <a:gd name="connsiteX58" fmla="*/ 6508541 w 12192000"/>
              <a:gd name="connsiteY58" fmla="*/ 1668757 h 2237627"/>
              <a:gd name="connsiteX59" fmla="*/ 6471012 w 12192000"/>
              <a:gd name="connsiteY59" fmla="*/ 1678604 h 2237627"/>
              <a:gd name="connsiteX60" fmla="*/ 6364035 w 12192000"/>
              <a:gd name="connsiteY60" fmla="*/ 1667683 h 2237627"/>
              <a:gd name="connsiteX61" fmla="*/ 6280959 w 12192000"/>
              <a:gd name="connsiteY61" fmla="*/ 1689329 h 2237627"/>
              <a:gd name="connsiteX62" fmla="*/ 6243319 w 12192000"/>
              <a:gd name="connsiteY62" fmla="*/ 1695560 h 2237627"/>
              <a:gd name="connsiteX63" fmla="*/ 6098321 w 12192000"/>
              <a:gd name="connsiteY63" fmla="*/ 1721646 h 2237627"/>
              <a:gd name="connsiteX64" fmla="*/ 5880652 w 12192000"/>
              <a:gd name="connsiteY64" fmla="*/ 1779643 h 2237627"/>
              <a:gd name="connsiteX65" fmla="*/ 5785959 w 12192000"/>
              <a:gd name="connsiteY65" fmla="*/ 1775307 h 2237627"/>
              <a:gd name="connsiteX66" fmla="*/ 5643534 w 12192000"/>
              <a:gd name="connsiteY66" fmla="*/ 1802919 h 2237627"/>
              <a:gd name="connsiteX67" fmla="*/ 5518799 w 12192000"/>
              <a:gd name="connsiteY67" fmla="*/ 1818312 h 2237627"/>
              <a:gd name="connsiteX68" fmla="*/ 5505014 w 12192000"/>
              <a:gd name="connsiteY68" fmla="*/ 1819259 h 2237627"/>
              <a:gd name="connsiteX69" fmla="*/ 5453307 w 12192000"/>
              <a:gd name="connsiteY69" fmla="*/ 1815450 h 2237627"/>
              <a:gd name="connsiteX70" fmla="*/ 5221533 w 12192000"/>
              <a:gd name="connsiteY70" fmla="*/ 1846950 h 2237627"/>
              <a:gd name="connsiteX71" fmla="*/ 5149802 w 12192000"/>
              <a:gd name="connsiteY71" fmla="*/ 1844846 h 2237627"/>
              <a:gd name="connsiteX72" fmla="*/ 5114927 w 12192000"/>
              <a:gd name="connsiteY72" fmla="*/ 1847827 h 2237627"/>
              <a:gd name="connsiteX73" fmla="*/ 5108970 w 12192000"/>
              <a:gd name="connsiteY73" fmla="*/ 1847935 h 2237627"/>
              <a:gd name="connsiteX74" fmla="*/ 5067961 w 12192000"/>
              <a:gd name="connsiteY74" fmla="*/ 1845917 h 2237627"/>
              <a:gd name="connsiteX75" fmla="*/ 5007075 w 12192000"/>
              <a:gd name="connsiteY75" fmla="*/ 1838626 h 2237627"/>
              <a:gd name="connsiteX76" fmla="*/ 4944087 w 12192000"/>
              <a:gd name="connsiteY76" fmla="*/ 1823332 h 2237627"/>
              <a:gd name="connsiteX77" fmla="*/ 4907662 w 12192000"/>
              <a:gd name="connsiteY77" fmla="*/ 1816900 h 2237627"/>
              <a:gd name="connsiteX78" fmla="*/ 4882386 w 12192000"/>
              <a:gd name="connsiteY78" fmla="*/ 1809844 h 2237627"/>
              <a:gd name="connsiteX79" fmla="*/ 4811440 w 12192000"/>
              <a:gd name="connsiteY79" fmla="*/ 1804655 h 2237627"/>
              <a:gd name="connsiteX80" fmla="*/ 4691075 w 12192000"/>
              <a:gd name="connsiteY80" fmla="*/ 1801389 h 2237627"/>
              <a:gd name="connsiteX81" fmla="*/ 4640313 w 12192000"/>
              <a:gd name="connsiteY81" fmla="*/ 1784307 h 2237627"/>
              <a:gd name="connsiteX82" fmla="*/ 4536503 w 12192000"/>
              <a:gd name="connsiteY82" fmla="*/ 1785334 h 2237627"/>
              <a:gd name="connsiteX83" fmla="*/ 4513724 w 12192000"/>
              <a:gd name="connsiteY83" fmla="*/ 1791996 h 2237627"/>
              <a:gd name="connsiteX84" fmla="*/ 4459810 w 12192000"/>
              <a:gd name="connsiteY84" fmla="*/ 1797886 h 2237627"/>
              <a:gd name="connsiteX85" fmla="*/ 4379064 w 12192000"/>
              <a:gd name="connsiteY85" fmla="*/ 1817177 h 2237627"/>
              <a:gd name="connsiteX86" fmla="*/ 4290981 w 12192000"/>
              <a:gd name="connsiteY86" fmla="*/ 1839677 h 2237627"/>
              <a:gd name="connsiteX87" fmla="*/ 4238372 w 12192000"/>
              <a:gd name="connsiteY87" fmla="*/ 1851480 h 2237627"/>
              <a:gd name="connsiteX88" fmla="*/ 4232517 w 12192000"/>
              <a:gd name="connsiteY88" fmla="*/ 1852567 h 2237627"/>
              <a:gd name="connsiteX89" fmla="*/ 4191732 w 12192000"/>
              <a:gd name="connsiteY89" fmla="*/ 1857328 h 2237627"/>
              <a:gd name="connsiteX90" fmla="*/ 4065532 w 12192000"/>
              <a:gd name="connsiteY90" fmla="*/ 1855477 h 2237627"/>
              <a:gd name="connsiteX91" fmla="*/ 4028460 w 12192000"/>
              <a:gd name="connsiteY91" fmla="*/ 1855137 h 2237627"/>
              <a:gd name="connsiteX92" fmla="*/ 4002267 w 12192000"/>
              <a:gd name="connsiteY92" fmla="*/ 1852352 h 2237627"/>
              <a:gd name="connsiteX93" fmla="*/ 3931396 w 12192000"/>
              <a:gd name="connsiteY93" fmla="*/ 1858915 h 2237627"/>
              <a:gd name="connsiteX94" fmla="*/ 3812162 w 12192000"/>
              <a:gd name="connsiteY94" fmla="*/ 1875501 h 2237627"/>
              <a:gd name="connsiteX95" fmla="*/ 3758105 w 12192000"/>
              <a:gd name="connsiteY95" fmla="*/ 1871856 h 2237627"/>
              <a:gd name="connsiteX96" fmla="*/ 3567259 w 12192000"/>
              <a:gd name="connsiteY96" fmla="*/ 1893482 h 2237627"/>
              <a:gd name="connsiteX97" fmla="*/ 3405770 w 12192000"/>
              <a:gd name="connsiteY97" fmla="*/ 1904591 h 2237627"/>
              <a:gd name="connsiteX98" fmla="*/ 3280097 w 12192000"/>
              <a:gd name="connsiteY98" fmla="*/ 1919610 h 2237627"/>
              <a:gd name="connsiteX99" fmla="*/ 3009910 w 12192000"/>
              <a:gd name="connsiteY99" fmla="*/ 1957866 h 2237627"/>
              <a:gd name="connsiteX100" fmla="*/ 2995934 w 12192000"/>
              <a:gd name="connsiteY100" fmla="*/ 1967085 h 2237627"/>
              <a:gd name="connsiteX101" fmla="*/ 2942858 w 12192000"/>
              <a:gd name="connsiteY101" fmla="*/ 1981367 h 2237627"/>
              <a:gd name="connsiteX102" fmla="*/ 2875436 w 12192000"/>
              <a:gd name="connsiteY102" fmla="*/ 1996977 h 2237627"/>
              <a:gd name="connsiteX103" fmla="*/ 2874892 w 12192000"/>
              <a:gd name="connsiteY103" fmla="*/ 1996085 h 2237627"/>
              <a:gd name="connsiteX104" fmla="*/ 2843662 w 12192000"/>
              <a:gd name="connsiteY104" fmla="*/ 1992498 h 2237627"/>
              <a:gd name="connsiteX105" fmla="*/ 2718916 w 12192000"/>
              <a:gd name="connsiteY105" fmla="*/ 1990867 h 2237627"/>
              <a:gd name="connsiteX106" fmla="*/ 2713522 w 12192000"/>
              <a:gd name="connsiteY106" fmla="*/ 1990173 h 2237627"/>
              <a:gd name="connsiteX107" fmla="*/ 2476147 w 12192000"/>
              <a:gd name="connsiteY107" fmla="*/ 1998305 h 2237627"/>
              <a:gd name="connsiteX108" fmla="*/ 2373568 w 12192000"/>
              <a:gd name="connsiteY108" fmla="*/ 2003219 h 2237627"/>
              <a:gd name="connsiteX109" fmla="*/ 2287219 w 12192000"/>
              <a:gd name="connsiteY109" fmla="*/ 1998750 h 2237627"/>
              <a:gd name="connsiteX110" fmla="*/ 2243069 w 12192000"/>
              <a:gd name="connsiteY110" fmla="*/ 2005321 h 2237627"/>
              <a:gd name="connsiteX111" fmla="*/ 2164831 w 12192000"/>
              <a:gd name="connsiteY111" fmla="*/ 2010143 h 2237627"/>
              <a:gd name="connsiteX112" fmla="*/ 2085228 w 12192000"/>
              <a:gd name="connsiteY112" fmla="*/ 2046431 h 2237627"/>
              <a:gd name="connsiteX113" fmla="*/ 2058061 w 12192000"/>
              <a:gd name="connsiteY113" fmla="*/ 2047942 h 2237627"/>
              <a:gd name="connsiteX114" fmla="*/ 2042244 w 12192000"/>
              <a:gd name="connsiteY114" fmla="*/ 2055560 h 2237627"/>
              <a:gd name="connsiteX115" fmla="*/ 1877728 w 12192000"/>
              <a:gd name="connsiteY115" fmla="*/ 2101004 h 2237627"/>
              <a:gd name="connsiteX116" fmla="*/ 1759056 w 12192000"/>
              <a:gd name="connsiteY116" fmla="*/ 2125608 h 2237627"/>
              <a:gd name="connsiteX117" fmla="*/ 1637948 w 12192000"/>
              <a:gd name="connsiteY117" fmla="*/ 2172597 h 2237627"/>
              <a:gd name="connsiteX118" fmla="*/ 1434549 w 12192000"/>
              <a:gd name="connsiteY118" fmla="*/ 2234522 h 2237627"/>
              <a:gd name="connsiteX119" fmla="*/ 1398481 w 12192000"/>
              <a:gd name="connsiteY119" fmla="*/ 2237074 h 2237627"/>
              <a:gd name="connsiteX120" fmla="*/ 1370962 w 12192000"/>
              <a:gd name="connsiteY120" fmla="*/ 2237474 h 2237627"/>
              <a:gd name="connsiteX121" fmla="*/ 1356367 w 12192000"/>
              <a:gd name="connsiteY121" fmla="*/ 2235089 h 2237627"/>
              <a:gd name="connsiteX122" fmla="*/ 1279765 w 12192000"/>
              <a:gd name="connsiteY122" fmla="*/ 2229639 h 2237627"/>
              <a:gd name="connsiteX123" fmla="*/ 1195347 w 12192000"/>
              <a:gd name="connsiteY123" fmla="*/ 2212354 h 2237627"/>
              <a:gd name="connsiteX124" fmla="*/ 970251 w 12192000"/>
              <a:gd name="connsiteY124" fmla="*/ 2221029 h 2237627"/>
              <a:gd name="connsiteX125" fmla="*/ 812914 w 12192000"/>
              <a:gd name="connsiteY125" fmla="*/ 2210095 h 2237627"/>
              <a:gd name="connsiteX126" fmla="*/ 776382 w 12192000"/>
              <a:gd name="connsiteY126" fmla="*/ 2204512 h 2237627"/>
              <a:gd name="connsiteX127" fmla="*/ 597225 w 12192000"/>
              <a:gd name="connsiteY127" fmla="*/ 2180999 h 2237627"/>
              <a:gd name="connsiteX128" fmla="*/ 520671 w 12192000"/>
              <a:gd name="connsiteY128" fmla="*/ 2180980 h 2237627"/>
              <a:gd name="connsiteX129" fmla="*/ 515024 w 12192000"/>
              <a:gd name="connsiteY129" fmla="*/ 2179258 h 2237627"/>
              <a:gd name="connsiteX130" fmla="*/ 413835 w 12192000"/>
              <a:gd name="connsiteY130" fmla="*/ 2156783 h 2237627"/>
              <a:gd name="connsiteX131" fmla="*/ 376513 w 12192000"/>
              <a:gd name="connsiteY131" fmla="*/ 2154014 h 2237627"/>
              <a:gd name="connsiteX132" fmla="*/ 273386 w 12192000"/>
              <a:gd name="connsiteY132" fmla="*/ 2142551 h 2237627"/>
              <a:gd name="connsiteX133" fmla="*/ 77641 w 12192000"/>
              <a:gd name="connsiteY133" fmla="*/ 2126835 h 2237627"/>
              <a:gd name="connsiteX134" fmla="*/ 37645 w 12192000"/>
              <a:gd name="connsiteY134" fmla="*/ 2115401 h 2237627"/>
              <a:gd name="connsiteX135" fmla="*/ 4572 w 12192000"/>
              <a:gd name="connsiteY135" fmla="*/ 2111091 h 2237627"/>
              <a:gd name="connsiteX136" fmla="*/ 0 w 12192000"/>
              <a:gd name="connsiteY136" fmla="*/ 2110468 h 2237627"/>
              <a:gd name="connsiteX137" fmla="*/ 0 w 12192000"/>
              <a:gd name="connsiteY137" fmla="*/ 0 h 2237627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750383 w 12192000"/>
              <a:gd name="connsiteY33" fmla="*/ 1097387 h 2240205"/>
              <a:gd name="connsiteX34" fmla="*/ 8665605 w 12192000"/>
              <a:gd name="connsiteY34" fmla="*/ 1110791 h 2240205"/>
              <a:gd name="connsiteX35" fmla="*/ 8584946 w 12192000"/>
              <a:gd name="connsiteY35" fmla="*/ 1135226 h 2240205"/>
              <a:gd name="connsiteX36" fmla="*/ 8419755 w 12192000"/>
              <a:gd name="connsiteY36" fmla="*/ 1216260 h 2240205"/>
              <a:gd name="connsiteX37" fmla="*/ 8411626 w 12192000"/>
              <a:gd name="connsiteY37" fmla="*/ 1214397 h 2240205"/>
              <a:gd name="connsiteX38" fmla="*/ 8363469 w 12192000"/>
              <a:gd name="connsiteY38" fmla="*/ 1246658 h 2240205"/>
              <a:gd name="connsiteX39" fmla="*/ 8275497 w 12192000"/>
              <a:gd name="connsiteY39" fmla="*/ 1264396 h 2240205"/>
              <a:gd name="connsiteX40" fmla="*/ 8074238 w 12192000"/>
              <a:gd name="connsiteY40" fmla="*/ 1301895 h 2240205"/>
              <a:gd name="connsiteX41" fmla="*/ 7942099 w 12192000"/>
              <a:gd name="connsiteY41" fmla="*/ 1336332 h 2240205"/>
              <a:gd name="connsiteX42" fmla="*/ 7902328 w 12192000"/>
              <a:gd name="connsiteY42" fmla="*/ 1345865 h 2240205"/>
              <a:gd name="connsiteX43" fmla="*/ 7840612 w 12192000"/>
              <a:gd name="connsiteY43" fmla="*/ 1369373 h 2240205"/>
              <a:gd name="connsiteX44" fmla="*/ 7786819 w 12192000"/>
              <a:gd name="connsiteY44" fmla="*/ 1378970 h 2240205"/>
              <a:gd name="connsiteX45" fmla="*/ 7548172 w 12192000"/>
              <a:gd name="connsiteY45" fmla="*/ 1417460 h 2240205"/>
              <a:gd name="connsiteX46" fmla="*/ 7483437 w 12192000"/>
              <a:gd name="connsiteY46" fmla="*/ 1478152 h 2240205"/>
              <a:gd name="connsiteX47" fmla="*/ 7377870 w 12192000"/>
              <a:gd name="connsiteY47" fmla="*/ 1523319 h 2240205"/>
              <a:gd name="connsiteX48" fmla="*/ 7230737 w 12192000"/>
              <a:gd name="connsiteY48" fmla="*/ 1562633 h 2240205"/>
              <a:gd name="connsiteX49" fmla="*/ 7224458 w 12192000"/>
              <a:gd name="connsiteY49" fmla="*/ 1573008 h 2240205"/>
              <a:gd name="connsiteX50" fmla="*/ 7183121 w 12192000"/>
              <a:gd name="connsiteY50" fmla="*/ 1595162 h 2240205"/>
              <a:gd name="connsiteX51" fmla="*/ 7164601 w 12192000"/>
              <a:gd name="connsiteY51" fmla="*/ 1606490 h 2240205"/>
              <a:gd name="connsiteX52" fmla="*/ 6900177 w 12192000"/>
              <a:gd name="connsiteY52" fmla="*/ 1636016 h 2240205"/>
              <a:gd name="connsiteX53" fmla="*/ 6795372 w 12192000"/>
              <a:gd name="connsiteY53" fmla="*/ 1644845 h 2240205"/>
              <a:gd name="connsiteX54" fmla="*/ 6692251 w 12192000"/>
              <a:gd name="connsiteY54" fmla="*/ 1656357 h 2240205"/>
              <a:gd name="connsiteX55" fmla="*/ 6655235 w 12192000"/>
              <a:gd name="connsiteY55" fmla="*/ 1661869 h 2240205"/>
              <a:gd name="connsiteX56" fmla="*/ 6554894 w 12192000"/>
              <a:gd name="connsiteY56" fmla="*/ 1664428 h 2240205"/>
              <a:gd name="connsiteX57" fmla="*/ 6516595 w 12192000"/>
              <a:gd name="connsiteY57" fmla="*/ 1667475 h 2240205"/>
              <a:gd name="connsiteX58" fmla="*/ 6508541 w 12192000"/>
              <a:gd name="connsiteY58" fmla="*/ 1668757 h 2240205"/>
              <a:gd name="connsiteX59" fmla="*/ 6471012 w 12192000"/>
              <a:gd name="connsiteY59" fmla="*/ 1678604 h 2240205"/>
              <a:gd name="connsiteX60" fmla="*/ 6364035 w 12192000"/>
              <a:gd name="connsiteY60" fmla="*/ 1667683 h 2240205"/>
              <a:gd name="connsiteX61" fmla="*/ 6280959 w 12192000"/>
              <a:gd name="connsiteY61" fmla="*/ 1689329 h 2240205"/>
              <a:gd name="connsiteX62" fmla="*/ 6243319 w 12192000"/>
              <a:gd name="connsiteY62" fmla="*/ 1695560 h 2240205"/>
              <a:gd name="connsiteX63" fmla="*/ 6098321 w 12192000"/>
              <a:gd name="connsiteY63" fmla="*/ 1721646 h 2240205"/>
              <a:gd name="connsiteX64" fmla="*/ 5880652 w 12192000"/>
              <a:gd name="connsiteY64" fmla="*/ 1779643 h 2240205"/>
              <a:gd name="connsiteX65" fmla="*/ 5785959 w 12192000"/>
              <a:gd name="connsiteY65" fmla="*/ 1775307 h 2240205"/>
              <a:gd name="connsiteX66" fmla="*/ 5643534 w 12192000"/>
              <a:gd name="connsiteY66" fmla="*/ 1802919 h 2240205"/>
              <a:gd name="connsiteX67" fmla="*/ 5518799 w 12192000"/>
              <a:gd name="connsiteY67" fmla="*/ 1818312 h 2240205"/>
              <a:gd name="connsiteX68" fmla="*/ 5505014 w 12192000"/>
              <a:gd name="connsiteY68" fmla="*/ 1819259 h 2240205"/>
              <a:gd name="connsiteX69" fmla="*/ 5453307 w 12192000"/>
              <a:gd name="connsiteY69" fmla="*/ 1815450 h 2240205"/>
              <a:gd name="connsiteX70" fmla="*/ 5221533 w 12192000"/>
              <a:gd name="connsiteY70" fmla="*/ 1846950 h 2240205"/>
              <a:gd name="connsiteX71" fmla="*/ 5149802 w 12192000"/>
              <a:gd name="connsiteY71" fmla="*/ 1844846 h 2240205"/>
              <a:gd name="connsiteX72" fmla="*/ 5114927 w 12192000"/>
              <a:gd name="connsiteY72" fmla="*/ 1847827 h 2240205"/>
              <a:gd name="connsiteX73" fmla="*/ 5108970 w 12192000"/>
              <a:gd name="connsiteY73" fmla="*/ 1847935 h 2240205"/>
              <a:gd name="connsiteX74" fmla="*/ 5067961 w 12192000"/>
              <a:gd name="connsiteY74" fmla="*/ 1845917 h 2240205"/>
              <a:gd name="connsiteX75" fmla="*/ 5007075 w 12192000"/>
              <a:gd name="connsiteY75" fmla="*/ 1838626 h 2240205"/>
              <a:gd name="connsiteX76" fmla="*/ 4944087 w 12192000"/>
              <a:gd name="connsiteY76" fmla="*/ 1823332 h 2240205"/>
              <a:gd name="connsiteX77" fmla="*/ 4907662 w 12192000"/>
              <a:gd name="connsiteY77" fmla="*/ 1816900 h 2240205"/>
              <a:gd name="connsiteX78" fmla="*/ 4882386 w 12192000"/>
              <a:gd name="connsiteY78" fmla="*/ 1809844 h 2240205"/>
              <a:gd name="connsiteX79" fmla="*/ 4811440 w 12192000"/>
              <a:gd name="connsiteY79" fmla="*/ 1804655 h 2240205"/>
              <a:gd name="connsiteX80" fmla="*/ 4691075 w 12192000"/>
              <a:gd name="connsiteY80" fmla="*/ 1801389 h 2240205"/>
              <a:gd name="connsiteX81" fmla="*/ 4640313 w 12192000"/>
              <a:gd name="connsiteY81" fmla="*/ 1784307 h 2240205"/>
              <a:gd name="connsiteX82" fmla="*/ 4536503 w 12192000"/>
              <a:gd name="connsiteY82" fmla="*/ 1785334 h 2240205"/>
              <a:gd name="connsiteX83" fmla="*/ 4513724 w 12192000"/>
              <a:gd name="connsiteY83" fmla="*/ 1791996 h 2240205"/>
              <a:gd name="connsiteX84" fmla="*/ 4459810 w 12192000"/>
              <a:gd name="connsiteY84" fmla="*/ 1797886 h 2240205"/>
              <a:gd name="connsiteX85" fmla="*/ 4379064 w 12192000"/>
              <a:gd name="connsiteY85" fmla="*/ 1817177 h 2240205"/>
              <a:gd name="connsiteX86" fmla="*/ 4290981 w 12192000"/>
              <a:gd name="connsiteY86" fmla="*/ 1839677 h 2240205"/>
              <a:gd name="connsiteX87" fmla="*/ 4238372 w 12192000"/>
              <a:gd name="connsiteY87" fmla="*/ 1851480 h 2240205"/>
              <a:gd name="connsiteX88" fmla="*/ 4232517 w 12192000"/>
              <a:gd name="connsiteY88" fmla="*/ 1852567 h 2240205"/>
              <a:gd name="connsiteX89" fmla="*/ 4191732 w 12192000"/>
              <a:gd name="connsiteY89" fmla="*/ 1857328 h 2240205"/>
              <a:gd name="connsiteX90" fmla="*/ 4065532 w 12192000"/>
              <a:gd name="connsiteY90" fmla="*/ 1855477 h 2240205"/>
              <a:gd name="connsiteX91" fmla="*/ 4028460 w 12192000"/>
              <a:gd name="connsiteY91" fmla="*/ 1855137 h 2240205"/>
              <a:gd name="connsiteX92" fmla="*/ 4002267 w 12192000"/>
              <a:gd name="connsiteY92" fmla="*/ 1852352 h 2240205"/>
              <a:gd name="connsiteX93" fmla="*/ 3931396 w 12192000"/>
              <a:gd name="connsiteY93" fmla="*/ 1858915 h 2240205"/>
              <a:gd name="connsiteX94" fmla="*/ 3812162 w 12192000"/>
              <a:gd name="connsiteY94" fmla="*/ 1875501 h 2240205"/>
              <a:gd name="connsiteX95" fmla="*/ 3758105 w 12192000"/>
              <a:gd name="connsiteY95" fmla="*/ 1871856 h 2240205"/>
              <a:gd name="connsiteX96" fmla="*/ 3567259 w 12192000"/>
              <a:gd name="connsiteY96" fmla="*/ 1893482 h 2240205"/>
              <a:gd name="connsiteX97" fmla="*/ 3405770 w 12192000"/>
              <a:gd name="connsiteY97" fmla="*/ 1904591 h 2240205"/>
              <a:gd name="connsiteX98" fmla="*/ 3280097 w 12192000"/>
              <a:gd name="connsiteY98" fmla="*/ 1919610 h 2240205"/>
              <a:gd name="connsiteX99" fmla="*/ 3009910 w 12192000"/>
              <a:gd name="connsiteY99" fmla="*/ 1957866 h 2240205"/>
              <a:gd name="connsiteX100" fmla="*/ 2995934 w 12192000"/>
              <a:gd name="connsiteY100" fmla="*/ 1967085 h 2240205"/>
              <a:gd name="connsiteX101" fmla="*/ 2942858 w 12192000"/>
              <a:gd name="connsiteY101" fmla="*/ 1981367 h 2240205"/>
              <a:gd name="connsiteX102" fmla="*/ 2875436 w 12192000"/>
              <a:gd name="connsiteY102" fmla="*/ 1996977 h 2240205"/>
              <a:gd name="connsiteX103" fmla="*/ 2874892 w 12192000"/>
              <a:gd name="connsiteY103" fmla="*/ 1996085 h 2240205"/>
              <a:gd name="connsiteX104" fmla="*/ 2843662 w 12192000"/>
              <a:gd name="connsiteY104" fmla="*/ 1992498 h 2240205"/>
              <a:gd name="connsiteX105" fmla="*/ 2718916 w 12192000"/>
              <a:gd name="connsiteY105" fmla="*/ 1990867 h 2240205"/>
              <a:gd name="connsiteX106" fmla="*/ 2713522 w 12192000"/>
              <a:gd name="connsiteY106" fmla="*/ 1990173 h 2240205"/>
              <a:gd name="connsiteX107" fmla="*/ 2476147 w 12192000"/>
              <a:gd name="connsiteY107" fmla="*/ 1998305 h 2240205"/>
              <a:gd name="connsiteX108" fmla="*/ 2373568 w 12192000"/>
              <a:gd name="connsiteY108" fmla="*/ 2003219 h 2240205"/>
              <a:gd name="connsiteX109" fmla="*/ 2287219 w 12192000"/>
              <a:gd name="connsiteY109" fmla="*/ 1998750 h 2240205"/>
              <a:gd name="connsiteX110" fmla="*/ 2243069 w 12192000"/>
              <a:gd name="connsiteY110" fmla="*/ 2005321 h 2240205"/>
              <a:gd name="connsiteX111" fmla="*/ 2164831 w 12192000"/>
              <a:gd name="connsiteY111" fmla="*/ 2010143 h 2240205"/>
              <a:gd name="connsiteX112" fmla="*/ 2085228 w 12192000"/>
              <a:gd name="connsiteY112" fmla="*/ 2046431 h 2240205"/>
              <a:gd name="connsiteX113" fmla="*/ 2058061 w 12192000"/>
              <a:gd name="connsiteY113" fmla="*/ 2047942 h 2240205"/>
              <a:gd name="connsiteX114" fmla="*/ 2042244 w 12192000"/>
              <a:gd name="connsiteY114" fmla="*/ 2055560 h 2240205"/>
              <a:gd name="connsiteX115" fmla="*/ 1877728 w 12192000"/>
              <a:gd name="connsiteY115" fmla="*/ 2101004 h 2240205"/>
              <a:gd name="connsiteX116" fmla="*/ 1759056 w 12192000"/>
              <a:gd name="connsiteY116" fmla="*/ 2125608 h 2240205"/>
              <a:gd name="connsiteX117" fmla="*/ 1637948 w 12192000"/>
              <a:gd name="connsiteY117" fmla="*/ 2172597 h 2240205"/>
              <a:gd name="connsiteX118" fmla="*/ 1434549 w 12192000"/>
              <a:gd name="connsiteY118" fmla="*/ 2234522 h 2240205"/>
              <a:gd name="connsiteX119" fmla="*/ 1370962 w 12192000"/>
              <a:gd name="connsiteY119" fmla="*/ 2237474 h 2240205"/>
              <a:gd name="connsiteX120" fmla="*/ 1356367 w 12192000"/>
              <a:gd name="connsiteY120" fmla="*/ 2235089 h 2240205"/>
              <a:gd name="connsiteX121" fmla="*/ 1279765 w 12192000"/>
              <a:gd name="connsiteY121" fmla="*/ 2229639 h 2240205"/>
              <a:gd name="connsiteX122" fmla="*/ 1195347 w 12192000"/>
              <a:gd name="connsiteY122" fmla="*/ 2212354 h 2240205"/>
              <a:gd name="connsiteX123" fmla="*/ 970251 w 12192000"/>
              <a:gd name="connsiteY123" fmla="*/ 2221029 h 2240205"/>
              <a:gd name="connsiteX124" fmla="*/ 812914 w 12192000"/>
              <a:gd name="connsiteY124" fmla="*/ 2210095 h 2240205"/>
              <a:gd name="connsiteX125" fmla="*/ 776382 w 12192000"/>
              <a:gd name="connsiteY125" fmla="*/ 2204512 h 2240205"/>
              <a:gd name="connsiteX126" fmla="*/ 597225 w 12192000"/>
              <a:gd name="connsiteY126" fmla="*/ 2180999 h 2240205"/>
              <a:gd name="connsiteX127" fmla="*/ 520671 w 12192000"/>
              <a:gd name="connsiteY127" fmla="*/ 2180980 h 2240205"/>
              <a:gd name="connsiteX128" fmla="*/ 515024 w 12192000"/>
              <a:gd name="connsiteY128" fmla="*/ 2179258 h 2240205"/>
              <a:gd name="connsiteX129" fmla="*/ 413835 w 12192000"/>
              <a:gd name="connsiteY129" fmla="*/ 2156783 h 2240205"/>
              <a:gd name="connsiteX130" fmla="*/ 376513 w 12192000"/>
              <a:gd name="connsiteY130" fmla="*/ 2154014 h 2240205"/>
              <a:gd name="connsiteX131" fmla="*/ 273386 w 12192000"/>
              <a:gd name="connsiteY131" fmla="*/ 2142551 h 2240205"/>
              <a:gd name="connsiteX132" fmla="*/ 77641 w 12192000"/>
              <a:gd name="connsiteY132" fmla="*/ 2126835 h 2240205"/>
              <a:gd name="connsiteX133" fmla="*/ 37645 w 12192000"/>
              <a:gd name="connsiteY133" fmla="*/ 2115401 h 2240205"/>
              <a:gd name="connsiteX134" fmla="*/ 4572 w 12192000"/>
              <a:gd name="connsiteY134" fmla="*/ 2111091 h 2240205"/>
              <a:gd name="connsiteX135" fmla="*/ 0 w 12192000"/>
              <a:gd name="connsiteY135" fmla="*/ 2110468 h 2240205"/>
              <a:gd name="connsiteX136" fmla="*/ 0 w 12192000"/>
              <a:gd name="connsiteY136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750383 w 12192000"/>
              <a:gd name="connsiteY33" fmla="*/ 1097387 h 2240205"/>
              <a:gd name="connsiteX34" fmla="*/ 8665605 w 12192000"/>
              <a:gd name="connsiteY34" fmla="*/ 1110791 h 2240205"/>
              <a:gd name="connsiteX35" fmla="*/ 8584946 w 12192000"/>
              <a:gd name="connsiteY35" fmla="*/ 1135226 h 2240205"/>
              <a:gd name="connsiteX36" fmla="*/ 8419755 w 12192000"/>
              <a:gd name="connsiteY36" fmla="*/ 1216260 h 2240205"/>
              <a:gd name="connsiteX37" fmla="*/ 8411626 w 12192000"/>
              <a:gd name="connsiteY37" fmla="*/ 1214397 h 2240205"/>
              <a:gd name="connsiteX38" fmla="*/ 8363469 w 12192000"/>
              <a:gd name="connsiteY38" fmla="*/ 1246658 h 2240205"/>
              <a:gd name="connsiteX39" fmla="*/ 8275497 w 12192000"/>
              <a:gd name="connsiteY39" fmla="*/ 1264396 h 2240205"/>
              <a:gd name="connsiteX40" fmla="*/ 8074238 w 12192000"/>
              <a:gd name="connsiteY40" fmla="*/ 1301895 h 2240205"/>
              <a:gd name="connsiteX41" fmla="*/ 7942099 w 12192000"/>
              <a:gd name="connsiteY41" fmla="*/ 1336332 h 2240205"/>
              <a:gd name="connsiteX42" fmla="*/ 7902328 w 12192000"/>
              <a:gd name="connsiteY42" fmla="*/ 1345865 h 2240205"/>
              <a:gd name="connsiteX43" fmla="*/ 7840612 w 12192000"/>
              <a:gd name="connsiteY43" fmla="*/ 1369373 h 2240205"/>
              <a:gd name="connsiteX44" fmla="*/ 7786819 w 12192000"/>
              <a:gd name="connsiteY44" fmla="*/ 1378970 h 2240205"/>
              <a:gd name="connsiteX45" fmla="*/ 7548172 w 12192000"/>
              <a:gd name="connsiteY45" fmla="*/ 1417460 h 2240205"/>
              <a:gd name="connsiteX46" fmla="*/ 7483437 w 12192000"/>
              <a:gd name="connsiteY46" fmla="*/ 1478152 h 2240205"/>
              <a:gd name="connsiteX47" fmla="*/ 7377870 w 12192000"/>
              <a:gd name="connsiteY47" fmla="*/ 1523319 h 2240205"/>
              <a:gd name="connsiteX48" fmla="*/ 7230737 w 12192000"/>
              <a:gd name="connsiteY48" fmla="*/ 1562633 h 2240205"/>
              <a:gd name="connsiteX49" fmla="*/ 7224458 w 12192000"/>
              <a:gd name="connsiteY49" fmla="*/ 1573008 h 2240205"/>
              <a:gd name="connsiteX50" fmla="*/ 7183121 w 12192000"/>
              <a:gd name="connsiteY50" fmla="*/ 1595162 h 2240205"/>
              <a:gd name="connsiteX51" fmla="*/ 7164601 w 12192000"/>
              <a:gd name="connsiteY51" fmla="*/ 1606490 h 2240205"/>
              <a:gd name="connsiteX52" fmla="*/ 6900177 w 12192000"/>
              <a:gd name="connsiteY52" fmla="*/ 1636016 h 2240205"/>
              <a:gd name="connsiteX53" fmla="*/ 6795372 w 12192000"/>
              <a:gd name="connsiteY53" fmla="*/ 1644845 h 2240205"/>
              <a:gd name="connsiteX54" fmla="*/ 6692251 w 12192000"/>
              <a:gd name="connsiteY54" fmla="*/ 1656357 h 2240205"/>
              <a:gd name="connsiteX55" fmla="*/ 6655235 w 12192000"/>
              <a:gd name="connsiteY55" fmla="*/ 1661869 h 2240205"/>
              <a:gd name="connsiteX56" fmla="*/ 6554894 w 12192000"/>
              <a:gd name="connsiteY56" fmla="*/ 1664428 h 2240205"/>
              <a:gd name="connsiteX57" fmla="*/ 6516595 w 12192000"/>
              <a:gd name="connsiteY57" fmla="*/ 1667475 h 2240205"/>
              <a:gd name="connsiteX58" fmla="*/ 6508541 w 12192000"/>
              <a:gd name="connsiteY58" fmla="*/ 1668757 h 2240205"/>
              <a:gd name="connsiteX59" fmla="*/ 6471012 w 12192000"/>
              <a:gd name="connsiteY59" fmla="*/ 1678604 h 2240205"/>
              <a:gd name="connsiteX60" fmla="*/ 6364035 w 12192000"/>
              <a:gd name="connsiteY60" fmla="*/ 1667683 h 2240205"/>
              <a:gd name="connsiteX61" fmla="*/ 6243319 w 12192000"/>
              <a:gd name="connsiteY61" fmla="*/ 1695560 h 2240205"/>
              <a:gd name="connsiteX62" fmla="*/ 6098321 w 12192000"/>
              <a:gd name="connsiteY62" fmla="*/ 1721646 h 2240205"/>
              <a:gd name="connsiteX63" fmla="*/ 5880652 w 12192000"/>
              <a:gd name="connsiteY63" fmla="*/ 1779643 h 2240205"/>
              <a:gd name="connsiteX64" fmla="*/ 5785959 w 12192000"/>
              <a:gd name="connsiteY64" fmla="*/ 1775307 h 2240205"/>
              <a:gd name="connsiteX65" fmla="*/ 5643534 w 12192000"/>
              <a:gd name="connsiteY65" fmla="*/ 1802919 h 2240205"/>
              <a:gd name="connsiteX66" fmla="*/ 5518799 w 12192000"/>
              <a:gd name="connsiteY66" fmla="*/ 1818312 h 2240205"/>
              <a:gd name="connsiteX67" fmla="*/ 5505014 w 12192000"/>
              <a:gd name="connsiteY67" fmla="*/ 1819259 h 2240205"/>
              <a:gd name="connsiteX68" fmla="*/ 5453307 w 12192000"/>
              <a:gd name="connsiteY68" fmla="*/ 1815450 h 2240205"/>
              <a:gd name="connsiteX69" fmla="*/ 5221533 w 12192000"/>
              <a:gd name="connsiteY69" fmla="*/ 1846950 h 2240205"/>
              <a:gd name="connsiteX70" fmla="*/ 5149802 w 12192000"/>
              <a:gd name="connsiteY70" fmla="*/ 1844846 h 2240205"/>
              <a:gd name="connsiteX71" fmla="*/ 5114927 w 12192000"/>
              <a:gd name="connsiteY71" fmla="*/ 1847827 h 2240205"/>
              <a:gd name="connsiteX72" fmla="*/ 5108970 w 12192000"/>
              <a:gd name="connsiteY72" fmla="*/ 1847935 h 2240205"/>
              <a:gd name="connsiteX73" fmla="*/ 5067961 w 12192000"/>
              <a:gd name="connsiteY73" fmla="*/ 1845917 h 2240205"/>
              <a:gd name="connsiteX74" fmla="*/ 5007075 w 12192000"/>
              <a:gd name="connsiteY74" fmla="*/ 1838626 h 2240205"/>
              <a:gd name="connsiteX75" fmla="*/ 4944087 w 12192000"/>
              <a:gd name="connsiteY75" fmla="*/ 1823332 h 2240205"/>
              <a:gd name="connsiteX76" fmla="*/ 4907662 w 12192000"/>
              <a:gd name="connsiteY76" fmla="*/ 1816900 h 2240205"/>
              <a:gd name="connsiteX77" fmla="*/ 4882386 w 12192000"/>
              <a:gd name="connsiteY77" fmla="*/ 1809844 h 2240205"/>
              <a:gd name="connsiteX78" fmla="*/ 4811440 w 12192000"/>
              <a:gd name="connsiteY78" fmla="*/ 1804655 h 2240205"/>
              <a:gd name="connsiteX79" fmla="*/ 4691075 w 12192000"/>
              <a:gd name="connsiteY79" fmla="*/ 1801389 h 2240205"/>
              <a:gd name="connsiteX80" fmla="*/ 4640313 w 12192000"/>
              <a:gd name="connsiteY80" fmla="*/ 1784307 h 2240205"/>
              <a:gd name="connsiteX81" fmla="*/ 4536503 w 12192000"/>
              <a:gd name="connsiteY81" fmla="*/ 1785334 h 2240205"/>
              <a:gd name="connsiteX82" fmla="*/ 4513724 w 12192000"/>
              <a:gd name="connsiteY82" fmla="*/ 1791996 h 2240205"/>
              <a:gd name="connsiteX83" fmla="*/ 4459810 w 12192000"/>
              <a:gd name="connsiteY83" fmla="*/ 1797886 h 2240205"/>
              <a:gd name="connsiteX84" fmla="*/ 4379064 w 12192000"/>
              <a:gd name="connsiteY84" fmla="*/ 1817177 h 2240205"/>
              <a:gd name="connsiteX85" fmla="*/ 4290981 w 12192000"/>
              <a:gd name="connsiteY85" fmla="*/ 1839677 h 2240205"/>
              <a:gd name="connsiteX86" fmla="*/ 4238372 w 12192000"/>
              <a:gd name="connsiteY86" fmla="*/ 1851480 h 2240205"/>
              <a:gd name="connsiteX87" fmla="*/ 4232517 w 12192000"/>
              <a:gd name="connsiteY87" fmla="*/ 1852567 h 2240205"/>
              <a:gd name="connsiteX88" fmla="*/ 4191732 w 12192000"/>
              <a:gd name="connsiteY88" fmla="*/ 1857328 h 2240205"/>
              <a:gd name="connsiteX89" fmla="*/ 4065532 w 12192000"/>
              <a:gd name="connsiteY89" fmla="*/ 1855477 h 2240205"/>
              <a:gd name="connsiteX90" fmla="*/ 4028460 w 12192000"/>
              <a:gd name="connsiteY90" fmla="*/ 1855137 h 2240205"/>
              <a:gd name="connsiteX91" fmla="*/ 4002267 w 12192000"/>
              <a:gd name="connsiteY91" fmla="*/ 1852352 h 2240205"/>
              <a:gd name="connsiteX92" fmla="*/ 3931396 w 12192000"/>
              <a:gd name="connsiteY92" fmla="*/ 1858915 h 2240205"/>
              <a:gd name="connsiteX93" fmla="*/ 3812162 w 12192000"/>
              <a:gd name="connsiteY93" fmla="*/ 1875501 h 2240205"/>
              <a:gd name="connsiteX94" fmla="*/ 3758105 w 12192000"/>
              <a:gd name="connsiteY94" fmla="*/ 1871856 h 2240205"/>
              <a:gd name="connsiteX95" fmla="*/ 3567259 w 12192000"/>
              <a:gd name="connsiteY95" fmla="*/ 1893482 h 2240205"/>
              <a:gd name="connsiteX96" fmla="*/ 3405770 w 12192000"/>
              <a:gd name="connsiteY96" fmla="*/ 1904591 h 2240205"/>
              <a:gd name="connsiteX97" fmla="*/ 3280097 w 12192000"/>
              <a:gd name="connsiteY97" fmla="*/ 1919610 h 2240205"/>
              <a:gd name="connsiteX98" fmla="*/ 3009910 w 12192000"/>
              <a:gd name="connsiteY98" fmla="*/ 1957866 h 2240205"/>
              <a:gd name="connsiteX99" fmla="*/ 2995934 w 12192000"/>
              <a:gd name="connsiteY99" fmla="*/ 1967085 h 2240205"/>
              <a:gd name="connsiteX100" fmla="*/ 2942858 w 12192000"/>
              <a:gd name="connsiteY100" fmla="*/ 1981367 h 2240205"/>
              <a:gd name="connsiteX101" fmla="*/ 2875436 w 12192000"/>
              <a:gd name="connsiteY101" fmla="*/ 1996977 h 2240205"/>
              <a:gd name="connsiteX102" fmla="*/ 2874892 w 12192000"/>
              <a:gd name="connsiteY102" fmla="*/ 1996085 h 2240205"/>
              <a:gd name="connsiteX103" fmla="*/ 2843662 w 12192000"/>
              <a:gd name="connsiteY103" fmla="*/ 1992498 h 2240205"/>
              <a:gd name="connsiteX104" fmla="*/ 2718916 w 12192000"/>
              <a:gd name="connsiteY104" fmla="*/ 1990867 h 2240205"/>
              <a:gd name="connsiteX105" fmla="*/ 2713522 w 12192000"/>
              <a:gd name="connsiteY105" fmla="*/ 1990173 h 2240205"/>
              <a:gd name="connsiteX106" fmla="*/ 2476147 w 12192000"/>
              <a:gd name="connsiteY106" fmla="*/ 1998305 h 2240205"/>
              <a:gd name="connsiteX107" fmla="*/ 2373568 w 12192000"/>
              <a:gd name="connsiteY107" fmla="*/ 2003219 h 2240205"/>
              <a:gd name="connsiteX108" fmla="*/ 2287219 w 12192000"/>
              <a:gd name="connsiteY108" fmla="*/ 1998750 h 2240205"/>
              <a:gd name="connsiteX109" fmla="*/ 2243069 w 12192000"/>
              <a:gd name="connsiteY109" fmla="*/ 2005321 h 2240205"/>
              <a:gd name="connsiteX110" fmla="*/ 2164831 w 12192000"/>
              <a:gd name="connsiteY110" fmla="*/ 2010143 h 2240205"/>
              <a:gd name="connsiteX111" fmla="*/ 2085228 w 12192000"/>
              <a:gd name="connsiteY111" fmla="*/ 2046431 h 2240205"/>
              <a:gd name="connsiteX112" fmla="*/ 2058061 w 12192000"/>
              <a:gd name="connsiteY112" fmla="*/ 2047942 h 2240205"/>
              <a:gd name="connsiteX113" fmla="*/ 2042244 w 12192000"/>
              <a:gd name="connsiteY113" fmla="*/ 2055560 h 2240205"/>
              <a:gd name="connsiteX114" fmla="*/ 1877728 w 12192000"/>
              <a:gd name="connsiteY114" fmla="*/ 2101004 h 2240205"/>
              <a:gd name="connsiteX115" fmla="*/ 1759056 w 12192000"/>
              <a:gd name="connsiteY115" fmla="*/ 2125608 h 2240205"/>
              <a:gd name="connsiteX116" fmla="*/ 1637948 w 12192000"/>
              <a:gd name="connsiteY116" fmla="*/ 2172597 h 2240205"/>
              <a:gd name="connsiteX117" fmla="*/ 1434549 w 12192000"/>
              <a:gd name="connsiteY117" fmla="*/ 2234522 h 2240205"/>
              <a:gd name="connsiteX118" fmla="*/ 1370962 w 12192000"/>
              <a:gd name="connsiteY118" fmla="*/ 2237474 h 2240205"/>
              <a:gd name="connsiteX119" fmla="*/ 1356367 w 12192000"/>
              <a:gd name="connsiteY119" fmla="*/ 2235089 h 2240205"/>
              <a:gd name="connsiteX120" fmla="*/ 1279765 w 12192000"/>
              <a:gd name="connsiteY120" fmla="*/ 2229639 h 2240205"/>
              <a:gd name="connsiteX121" fmla="*/ 1195347 w 12192000"/>
              <a:gd name="connsiteY121" fmla="*/ 2212354 h 2240205"/>
              <a:gd name="connsiteX122" fmla="*/ 970251 w 12192000"/>
              <a:gd name="connsiteY122" fmla="*/ 2221029 h 2240205"/>
              <a:gd name="connsiteX123" fmla="*/ 812914 w 12192000"/>
              <a:gd name="connsiteY123" fmla="*/ 2210095 h 2240205"/>
              <a:gd name="connsiteX124" fmla="*/ 776382 w 12192000"/>
              <a:gd name="connsiteY124" fmla="*/ 2204512 h 2240205"/>
              <a:gd name="connsiteX125" fmla="*/ 597225 w 12192000"/>
              <a:gd name="connsiteY125" fmla="*/ 2180999 h 2240205"/>
              <a:gd name="connsiteX126" fmla="*/ 520671 w 12192000"/>
              <a:gd name="connsiteY126" fmla="*/ 2180980 h 2240205"/>
              <a:gd name="connsiteX127" fmla="*/ 515024 w 12192000"/>
              <a:gd name="connsiteY127" fmla="*/ 2179258 h 2240205"/>
              <a:gd name="connsiteX128" fmla="*/ 413835 w 12192000"/>
              <a:gd name="connsiteY128" fmla="*/ 2156783 h 2240205"/>
              <a:gd name="connsiteX129" fmla="*/ 376513 w 12192000"/>
              <a:gd name="connsiteY129" fmla="*/ 2154014 h 2240205"/>
              <a:gd name="connsiteX130" fmla="*/ 273386 w 12192000"/>
              <a:gd name="connsiteY130" fmla="*/ 2142551 h 2240205"/>
              <a:gd name="connsiteX131" fmla="*/ 77641 w 12192000"/>
              <a:gd name="connsiteY131" fmla="*/ 2126835 h 2240205"/>
              <a:gd name="connsiteX132" fmla="*/ 37645 w 12192000"/>
              <a:gd name="connsiteY132" fmla="*/ 2115401 h 2240205"/>
              <a:gd name="connsiteX133" fmla="*/ 4572 w 12192000"/>
              <a:gd name="connsiteY133" fmla="*/ 2111091 h 2240205"/>
              <a:gd name="connsiteX134" fmla="*/ 0 w 12192000"/>
              <a:gd name="connsiteY134" fmla="*/ 2110468 h 2240205"/>
              <a:gd name="connsiteX135" fmla="*/ 0 w 12192000"/>
              <a:gd name="connsiteY135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665605 w 12192000"/>
              <a:gd name="connsiteY33" fmla="*/ 1110791 h 2240205"/>
              <a:gd name="connsiteX34" fmla="*/ 8584946 w 12192000"/>
              <a:gd name="connsiteY34" fmla="*/ 1135226 h 2240205"/>
              <a:gd name="connsiteX35" fmla="*/ 8419755 w 12192000"/>
              <a:gd name="connsiteY35" fmla="*/ 1216260 h 2240205"/>
              <a:gd name="connsiteX36" fmla="*/ 8411626 w 12192000"/>
              <a:gd name="connsiteY36" fmla="*/ 1214397 h 2240205"/>
              <a:gd name="connsiteX37" fmla="*/ 8363469 w 12192000"/>
              <a:gd name="connsiteY37" fmla="*/ 1246658 h 2240205"/>
              <a:gd name="connsiteX38" fmla="*/ 8275497 w 12192000"/>
              <a:gd name="connsiteY38" fmla="*/ 1264396 h 2240205"/>
              <a:gd name="connsiteX39" fmla="*/ 8074238 w 12192000"/>
              <a:gd name="connsiteY39" fmla="*/ 1301895 h 2240205"/>
              <a:gd name="connsiteX40" fmla="*/ 7942099 w 12192000"/>
              <a:gd name="connsiteY40" fmla="*/ 1336332 h 2240205"/>
              <a:gd name="connsiteX41" fmla="*/ 7902328 w 12192000"/>
              <a:gd name="connsiteY41" fmla="*/ 1345865 h 2240205"/>
              <a:gd name="connsiteX42" fmla="*/ 7840612 w 12192000"/>
              <a:gd name="connsiteY42" fmla="*/ 1369373 h 2240205"/>
              <a:gd name="connsiteX43" fmla="*/ 7786819 w 12192000"/>
              <a:gd name="connsiteY43" fmla="*/ 1378970 h 2240205"/>
              <a:gd name="connsiteX44" fmla="*/ 7548172 w 12192000"/>
              <a:gd name="connsiteY44" fmla="*/ 1417460 h 2240205"/>
              <a:gd name="connsiteX45" fmla="*/ 7483437 w 12192000"/>
              <a:gd name="connsiteY45" fmla="*/ 1478152 h 2240205"/>
              <a:gd name="connsiteX46" fmla="*/ 7377870 w 12192000"/>
              <a:gd name="connsiteY46" fmla="*/ 1523319 h 2240205"/>
              <a:gd name="connsiteX47" fmla="*/ 7230737 w 12192000"/>
              <a:gd name="connsiteY47" fmla="*/ 1562633 h 2240205"/>
              <a:gd name="connsiteX48" fmla="*/ 7224458 w 12192000"/>
              <a:gd name="connsiteY48" fmla="*/ 1573008 h 2240205"/>
              <a:gd name="connsiteX49" fmla="*/ 7183121 w 12192000"/>
              <a:gd name="connsiteY49" fmla="*/ 1595162 h 2240205"/>
              <a:gd name="connsiteX50" fmla="*/ 7164601 w 12192000"/>
              <a:gd name="connsiteY50" fmla="*/ 1606490 h 2240205"/>
              <a:gd name="connsiteX51" fmla="*/ 6900177 w 12192000"/>
              <a:gd name="connsiteY51" fmla="*/ 1636016 h 2240205"/>
              <a:gd name="connsiteX52" fmla="*/ 6795372 w 12192000"/>
              <a:gd name="connsiteY52" fmla="*/ 1644845 h 2240205"/>
              <a:gd name="connsiteX53" fmla="*/ 6692251 w 12192000"/>
              <a:gd name="connsiteY53" fmla="*/ 1656357 h 2240205"/>
              <a:gd name="connsiteX54" fmla="*/ 6655235 w 12192000"/>
              <a:gd name="connsiteY54" fmla="*/ 1661869 h 2240205"/>
              <a:gd name="connsiteX55" fmla="*/ 6554894 w 12192000"/>
              <a:gd name="connsiteY55" fmla="*/ 1664428 h 2240205"/>
              <a:gd name="connsiteX56" fmla="*/ 6516595 w 12192000"/>
              <a:gd name="connsiteY56" fmla="*/ 1667475 h 2240205"/>
              <a:gd name="connsiteX57" fmla="*/ 6508541 w 12192000"/>
              <a:gd name="connsiteY57" fmla="*/ 1668757 h 2240205"/>
              <a:gd name="connsiteX58" fmla="*/ 6471012 w 12192000"/>
              <a:gd name="connsiteY58" fmla="*/ 1678604 h 2240205"/>
              <a:gd name="connsiteX59" fmla="*/ 6364035 w 12192000"/>
              <a:gd name="connsiteY59" fmla="*/ 1667683 h 2240205"/>
              <a:gd name="connsiteX60" fmla="*/ 6243319 w 12192000"/>
              <a:gd name="connsiteY60" fmla="*/ 1695560 h 2240205"/>
              <a:gd name="connsiteX61" fmla="*/ 6098321 w 12192000"/>
              <a:gd name="connsiteY61" fmla="*/ 1721646 h 2240205"/>
              <a:gd name="connsiteX62" fmla="*/ 5880652 w 12192000"/>
              <a:gd name="connsiteY62" fmla="*/ 1779643 h 2240205"/>
              <a:gd name="connsiteX63" fmla="*/ 5785959 w 12192000"/>
              <a:gd name="connsiteY63" fmla="*/ 1775307 h 2240205"/>
              <a:gd name="connsiteX64" fmla="*/ 5643534 w 12192000"/>
              <a:gd name="connsiteY64" fmla="*/ 1802919 h 2240205"/>
              <a:gd name="connsiteX65" fmla="*/ 5518799 w 12192000"/>
              <a:gd name="connsiteY65" fmla="*/ 1818312 h 2240205"/>
              <a:gd name="connsiteX66" fmla="*/ 5505014 w 12192000"/>
              <a:gd name="connsiteY66" fmla="*/ 1819259 h 2240205"/>
              <a:gd name="connsiteX67" fmla="*/ 5453307 w 12192000"/>
              <a:gd name="connsiteY67" fmla="*/ 1815450 h 2240205"/>
              <a:gd name="connsiteX68" fmla="*/ 5221533 w 12192000"/>
              <a:gd name="connsiteY68" fmla="*/ 1846950 h 2240205"/>
              <a:gd name="connsiteX69" fmla="*/ 5149802 w 12192000"/>
              <a:gd name="connsiteY69" fmla="*/ 1844846 h 2240205"/>
              <a:gd name="connsiteX70" fmla="*/ 5114927 w 12192000"/>
              <a:gd name="connsiteY70" fmla="*/ 1847827 h 2240205"/>
              <a:gd name="connsiteX71" fmla="*/ 5108970 w 12192000"/>
              <a:gd name="connsiteY71" fmla="*/ 1847935 h 2240205"/>
              <a:gd name="connsiteX72" fmla="*/ 5067961 w 12192000"/>
              <a:gd name="connsiteY72" fmla="*/ 1845917 h 2240205"/>
              <a:gd name="connsiteX73" fmla="*/ 5007075 w 12192000"/>
              <a:gd name="connsiteY73" fmla="*/ 1838626 h 2240205"/>
              <a:gd name="connsiteX74" fmla="*/ 4944087 w 12192000"/>
              <a:gd name="connsiteY74" fmla="*/ 1823332 h 2240205"/>
              <a:gd name="connsiteX75" fmla="*/ 4907662 w 12192000"/>
              <a:gd name="connsiteY75" fmla="*/ 1816900 h 2240205"/>
              <a:gd name="connsiteX76" fmla="*/ 4882386 w 12192000"/>
              <a:gd name="connsiteY76" fmla="*/ 1809844 h 2240205"/>
              <a:gd name="connsiteX77" fmla="*/ 4811440 w 12192000"/>
              <a:gd name="connsiteY77" fmla="*/ 1804655 h 2240205"/>
              <a:gd name="connsiteX78" fmla="*/ 4691075 w 12192000"/>
              <a:gd name="connsiteY78" fmla="*/ 1801389 h 2240205"/>
              <a:gd name="connsiteX79" fmla="*/ 4640313 w 12192000"/>
              <a:gd name="connsiteY79" fmla="*/ 1784307 h 2240205"/>
              <a:gd name="connsiteX80" fmla="*/ 4536503 w 12192000"/>
              <a:gd name="connsiteY80" fmla="*/ 1785334 h 2240205"/>
              <a:gd name="connsiteX81" fmla="*/ 4513724 w 12192000"/>
              <a:gd name="connsiteY81" fmla="*/ 1791996 h 2240205"/>
              <a:gd name="connsiteX82" fmla="*/ 4459810 w 12192000"/>
              <a:gd name="connsiteY82" fmla="*/ 1797886 h 2240205"/>
              <a:gd name="connsiteX83" fmla="*/ 4379064 w 12192000"/>
              <a:gd name="connsiteY83" fmla="*/ 1817177 h 2240205"/>
              <a:gd name="connsiteX84" fmla="*/ 4290981 w 12192000"/>
              <a:gd name="connsiteY84" fmla="*/ 1839677 h 2240205"/>
              <a:gd name="connsiteX85" fmla="*/ 4238372 w 12192000"/>
              <a:gd name="connsiteY85" fmla="*/ 1851480 h 2240205"/>
              <a:gd name="connsiteX86" fmla="*/ 4232517 w 12192000"/>
              <a:gd name="connsiteY86" fmla="*/ 1852567 h 2240205"/>
              <a:gd name="connsiteX87" fmla="*/ 4191732 w 12192000"/>
              <a:gd name="connsiteY87" fmla="*/ 1857328 h 2240205"/>
              <a:gd name="connsiteX88" fmla="*/ 4065532 w 12192000"/>
              <a:gd name="connsiteY88" fmla="*/ 1855477 h 2240205"/>
              <a:gd name="connsiteX89" fmla="*/ 4028460 w 12192000"/>
              <a:gd name="connsiteY89" fmla="*/ 1855137 h 2240205"/>
              <a:gd name="connsiteX90" fmla="*/ 4002267 w 12192000"/>
              <a:gd name="connsiteY90" fmla="*/ 1852352 h 2240205"/>
              <a:gd name="connsiteX91" fmla="*/ 3931396 w 12192000"/>
              <a:gd name="connsiteY91" fmla="*/ 1858915 h 2240205"/>
              <a:gd name="connsiteX92" fmla="*/ 3812162 w 12192000"/>
              <a:gd name="connsiteY92" fmla="*/ 1875501 h 2240205"/>
              <a:gd name="connsiteX93" fmla="*/ 3758105 w 12192000"/>
              <a:gd name="connsiteY93" fmla="*/ 1871856 h 2240205"/>
              <a:gd name="connsiteX94" fmla="*/ 3567259 w 12192000"/>
              <a:gd name="connsiteY94" fmla="*/ 1893482 h 2240205"/>
              <a:gd name="connsiteX95" fmla="*/ 3405770 w 12192000"/>
              <a:gd name="connsiteY95" fmla="*/ 1904591 h 2240205"/>
              <a:gd name="connsiteX96" fmla="*/ 3280097 w 12192000"/>
              <a:gd name="connsiteY96" fmla="*/ 1919610 h 2240205"/>
              <a:gd name="connsiteX97" fmla="*/ 3009910 w 12192000"/>
              <a:gd name="connsiteY97" fmla="*/ 1957866 h 2240205"/>
              <a:gd name="connsiteX98" fmla="*/ 2995934 w 12192000"/>
              <a:gd name="connsiteY98" fmla="*/ 1967085 h 2240205"/>
              <a:gd name="connsiteX99" fmla="*/ 2942858 w 12192000"/>
              <a:gd name="connsiteY99" fmla="*/ 1981367 h 2240205"/>
              <a:gd name="connsiteX100" fmla="*/ 2875436 w 12192000"/>
              <a:gd name="connsiteY100" fmla="*/ 1996977 h 2240205"/>
              <a:gd name="connsiteX101" fmla="*/ 2874892 w 12192000"/>
              <a:gd name="connsiteY101" fmla="*/ 1996085 h 2240205"/>
              <a:gd name="connsiteX102" fmla="*/ 2843662 w 12192000"/>
              <a:gd name="connsiteY102" fmla="*/ 1992498 h 2240205"/>
              <a:gd name="connsiteX103" fmla="*/ 2718916 w 12192000"/>
              <a:gd name="connsiteY103" fmla="*/ 1990867 h 2240205"/>
              <a:gd name="connsiteX104" fmla="*/ 2713522 w 12192000"/>
              <a:gd name="connsiteY104" fmla="*/ 1990173 h 2240205"/>
              <a:gd name="connsiteX105" fmla="*/ 2476147 w 12192000"/>
              <a:gd name="connsiteY105" fmla="*/ 1998305 h 2240205"/>
              <a:gd name="connsiteX106" fmla="*/ 2373568 w 12192000"/>
              <a:gd name="connsiteY106" fmla="*/ 2003219 h 2240205"/>
              <a:gd name="connsiteX107" fmla="*/ 2287219 w 12192000"/>
              <a:gd name="connsiteY107" fmla="*/ 1998750 h 2240205"/>
              <a:gd name="connsiteX108" fmla="*/ 2243069 w 12192000"/>
              <a:gd name="connsiteY108" fmla="*/ 2005321 h 2240205"/>
              <a:gd name="connsiteX109" fmla="*/ 2164831 w 12192000"/>
              <a:gd name="connsiteY109" fmla="*/ 2010143 h 2240205"/>
              <a:gd name="connsiteX110" fmla="*/ 2085228 w 12192000"/>
              <a:gd name="connsiteY110" fmla="*/ 2046431 h 2240205"/>
              <a:gd name="connsiteX111" fmla="*/ 2058061 w 12192000"/>
              <a:gd name="connsiteY111" fmla="*/ 2047942 h 2240205"/>
              <a:gd name="connsiteX112" fmla="*/ 2042244 w 12192000"/>
              <a:gd name="connsiteY112" fmla="*/ 2055560 h 2240205"/>
              <a:gd name="connsiteX113" fmla="*/ 1877728 w 12192000"/>
              <a:gd name="connsiteY113" fmla="*/ 2101004 h 2240205"/>
              <a:gd name="connsiteX114" fmla="*/ 1759056 w 12192000"/>
              <a:gd name="connsiteY114" fmla="*/ 2125608 h 2240205"/>
              <a:gd name="connsiteX115" fmla="*/ 1637948 w 12192000"/>
              <a:gd name="connsiteY115" fmla="*/ 2172597 h 2240205"/>
              <a:gd name="connsiteX116" fmla="*/ 1434549 w 12192000"/>
              <a:gd name="connsiteY116" fmla="*/ 2234522 h 2240205"/>
              <a:gd name="connsiteX117" fmla="*/ 1370962 w 12192000"/>
              <a:gd name="connsiteY117" fmla="*/ 2237474 h 2240205"/>
              <a:gd name="connsiteX118" fmla="*/ 1356367 w 12192000"/>
              <a:gd name="connsiteY118" fmla="*/ 2235089 h 2240205"/>
              <a:gd name="connsiteX119" fmla="*/ 1279765 w 12192000"/>
              <a:gd name="connsiteY119" fmla="*/ 2229639 h 2240205"/>
              <a:gd name="connsiteX120" fmla="*/ 1195347 w 12192000"/>
              <a:gd name="connsiteY120" fmla="*/ 2212354 h 2240205"/>
              <a:gd name="connsiteX121" fmla="*/ 970251 w 12192000"/>
              <a:gd name="connsiteY121" fmla="*/ 2221029 h 2240205"/>
              <a:gd name="connsiteX122" fmla="*/ 812914 w 12192000"/>
              <a:gd name="connsiteY122" fmla="*/ 2210095 h 2240205"/>
              <a:gd name="connsiteX123" fmla="*/ 776382 w 12192000"/>
              <a:gd name="connsiteY123" fmla="*/ 2204512 h 2240205"/>
              <a:gd name="connsiteX124" fmla="*/ 597225 w 12192000"/>
              <a:gd name="connsiteY124" fmla="*/ 2180999 h 2240205"/>
              <a:gd name="connsiteX125" fmla="*/ 520671 w 12192000"/>
              <a:gd name="connsiteY125" fmla="*/ 2180980 h 2240205"/>
              <a:gd name="connsiteX126" fmla="*/ 515024 w 12192000"/>
              <a:gd name="connsiteY126" fmla="*/ 2179258 h 2240205"/>
              <a:gd name="connsiteX127" fmla="*/ 413835 w 12192000"/>
              <a:gd name="connsiteY127" fmla="*/ 2156783 h 2240205"/>
              <a:gd name="connsiteX128" fmla="*/ 376513 w 12192000"/>
              <a:gd name="connsiteY128" fmla="*/ 2154014 h 2240205"/>
              <a:gd name="connsiteX129" fmla="*/ 273386 w 12192000"/>
              <a:gd name="connsiteY129" fmla="*/ 2142551 h 2240205"/>
              <a:gd name="connsiteX130" fmla="*/ 77641 w 12192000"/>
              <a:gd name="connsiteY130" fmla="*/ 2126835 h 2240205"/>
              <a:gd name="connsiteX131" fmla="*/ 37645 w 12192000"/>
              <a:gd name="connsiteY131" fmla="*/ 2115401 h 2240205"/>
              <a:gd name="connsiteX132" fmla="*/ 4572 w 12192000"/>
              <a:gd name="connsiteY132" fmla="*/ 2111091 h 2240205"/>
              <a:gd name="connsiteX133" fmla="*/ 0 w 12192000"/>
              <a:gd name="connsiteY133" fmla="*/ 2110468 h 2240205"/>
              <a:gd name="connsiteX134" fmla="*/ 0 w 12192000"/>
              <a:gd name="connsiteY134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665605 w 12192000"/>
              <a:gd name="connsiteY33" fmla="*/ 1110791 h 2240205"/>
              <a:gd name="connsiteX34" fmla="*/ 8584946 w 12192000"/>
              <a:gd name="connsiteY34" fmla="*/ 1135226 h 2240205"/>
              <a:gd name="connsiteX35" fmla="*/ 8419755 w 12192000"/>
              <a:gd name="connsiteY35" fmla="*/ 1216260 h 2240205"/>
              <a:gd name="connsiteX36" fmla="*/ 8411626 w 12192000"/>
              <a:gd name="connsiteY36" fmla="*/ 1214397 h 2240205"/>
              <a:gd name="connsiteX37" fmla="*/ 8363469 w 12192000"/>
              <a:gd name="connsiteY37" fmla="*/ 1246658 h 2240205"/>
              <a:gd name="connsiteX38" fmla="*/ 8275497 w 12192000"/>
              <a:gd name="connsiteY38" fmla="*/ 1264396 h 2240205"/>
              <a:gd name="connsiteX39" fmla="*/ 8074238 w 12192000"/>
              <a:gd name="connsiteY39" fmla="*/ 1301895 h 2240205"/>
              <a:gd name="connsiteX40" fmla="*/ 7942099 w 12192000"/>
              <a:gd name="connsiteY40" fmla="*/ 1336332 h 2240205"/>
              <a:gd name="connsiteX41" fmla="*/ 7902328 w 12192000"/>
              <a:gd name="connsiteY41" fmla="*/ 1345865 h 2240205"/>
              <a:gd name="connsiteX42" fmla="*/ 7840612 w 12192000"/>
              <a:gd name="connsiteY42" fmla="*/ 1369373 h 2240205"/>
              <a:gd name="connsiteX43" fmla="*/ 7786819 w 12192000"/>
              <a:gd name="connsiteY43" fmla="*/ 1378970 h 2240205"/>
              <a:gd name="connsiteX44" fmla="*/ 7548172 w 12192000"/>
              <a:gd name="connsiteY44" fmla="*/ 1417460 h 2240205"/>
              <a:gd name="connsiteX45" fmla="*/ 7483437 w 12192000"/>
              <a:gd name="connsiteY45" fmla="*/ 1478152 h 2240205"/>
              <a:gd name="connsiteX46" fmla="*/ 7377870 w 12192000"/>
              <a:gd name="connsiteY46" fmla="*/ 1523319 h 2240205"/>
              <a:gd name="connsiteX47" fmla="*/ 7230737 w 12192000"/>
              <a:gd name="connsiteY47" fmla="*/ 1562633 h 2240205"/>
              <a:gd name="connsiteX48" fmla="*/ 7224458 w 12192000"/>
              <a:gd name="connsiteY48" fmla="*/ 1573008 h 2240205"/>
              <a:gd name="connsiteX49" fmla="*/ 7183121 w 12192000"/>
              <a:gd name="connsiteY49" fmla="*/ 1595162 h 2240205"/>
              <a:gd name="connsiteX50" fmla="*/ 7164601 w 12192000"/>
              <a:gd name="connsiteY50" fmla="*/ 1606490 h 2240205"/>
              <a:gd name="connsiteX51" fmla="*/ 6900177 w 12192000"/>
              <a:gd name="connsiteY51" fmla="*/ 1636016 h 2240205"/>
              <a:gd name="connsiteX52" fmla="*/ 6795372 w 12192000"/>
              <a:gd name="connsiteY52" fmla="*/ 1644845 h 2240205"/>
              <a:gd name="connsiteX53" fmla="*/ 6692251 w 12192000"/>
              <a:gd name="connsiteY53" fmla="*/ 1656357 h 2240205"/>
              <a:gd name="connsiteX54" fmla="*/ 6655235 w 12192000"/>
              <a:gd name="connsiteY54" fmla="*/ 1661869 h 2240205"/>
              <a:gd name="connsiteX55" fmla="*/ 6554894 w 12192000"/>
              <a:gd name="connsiteY55" fmla="*/ 1664428 h 2240205"/>
              <a:gd name="connsiteX56" fmla="*/ 6516595 w 12192000"/>
              <a:gd name="connsiteY56" fmla="*/ 1667475 h 2240205"/>
              <a:gd name="connsiteX57" fmla="*/ 6508541 w 12192000"/>
              <a:gd name="connsiteY57" fmla="*/ 1668757 h 2240205"/>
              <a:gd name="connsiteX58" fmla="*/ 6471012 w 12192000"/>
              <a:gd name="connsiteY58" fmla="*/ 1678604 h 2240205"/>
              <a:gd name="connsiteX59" fmla="*/ 6364035 w 12192000"/>
              <a:gd name="connsiteY59" fmla="*/ 1667683 h 2240205"/>
              <a:gd name="connsiteX60" fmla="*/ 6243319 w 12192000"/>
              <a:gd name="connsiteY60" fmla="*/ 1695560 h 2240205"/>
              <a:gd name="connsiteX61" fmla="*/ 6098321 w 12192000"/>
              <a:gd name="connsiteY61" fmla="*/ 1721646 h 2240205"/>
              <a:gd name="connsiteX62" fmla="*/ 5880652 w 12192000"/>
              <a:gd name="connsiteY62" fmla="*/ 1779643 h 2240205"/>
              <a:gd name="connsiteX63" fmla="*/ 5785959 w 12192000"/>
              <a:gd name="connsiteY63" fmla="*/ 1775307 h 2240205"/>
              <a:gd name="connsiteX64" fmla="*/ 5643534 w 12192000"/>
              <a:gd name="connsiteY64" fmla="*/ 1802919 h 2240205"/>
              <a:gd name="connsiteX65" fmla="*/ 5518799 w 12192000"/>
              <a:gd name="connsiteY65" fmla="*/ 1818312 h 2240205"/>
              <a:gd name="connsiteX66" fmla="*/ 5505014 w 12192000"/>
              <a:gd name="connsiteY66" fmla="*/ 1819259 h 2240205"/>
              <a:gd name="connsiteX67" fmla="*/ 5453307 w 12192000"/>
              <a:gd name="connsiteY67" fmla="*/ 1815450 h 2240205"/>
              <a:gd name="connsiteX68" fmla="*/ 5221533 w 12192000"/>
              <a:gd name="connsiteY68" fmla="*/ 1846950 h 2240205"/>
              <a:gd name="connsiteX69" fmla="*/ 5149802 w 12192000"/>
              <a:gd name="connsiteY69" fmla="*/ 1844846 h 2240205"/>
              <a:gd name="connsiteX70" fmla="*/ 5114927 w 12192000"/>
              <a:gd name="connsiteY70" fmla="*/ 1847827 h 2240205"/>
              <a:gd name="connsiteX71" fmla="*/ 5108970 w 12192000"/>
              <a:gd name="connsiteY71" fmla="*/ 1847935 h 2240205"/>
              <a:gd name="connsiteX72" fmla="*/ 5067961 w 12192000"/>
              <a:gd name="connsiteY72" fmla="*/ 1845917 h 2240205"/>
              <a:gd name="connsiteX73" fmla="*/ 5007075 w 12192000"/>
              <a:gd name="connsiteY73" fmla="*/ 1838626 h 2240205"/>
              <a:gd name="connsiteX74" fmla="*/ 4944087 w 12192000"/>
              <a:gd name="connsiteY74" fmla="*/ 1823332 h 2240205"/>
              <a:gd name="connsiteX75" fmla="*/ 4907662 w 12192000"/>
              <a:gd name="connsiteY75" fmla="*/ 1816900 h 2240205"/>
              <a:gd name="connsiteX76" fmla="*/ 4882386 w 12192000"/>
              <a:gd name="connsiteY76" fmla="*/ 1809844 h 2240205"/>
              <a:gd name="connsiteX77" fmla="*/ 4811440 w 12192000"/>
              <a:gd name="connsiteY77" fmla="*/ 1804655 h 2240205"/>
              <a:gd name="connsiteX78" fmla="*/ 4691075 w 12192000"/>
              <a:gd name="connsiteY78" fmla="*/ 1801389 h 2240205"/>
              <a:gd name="connsiteX79" fmla="*/ 4640313 w 12192000"/>
              <a:gd name="connsiteY79" fmla="*/ 1784307 h 2240205"/>
              <a:gd name="connsiteX80" fmla="*/ 4536503 w 12192000"/>
              <a:gd name="connsiteY80" fmla="*/ 1785334 h 2240205"/>
              <a:gd name="connsiteX81" fmla="*/ 4513724 w 12192000"/>
              <a:gd name="connsiteY81" fmla="*/ 1791996 h 2240205"/>
              <a:gd name="connsiteX82" fmla="*/ 4459810 w 12192000"/>
              <a:gd name="connsiteY82" fmla="*/ 1797886 h 2240205"/>
              <a:gd name="connsiteX83" fmla="*/ 4379064 w 12192000"/>
              <a:gd name="connsiteY83" fmla="*/ 1817177 h 2240205"/>
              <a:gd name="connsiteX84" fmla="*/ 4290981 w 12192000"/>
              <a:gd name="connsiteY84" fmla="*/ 1839677 h 2240205"/>
              <a:gd name="connsiteX85" fmla="*/ 4238372 w 12192000"/>
              <a:gd name="connsiteY85" fmla="*/ 1851480 h 2240205"/>
              <a:gd name="connsiteX86" fmla="*/ 4232517 w 12192000"/>
              <a:gd name="connsiteY86" fmla="*/ 1852567 h 2240205"/>
              <a:gd name="connsiteX87" fmla="*/ 4191732 w 12192000"/>
              <a:gd name="connsiteY87" fmla="*/ 1857328 h 2240205"/>
              <a:gd name="connsiteX88" fmla="*/ 4065532 w 12192000"/>
              <a:gd name="connsiteY88" fmla="*/ 1855477 h 2240205"/>
              <a:gd name="connsiteX89" fmla="*/ 4028460 w 12192000"/>
              <a:gd name="connsiteY89" fmla="*/ 1855137 h 2240205"/>
              <a:gd name="connsiteX90" fmla="*/ 4002267 w 12192000"/>
              <a:gd name="connsiteY90" fmla="*/ 1852352 h 2240205"/>
              <a:gd name="connsiteX91" fmla="*/ 3931396 w 12192000"/>
              <a:gd name="connsiteY91" fmla="*/ 1858915 h 2240205"/>
              <a:gd name="connsiteX92" fmla="*/ 3812162 w 12192000"/>
              <a:gd name="connsiteY92" fmla="*/ 1875501 h 2240205"/>
              <a:gd name="connsiteX93" fmla="*/ 3758105 w 12192000"/>
              <a:gd name="connsiteY93" fmla="*/ 1871856 h 2240205"/>
              <a:gd name="connsiteX94" fmla="*/ 3567259 w 12192000"/>
              <a:gd name="connsiteY94" fmla="*/ 1893482 h 2240205"/>
              <a:gd name="connsiteX95" fmla="*/ 3405770 w 12192000"/>
              <a:gd name="connsiteY95" fmla="*/ 1904591 h 2240205"/>
              <a:gd name="connsiteX96" fmla="*/ 3280097 w 12192000"/>
              <a:gd name="connsiteY96" fmla="*/ 1919610 h 2240205"/>
              <a:gd name="connsiteX97" fmla="*/ 3009910 w 12192000"/>
              <a:gd name="connsiteY97" fmla="*/ 1957866 h 2240205"/>
              <a:gd name="connsiteX98" fmla="*/ 2995934 w 12192000"/>
              <a:gd name="connsiteY98" fmla="*/ 1967085 h 2240205"/>
              <a:gd name="connsiteX99" fmla="*/ 2942858 w 12192000"/>
              <a:gd name="connsiteY99" fmla="*/ 1981367 h 2240205"/>
              <a:gd name="connsiteX100" fmla="*/ 2875436 w 12192000"/>
              <a:gd name="connsiteY100" fmla="*/ 1996977 h 2240205"/>
              <a:gd name="connsiteX101" fmla="*/ 2874892 w 12192000"/>
              <a:gd name="connsiteY101" fmla="*/ 1996085 h 2240205"/>
              <a:gd name="connsiteX102" fmla="*/ 2843662 w 12192000"/>
              <a:gd name="connsiteY102" fmla="*/ 1992498 h 2240205"/>
              <a:gd name="connsiteX103" fmla="*/ 2718916 w 12192000"/>
              <a:gd name="connsiteY103" fmla="*/ 1990867 h 2240205"/>
              <a:gd name="connsiteX104" fmla="*/ 2713522 w 12192000"/>
              <a:gd name="connsiteY104" fmla="*/ 1990173 h 2240205"/>
              <a:gd name="connsiteX105" fmla="*/ 2476147 w 12192000"/>
              <a:gd name="connsiteY105" fmla="*/ 1998305 h 2240205"/>
              <a:gd name="connsiteX106" fmla="*/ 2373568 w 12192000"/>
              <a:gd name="connsiteY106" fmla="*/ 2003219 h 2240205"/>
              <a:gd name="connsiteX107" fmla="*/ 2287219 w 12192000"/>
              <a:gd name="connsiteY107" fmla="*/ 1998750 h 2240205"/>
              <a:gd name="connsiteX108" fmla="*/ 2243069 w 12192000"/>
              <a:gd name="connsiteY108" fmla="*/ 2005321 h 2240205"/>
              <a:gd name="connsiteX109" fmla="*/ 2164831 w 12192000"/>
              <a:gd name="connsiteY109" fmla="*/ 2010143 h 2240205"/>
              <a:gd name="connsiteX110" fmla="*/ 2085228 w 12192000"/>
              <a:gd name="connsiteY110" fmla="*/ 2046431 h 2240205"/>
              <a:gd name="connsiteX111" fmla="*/ 2058061 w 12192000"/>
              <a:gd name="connsiteY111" fmla="*/ 2047942 h 2240205"/>
              <a:gd name="connsiteX112" fmla="*/ 2042244 w 12192000"/>
              <a:gd name="connsiteY112" fmla="*/ 2055560 h 2240205"/>
              <a:gd name="connsiteX113" fmla="*/ 1877728 w 12192000"/>
              <a:gd name="connsiteY113" fmla="*/ 2101004 h 2240205"/>
              <a:gd name="connsiteX114" fmla="*/ 1759056 w 12192000"/>
              <a:gd name="connsiteY114" fmla="*/ 2125608 h 2240205"/>
              <a:gd name="connsiteX115" fmla="*/ 1637948 w 12192000"/>
              <a:gd name="connsiteY115" fmla="*/ 2172597 h 2240205"/>
              <a:gd name="connsiteX116" fmla="*/ 1434549 w 12192000"/>
              <a:gd name="connsiteY116" fmla="*/ 2234522 h 2240205"/>
              <a:gd name="connsiteX117" fmla="*/ 1370962 w 12192000"/>
              <a:gd name="connsiteY117" fmla="*/ 2237474 h 2240205"/>
              <a:gd name="connsiteX118" fmla="*/ 1356367 w 12192000"/>
              <a:gd name="connsiteY118" fmla="*/ 2235089 h 2240205"/>
              <a:gd name="connsiteX119" fmla="*/ 1279765 w 12192000"/>
              <a:gd name="connsiteY119" fmla="*/ 2229639 h 2240205"/>
              <a:gd name="connsiteX120" fmla="*/ 1195347 w 12192000"/>
              <a:gd name="connsiteY120" fmla="*/ 2212354 h 2240205"/>
              <a:gd name="connsiteX121" fmla="*/ 970251 w 12192000"/>
              <a:gd name="connsiteY121" fmla="*/ 2221029 h 2240205"/>
              <a:gd name="connsiteX122" fmla="*/ 812914 w 12192000"/>
              <a:gd name="connsiteY122" fmla="*/ 2210095 h 2240205"/>
              <a:gd name="connsiteX123" fmla="*/ 776382 w 12192000"/>
              <a:gd name="connsiteY123" fmla="*/ 2204512 h 2240205"/>
              <a:gd name="connsiteX124" fmla="*/ 597225 w 12192000"/>
              <a:gd name="connsiteY124" fmla="*/ 2180999 h 2240205"/>
              <a:gd name="connsiteX125" fmla="*/ 520671 w 12192000"/>
              <a:gd name="connsiteY125" fmla="*/ 2180980 h 2240205"/>
              <a:gd name="connsiteX126" fmla="*/ 515024 w 12192000"/>
              <a:gd name="connsiteY126" fmla="*/ 2179258 h 2240205"/>
              <a:gd name="connsiteX127" fmla="*/ 413835 w 12192000"/>
              <a:gd name="connsiteY127" fmla="*/ 2156783 h 2240205"/>
              <a:gd name="connsiteX128" fmla="*/ 376513 w 12192000"/>
              <a:gd name="connsiteY128" fmla="*/ 2154014 h 2240205"/>
              <a:gd name="connsiteX129" fmla="*/ 273386 w 12192000"/>
              <a:gd name="connsiteY129" fmla="*/ 2142551 h 2240205"/>
              <a:gd name="connsiteX130" fmla="*/ 77641 w 12192000"/>
              <a:gd name="connsiteY130" fmla="*/ 2126835 h 2240205"/>
              <a:gd name="connsiteX131" fmla="*/ 37645 w 12192000"/>
              <a:gd name="connsiteY131" fmla="*/ 2115401 h 2240205"/>
              <a:gd name="connsiteX132" fmla="*/ 4572 w 12192000"/>
              <a:gd name="connsiteY132" fmla="*/ 2111091 h 2240205"/>
              <a:gd name="connsiteX133" fmla="*/ 0 w 12192000"/>
              <a:gd name="connsiteY133" fmla="*/ 2110468 h 2240205"/>
              <a:gd name="connsiteX134" fmla="*/ 0 w 12192000"/>
              <a:gd name="connsiteY134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665605 w 12192000"/>
              <a:gd name="connsiteY33" fmla="*/ 1110791 h 2240205"/>
              <a:gd name="connsiteX34" fmla="*/ 8584946 w 12192000"/>
              <a:gd name="connsiteY34" fmla="*/ 1135226 h 2240205"/>
              <a:gd name="connsiteX35" fmla="*/ 8419755 w 12192000"/>
              <a:gd name="connsiteY35" fmla="*/ 1216260 h 2240205"/>
              <a:gd name="connsiteX36" fmla="*/ 8411626 w 12192000"/>
              <a:gd name="connsiteY36" fmla="*/ 1214397 h 2240205"/>
              <a:gd name="connsiteX37" fmla="*/ 8363469 w 12192000"/>
              <a:gd name="connsiteY37" fmla="*/ 1246658 h 2240205"/>
              <a:gd name="connsiteX38" fmla="*/ 8275497 w 12192000"/>
              <a:gd name="connsiteY38" fmla="*/ 1264396 h 2240205"/>
              <a:gd name="connsiteX39" fmla="*/ 8074238 w 12192000"/>
              <a:gd name="connsiteY39" fmla="*/ 1301895 h 2240205"/>
              <a:gd name="connsiteX40" fmla="*/ 7902328 w 12192000"/>
              <a:gd name="connsiteY40" fmla="*/ 1345865 h 2240205"/>
              <a:gd name="connsiteX41" fmla="*/ 7840612 w 12192000"/>
              <a:gd name="connsiteY41" fmla="*/ 1369373 h 2240205"/>
              <a:gd name="connsiteX42" fmla="*/ 7786819 w 12192000"/>
              <a:gd name="connsiteY42" fmla="*/ 1378970 h 2240205"/>
              <a:gd name="connsiteX43" fmla="*/ 7548172 w 12192000"/>
              <a:gd name="connsiteY43" fmla="*/ 1417460 h 2240205"/>
              <a:gd name="connsiteX44" fmla="*/ 7483437 w 12192000"/>
              <a:gd name="connsiteY44" fmla="*/ 1478152 h 2240205"/>
              <a:gd name="connsiteX45" fmla="*/ 7377870 w 12192000"/>
              <a:gd name="connsiteY45" fmla="*/ 1523319 h 2240205"/>
              <a:gd name="connsiteX46" fmla="*/ 7230737 w 12192000"/>
              <a:gd name="connsiteY46" fmla="*/ 1562633 h 2240205"/>
              <a:gd name="connsiteX47" fmla="*/ 7224458 w 12192000"/>
              <a:gd name="connsiteY47" fmla="*/ 1573008 h 2240205"/>
              <a:gd name="connsiteX48" fmla="*/ 7183121 w 12192000"/>
              <a:gd name="connsiteY48" fmla="*/ 1595162 h 2240205"/>
              <a:gd name="connsiteX49" fmla="*/ 7164601 w 12192000"/>
              <a:gd name="connsiteY49" fmla="*/ 1606490 h 2240205"/>
              <a:gd name="connsiteX50" fmla="*/ 6900177 w 12192000"/>
              <a:gd name="connsiteY50" fmla="*/ 1636016 h 2240205"/>
              <a:gd name="connsiteX51" fmla="*/ 6795372 w 12192000"/>
              <a:gd name="connsiteY51" fmla="*/ 1644845 h 2240205"/>
              <a:gd name="connsiteX52" fmla="*/ 6692251 w 12192000"/>
              <a:gd name="connsiteY52" fmla="*/ 1656357 h 2240205"/>
              <a:gd name="connsiteX53" fmla="*/ 6655235 w 12192000"/>
              <a:gd name="connsiteY53" fmla="*/ 1661869 h 2240205"/>
              <a:gd name="connsiteX54" fmla="*/ 6554894 w 12192000"/>
              <a:gd name="connsiteY54" fmla="*/ 1664428 h 2240205"/>
              <a:gd name="connsiteX55" fmla="*/ 6516595 w 12192000"/>
              <a:gd name="connsiteY55" fmla="*/ 1667475 h 2240205"/>
              <a:gd name="connsiteX56" fmla="*/ 6508541 w 12192000"/>
              <a:gd name="connsiteY56" fmla="*/ 1668757 h 2240205"/>
              <a:gd name="connsiteX57" fmla="*/ 6471012 w 12192000"/>
              <a:gd name="connsiteY57" fmla="*/ 1678604 h 2240205"/>
              <a:gd name="connsiteX58" fmla="*/ 6364035 w 12192000"/>
              <a:gd name="connsiteY58" fmla="*/ 1667683 h 2240205"/>
              <a:gd name="connsiteX59" fmla="*/ 6243319 w 12192000"/>
              <a:gd name="connsiteY59" fmla="*/ 1695560 h 2240205"/>
              <a:gd name="connsiteX60" fmla="*/ 6098321 w 12192000"/>
              <a:gd name="connsiteY60" fmla="*/ 1721646 h 2240205"/>
              <a:gd name="connsiteX61" fmla="*/ 5880652 w 12192000"/>
              <a:gd name="connsiteY61" fmla="*/ 1779643 h 2240205"/>
              <a:gd name="connsiteX62" fmla="*/ 5785959 w 12192000"/>
              <a:gd name="connsiteY62" fmla="*/ 1775307 h 2240205"/>
              <a:gd name="connsiteX63" fmla="*/ 5643534 w 12192000"/>
              <a:gd name="connsiteY63" fmla="*/ 1802919 h 2240205"/>
              <a:gd name="connsiteX64" fmla="*/ 5518799 w 12192000"/>
              <a:gd name="connsiteY64" fmla="*/ 1818312 h 2240205"/>
              <a:gd name="connsiteX65" fmla="*/ 5505014 w 12192000"/>
              <a:gd name="connsiteY65" fmla="*/ 1819259 h 2240205"/>
              <a:gd name="connsiteX66" fmla="*/ 5453307 w 12192000"/>
              <a:gd name="connsiteY66" fmla="*/ 1815450 h 2240205"/>
              <a:gd name="connsiteX67" fmla="*/ 5221533 w 12192000"/>
              <a:gd name="connsiteY67" fmla="*/ 1846950 h 2240205"/>
              <a:gd name="connsiteX68" fmla="*/ 5149802 w 12192000"/>
              <a:gd name="connsiteY68" fmla="*/ 1844846 h 2240205"/>
              <a:gd name="connsiteX69" fmla="*/ 5114927 w 12192000"/>
              <a:gd name="connsiteY69" fmla="*/ 1847827 h 2240205"/>
              <a:gd name="connsiteX70" fmla="*/ 5108970 w 12192000"/>
              <a:gd name="connsiteY70" fmla="*/ 1847935 h 2240205"/>
              <a:gd name="connsiteX71" fmla="*/ 5067961 w 12192000"/>
              <a:gd name="connsiteY71" fmla="*/ 1845917 h 2240205"/>
              <a:gd name="connsiteX72" fmla="*/ 5007075 w 12192000"/>
              <a:gd name="connsiteY72" fmla="*/ 1838626 h 2240205"/>
              <a:gd name="connsiteX73" fmla="*/ 4944087 w 12192000"/>
              <a:gd name="connsiteY73" fmla="*/ 1823332 h 2240205"/>
              <a:gd name="connsiteX74" fmla="*/ 4907662 w 12192000"/>
              <a:gd name="connsiteY74" fmla="*/ 1816900 h 2240205"/>
              <a:gd name="connsiteX75" fmla="*/ 4882386 w 12192000"/>
              <a:gd name="connsiteY75" fmla="*/ 1809844 h 2240205"/>
              <a:gd name="connsiteX76" fmla="*/ 4811440 w 12192000"/>
              <a:gd name="connsiteY76" fmla="*/ 1804655 h 2240205"/>
              <a:gd name="connsiteX77" fmla="*/ 4691075 w 12192000"/>
              <a:gd name="connsiteY77" fmla="*/ 1801389 h 2240205"/>
              <a:gd name="connsiteX78" fmla="*/ 4640313 w 12192000"/>
              <a:gd name="connsiteY78" fmla="*/ 1784307 h 2240205"/>
              <a:gd name="connsiteX79" fmla="*/ 4536503 w 12192000"/>
              <a:gd name="connsiteY79" fmla="*/ 1785334 h 2240205"/>
              <a:gd name="connsiteX80" fmla="*/ 4513724 w 12192000"/>
              <a:gd name="connsiteY80" fmla="*/ 1791996 h 2240205"/>
              <a:gd name="connsiteX81" fmla="*/ 4459810 w 12192000"/>
              <a:gd name="connsiteY81" fmla="*/ 1797886 h 2240205"/>
              <a:gd name="connsiteX82" fmla="*/ 4379064 w 12192000"/>
              <a:gd name="connsiteY82" fmla="*/ 1817177 h 2240205"/>
              <a:gd name="connsiteX83" fmla="*/ 4290981 w 12192000"/>
              <a:gd name="connsiteY83" fmla="*/ 1839677 h 2240205"/>
              <a:gd name="connsiteX84" fmla="*/ 4238372 w 12192000"/>
              <a:gd name="connsiteY84" fmla="*/ 1851480 h 2240205"/>
              <a:gd name="connsiteX85" fmla="*/ 4232517 w 12192000"/>
              <a:gd name="connsiteY85" fmla="*/ 1852567 h 2240205"/>
              <a:gd name="connsiteX86" fmla="*/ 4191732 w 12192000"/>
              <a:gd name="connsiteY86" fmla="*/ 1857328 h 2240205"/>
              <a:gd name="connsiteX87" fmla="*/ 4065532 w 12192000"/>
              <a:gd name="connsiteY87" fmla="*/ 1855477 h 2240205"/>
              <a:gd name="connsiteX88" fmla="*/ 4028460 w 12192000"/>
              <a:gd name="connsiteY88" fmla="*/ 1855137 h 2240205"/>
              <a:gd name="connsiteX89" fmla="*/ 4002267 w 12192000"/>
              <a:gd name="connsiteY89" fmla="*/ 1852352 h 2240205"/>
              <a:gd name="connsiteX90" fmla="*/ 3931396 w 12192000"/>
              <a:gd name="connsiteY90" fmla="*/ 1858915 h 2240205"/>
              <a:gd name="connsiteX91" fmla="*/ 3812162 w 12192000"/>
              <a:gd name="connsiteY91" fmla="*/ 1875501 h 2240205"/>
              <a:gd name="connsiteX92" fmla="*/ 3758105 w 12192000"/>
              <a:gd name="connsiteY92" fmla="*/ 1871856 h 2240205"/>
              <a:gd name="connsiteX93" fmla="*/ 3567259 w 12192000"/>
              <a:gd name="connsiteY93" fmla="*/ 1893482 h 2240205"/>
              <a:gd name="connsiteX94" fmla="*/ 3405770 w 12192000"/>
              <a:gd name="connsiteY94" fmla="*/ 1904591 h 2240205"/>
              <a:gd name="connsiteX95" fmla="*/ 3280097 w 12192000"/>
              <a:gd name="connsiteY95" fmla="*/ 1919610 h 2240205"/>
              <a:gd name="connsiteX96" fmla="*/ 3009910 w 12192000"/>
              <a:gd name="connsiteY96" fmla="*/ 1957866 h 2240205"/>
              <a:gd name="connsiteX97" fmla="*/ 2995934 w 12192000"/>
              <a:gd name="connsiteY97" fmla="*/ 1967085 h 2240205"/>
              <a:gd name="connsiteX98" fmla="*/ 2942858 w 12192000"/>
              <a:gd name="connsiteY98" fmla="*/ 1981367 h 2240205"/>
              <a:gd name="connsiteX99" fmla="*/ 2875436 w 12192000"/>
              <a:gd name="connsiteY99" fmla="*/ 1996977 h 2240205"/>
              <a:gd name="connsiteX100" fmla="*/ 2874892 w 12192000"/>
              <a:gd name="connsiteY100" fmla="*/ 1996085 h 2240205"/>
              <a:gd name="connsiteX101" fmla="*/ 2843662 w 12192000"/>
              <a:gd name="connsiteY101" fmla="*/ 1992498 h 2240205"/>
              <a:gd name="connsiteX102" fmla="*/ 2718916 w 12192000"/>
              <a:gd name="connsiteY102" fmla="*/ 1990867 h 2240205"/>
              <a:gd name="connsiteX103" fmla="*/ 2713522 w 12192000"/>
              <a:gd name="connsiteY103" fmla="*/ 1990173 h 2240205"/>
              <a:gd name="connsiteX104" fmla="*/ 2476147 w 12192000"/>
              <a:gd name="connsiteY104" fmla="*/ 1998305 h 2240205"/>
              <a:gd name="connsiteX105" fmla="*/ 2373568 w 12192000"/>
              <a:gd name="connsiteY105" fmla="*/ 2003219 h 2240205"/>
              <a:gd name="connsiteX106" fmla="*/ 2287219 w 12192000"/>
              <a:gd name="connsiteY106" fmla="*/ 1998750 h 2240205"/>
              <a:gd name="connsiteX107" fmla="*/ 2243069 w 12192000"/>
              <a:gd name="connsiteY107" fmla="*/ 2005321 h 2240205"/>
              <a:gd name="connsiteX108" fmla="*/ 2164831 w 12192000"/>
              <a:gd name="connsiteY108" fmla="*/ 2010143 h 2240205"/>
              <a:gd name="connsiteX109" fmla="*/ 2085228 w 12192000"/>
              <a:gd name="connsiteY109" fmla="*/ 2046431 h 2240205"/>
              <a:gd name="connsiteX110" fmla="*/ 2058061 w 12192000"/>
              <a:gd name="connsiteY110" fmla="*/ 2047942 h 2240205"/>
              <a:gd name="connsiteX111" fmla="*/ 2042244 w 12192000"/>
              <a:gd name="connsiteY111" fmla="*/ 2055560 h 2240205"/>
              <a:gd name="connsiteX112" fmla="*/ 1877728 w 12192000"/>
              <a:gd name="connsiteY112" fmla="*/ 2101004 h 2240205"/>
              <a:gd name="connsiteX113" fmla="*/ 1759056 w 12192000"/>
              <a:gd name="connsiteY113" fmla="*/ 2125608 h 2240205"/>
              <a:gd name="connsiteX114" fmla="*/ 1637948 w 12192000"/>
              <a:gd name="connsiteY114" fmla="*/ 2172597 h 2240205"/>
              <a:gd name="connsiteX115" fmla="*/ 1434549 w 12192000"/>
              <a:gd name="connsiteY115" fmla="*/ 2234522 h 2240205"/>
              <a:gd name="connsiteX116" fmla="*/ 1370962 w 12192000"/>
              <a:gd name="connsiteY116" fmla="*/ 2237474 h 2240205"/>
              <a:gd name="connsiteX117" fmla="*/ 1356367 w 12192000"/>
              <a:gd name="connsiteY117" fmla="*/ 2235089 h 2240205"/>
              <a:gd name="connsiteX118" fmla="*/ 1279765 w 12192000"/>
              <a:gd name="connsiteY118" fmla="*/ 2229639 h 2240205"/>
              <a:gd name="connsiteX119" fmla="*/ 1195347 w 12192000"/>
              <a:gd name="connsiteY119" fmla="*/ 2212354 h 2240205"/>
              <a:gd name="connsiteX120" fmla="*/ 970251 w 12192000"/>
              <a:gd name="connsiteY120" fmla="*/ 2221029 h 2240205"/>
              <a:gd name="connsiteX121" fmla="*/ 812914 w 12192000"/>
              <a:gd name="connsiteY121" fmla="*/ 2210095 h 2240205"/>
              <a:gd name="connsiteX122" fmla="*/ 776382 w 12192000"/>
              <a:gd name="connsiteY122" fmla="*/ 2204512 h 2240205"/>
              <a:gd name="connsiteX123" fmla="*/ 597225 w 12192000"/>
              <a:gd name="connsiteY123" fmla="*/ 2180999 h 2240205"/>
              <a:gd name="connsiteX124" fmla="*/ 520671 w 12192000"/>
              <a:gd name="connsiteY124" fmla="*/ 2180980 h 2240205"/>
              <a:gd name="connsiteX125" fmla="*/ 515024 w 12192000"/>
              <a:gd name="connsiteY125" fmla="*/ 2179258 h 2240205"/>
              <a:gd name="connsiteX126" fmla="*/ 413835 w 12192000"/>
              <a:gd name="connsiteY126" fmla="*/ 2156783 h 2240205"/>
              <a:gd name="connsiteX127" fmla="*/ 376513 w 12192000"/>
              <a:gd name="connsiteY127" fmla="*/ 2154014 h 2240205"/>
              <a:gd name="connsiteX128" fmla="*/ 273386 w 12192000"/>
              <a:gd name="connsiteY128" fmla="*/ 2142551 h 2240205"/>
              <a:gd name="connsiteX129" fmla="*/ 77641 w 12192000"/>
              <a:gd name="connsiteY129" fmla="*/ 2126835 h 2240205"/>
              <a:gd name="connsiteX130" fmla="*/ 37645 w 12192000"/>
              <a:gd name="connsiteY130" fmla="*/ 2115401 h 2240205"/>
              <a:gd name="connsiteX131" fmla="*/ 4572 w 12192000"/>
              <a:gd name="connsiteY131" fmla="*/ 2111091 h 2240205"/>
              <a:gd name="connsiteX132" fmla="*/ 0 w 12192000"/>
              <a:gd name="connsiteY132" fmla="*/ 2110468 h 2240205"/>
              <a:gd name="connsiteX133" fmla="*/ 0 w 12192000"/>
              <a:gd name="connsiteY133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665605 w 12192000"/>
              <a:gd name="connsiteY33" fmla="*/ 1110791 h 2240205"/>
              <a:gd name="connsiteX34" fmla="*/ 8584946 w 12192000"/>
              <a:gd name="connsiteY34" fmla="*/ 1135226 h 2240205"/>
              <a:gd name="connsiteX35" fmla="*/ 8419755 w 12192000"/>
              <a:gd name="connsiteY35" fmla="*/ 1216260 h 2240205"/>
              <a:gd name="connsiteX36" fmla="*/ 8411626 w 12192000"/>
              <a:gd name="connsiteY36" fmla="*/ 1214397 h 2240205"/>
              <a:gd name="connsiteX37" fmla="*/ 8363469 w 12192000"/>
              <a:gd name="connsiteY37" fmla="*/ 1246658 h 2240205"/>
              <a:gd name="connsiteX38" fmla="*/ 8275497 w 12192000"/>
              <a:gd name="connsiteY38" fmla="*/ 1264396 h 2240205"/>
              <a:gd name="connsiteX39" fmla="*/ 8074238 w 12192000"/>
              <a:gd name="connsiteY39" fmla="*/ 1301895 h 2240205"/>
              <a:gd name="connsiteX40" fmla="*/ 7902328 w 12192000"/>
              <a:gd name="connsiteY40" fmla="*/ 1345865 h 2240205"/>
              <a:gd name="connsiteX41" fmla="*/ 7840612 w 12192000"/>
              <a:gd name="connsiteY41" fmla="*/ 1369373 h 2240205"/>
              <a:gd name="connsiteX42" fmla="*/ 7786819 w 12192000"/>
              <a:gd name="connsiteY42" fmla="*/ 1378970 h 2240205"/>
              <a:gd name="connsiteX43" fmla="*/ 7548172 w 12192000"/>
              <a:gd name="connsiteY43" fmla="*/ 1417460 h 2240205"/>
              <a:gd name="connsiteX44" fmla="*/ 7483437 w 12192000"/>
              <a:gd name="connsiteY44" fmla="*/ 1478152 h 2240205"/>
              <a:gd name="connsiteX45" fmla="*/ 7377870 w 12192000"/>
              <a:gd name="connsiteY45" fmla="*/ 1523319 h 2240205"/>
              <a:gd name="connsiteX46" fmla="*/ 7230737 w 12192000"/>
              <a:gd name="connsiteY46" fmla="*/ 1562633 h 2240205"/>
              <a:gd name="connsiteX47" fmla="*/ 7224458 w 12192000"/>
              <a:gd name="connsiteY47" fmla="*/ 1573008 h 2240205"/>
              <a:gd name="connsiteX48" fmla="*/ 7183121 w 12192000"/>
              <a:gd name="connsiteY48" fmla="*/ 1595162 h 2240205"/>
              <a:gd name="connsiteX49" fmla="*/ 7164601 w 12192000"/>
              <a:gd name="connsiteY49" fmla="*/ 1606490 h 2240205"/>
              <a:gd name="connsiteX50" fmla="*/ 6900177 w 12192000"/>
              <a:gd name="connsiteY50" fmla="*/ 1636016 h 2240205"/>
              <a:gd name="connsiteX51" fmla="*/ 6795372 w 12192000"/>
              <a:gd name="connsiteY51" fmla="*/ 1644845 h 2240205"/>
              <a:gd name="connsiteX52" fmla="*/ 6692251 w 12192000"/>
              <a:gd name="connsiteY52" fmla="*/ 1656357 h 2240205"/>
              <a:gd name="connsiteX53" fmla="*/ 6655235 w 12192000"/>
              <a:gd name="connsiteY53" fmla="*/ 1661869 h 2240205"/>
              <a:gd name="connsiteX54" fmla="*/ 6554894 w 12192000"/>
              <a:gd name="connsiteY54" fmla="*/ 1664428 h 2240205"/>
              <a:gd name="connsiteX55" fmla="*/ 6516595 w 12192000"/>
              <a:gd name="connsiteY55" fmla="*/ 1667475 h 2240205"/>
              <a:gd name="connsiteX56" fmla="*/ 6508541 w 12192000"/>
              <a:gd name="connsiteY56" fmla="*/ 1668757 h 2240205"/>
              <a:gd name="connsiteX57" fmla="*/ 6471012 w 12192000"/>
              <a:gd name="connsiteY57" fmla="*/ 1678604 h 2240205"/>
              <a:gd name="connsiteX58" fmla="*/ 6364035 w 12192000"/>
              <a:gd name="connsiteY58" fmla="*/ 1667683 h 2240205"/>
              <a:gd name="connsiteX59" fmla="*/ 6243319 w 12192000"/>
              <a:gd name="connsiteY59" fmla="*/ 1695560 h 2240205"/>
              <a:gd name="connsiteX60" fmla="*/ 6098321 w 12192000"/>
              <a:gd name="connsiteY60" fmla="*/ 1721646 h 2240205"/>
              <a:gd name="connsiteX61" fmla="*/ 5880652 w 12192000"/>
              <a:gd name="connsiteY61" fmla="*/ 1779643 h 2240205"/>
              <a:gd name="connsiteX62" fmla="*/ 5785959 w 12192000"/>
              <a:gd name="connsiteY62" fmla="*/ 1775307 h 2240205"/>
              <a:gd name="connsiteX63" fmla="*/ 5643534 w 12192000"/>
              <a:gd name="connsiteY63" fmla="*/ 1802919 h 2240205"/>
              <a:gd name="connsiteX64" fmla="*/ 5518799 w 12192000"/>
              <a:gd name="connsiteY64" fmla="*/ 1818312 h 2240205"/>
              <a:gd name="connsiteX65" fmla="*/ 5505014 w 12192000"/>
              <a:gd name="connsiteY65" fmla="*/ 1819259 h 2240205"/>
              <a:gd name="connsiteX66" fmla="*/ 5453307 w 12192000"/>
              <a:gd name="connsiteY66" fmla="*/ 1815450 h 2240205"/>
              <a:gd name="connsiteX67" fmla="*/ 5221533 w 12192000"/>
              <a:gd name="connsiteY67" fmla="*/ 1846950 h 2240205"/>
              <a:gd name="connsiteX68" fmla="*/ 5149802 w 12192000"/>
              <a:gd name="connsiteY68" fmla="*/ 1844846 h 2240205"/>
              <a:gd name="connsiteX69" fmla="*/ 5114927 w 12192000"/>
              <a:gd name="connsiteY69" fmla="*/ 1847827 h 2240205"/>
              <a:gd name="connsiteX70" fmla="*/ 5108970 w 12192000"/>
              <a:gd name="connsiteY70" fmla="*/ 1847935 h 2240205"/>
              <a:gd name="connsiteX71" fmla="*/ 5067961 w 12192000"/>
              <a:gd name="connsiteY71" fmla="*/ 1845917 h 2240205"/>
              <a:gd name="connsiteX72" fmla="*/ 5007075 w 12192000"/>
              <a:gd name="connsiteY72" fmla="*/ 1838626 h 2240205"/>
              <a:gd name="connsiteX73" fmla="*/ 4944087 w 12192000"/>
              <a:gd name="connsiteY73" fmla="*/ 1823332 h 2240205"/>
              <a:gd name="connsiteX74" fmla="*/ 4907662 w 12192000"/>
              <a:gd name="connsiteY74" fmla="*/ 1816900 h 2240205"/>
              <a:gd name="connsiteX75" fmla="*/ 4882386 w 12192000"/>
              <a:gd name="connsiteY75" fmla="*/ 1809844 h 2240205"/>
              <a:gd name="connsiteX76" fmla="*/ 4811440 w 12192000"/>
              <a:gd name="connsiteY76" fmla="*/ 1804655 h 2240205"/>
              <a:gd name="connsiteX77" fmla="*/ 4691075 w 12192000"/>
              <a:gd name="connsiteY77" fmla="*/ 1801389 h 2240205"/>
              <a:gd name="connsiteX78" fmla="*/ 4640313 w 12192000"/>
              <a:gd name="connsiteY78" fmla="*/ 1784307 h 2240205"/>
              <a:gd name="connsiteX79" fmla="*/ 4536503 w 12192000"/>
              <a:gd name="connsiteY79" fmla="*/ 1785334 h 2240205"/>
              <a:gd name="connsiteX80" fmla="*/ 4513724 w 12192000"/>
              <a:gd name="connsiteY80" fmla="*/ 1791996 h 2240205"/>
              <a:gd name="connsiteX81" fmla="*/ 4459810 w 12192000"/>
              <a:gd name="connsiteY81" fmla="*/ 1797886 h 2240205"/>
              <a:gd name="connsiteX82" fmla="*/ 4379064 w 12192000"/>
              <a:gd name="connsiteY82" fmla="*/ 1817177 h 2240205"/>
              <a:gd name="connsiteX83" fmla="*/ 4290981 w 12192000"/>
              <a:gd name="connsiteY83" fmla="*/ 1839677 h 2240205"/>
              <a:gd name="connsiteX84" fmla="*/ 4238372 w 12192000"/>
              <a:gd name="connsiteY84" fmla="*/ 1851480 h 2240205"/>
              <a:gd name="connsiteX85" fmla="*/ 4232517 w 12192000"/>
              <a:gd name="connsiteY85" fmla="*/ 1852567 h 2240205"/>
              <a:gd name="connsiteX86" fmla="*/ 4191732 w 12192000"/>
              <a:gd name="connsiteY86" fmla="*/ 1857328 h 2240205"/>
              <a:gd name="connsiteX87" fmla="*/ 4065532 w 12192000"/>
              <a:gd name="connsiteY87" fmla="*/ 1855477 h 2240205"/>
              <a:gd name="connsiteX88" fmla="*/ 4028460 w 12192000"/>
              <a:gd name="connsiteY88" fmla="*/ 1855137 h 2240205"/>
              <a:gd name="connsiteX89" fmla="*/ 4002267 w 12192000"/>
              <a:gd name="connsiteY89" fmla="*/ 1852352 h 2240205"/>
              <a:gd name="connsiteX90" fmla="*/ 3931396 w 12192000"/>
              <a:gd name="connsiteY90" fmla="*/ 1858915 h 2240205"/>
              <a:gd name="connsiteX91" fmla="*/ 3812162 w 12192000"/>
              <a:gd name="connsiteY91" fmla="*/ 1875501 h 2240205"/>
              <a:gd name="connsiteX92" fmla="*/ 3758105 w 12192000"/>
              <a:gd name="connsiteY92" fmla="*/ 1871856 h 2240205"/>
              <a:gd name="connsiteX93" fmla="*/ 3567259 w 12192000"/>
              <a:gd name="connsiteY93" fmla="*/ 1893482 h 2240205"/>
              <a:gd name="connsiteX94" fmla="*/ 3405770 w 12192000"/>
              <a:gd name="connsiteY94" fmla="*/ 1904591 h 2240205"/>
              <a:gd name="connsiteX95" fmla="*/ 3280097 w 12192000"/>
              <a:gd name="connsiteY95" fmla="*/ 1919610 h 2240205"/>
              <a:gd name="connsiteX96" fmla="*/ 3009910 w 12192000"/>
              <a:gd name="connsiteY96" fmla="*/ 1957866 h 2240205"/>
              <a:gd name="connsiteX97" fmla="*/ 2995934 w 12192000"/>
              <a:gd name="connsiteY97" fmla="*/ 1967085 h 2240205"/>
              <a:gd name="connsiteX98" fmla="*/ 2942858 w 12192000"/>
              <a:gd name="connsiteY98" fmla="*/ 1981367 h 2240205"/>
              <a:gd name="connsiteX99" fmla="*/ 2875436 w 12192000"/>
              <a:gd name="connsiteY99" fmla="*/ 1996977 h 2240205"/>
              <a:gd name="connsiteX100" fmla="*/ 2874892 w 12192000"/>
              <a:gd name="connsiteY100" fmla="*/ 1996085 h 2240205"/>
              <a:gd name="connsiteX101" fmla="*/ 2843662 w 12192000"/>
              <a:gd name="connsiteY101" fmla="*/ 1992498 h 2240205"/>
              <a:gd name="connsiteX102" fmla="*/ 2718916 w 12192000"/>
              <a:gd name="connsiteY102" fmla="*/ 1990867 h 2240205"/>
              <a:gd name="connsiteX103" fmla="*/ 2713522 w 12192000"/>
              <a:gd name="connsiteY103" fmla="*/ 1990173 h 2240205"/>
              <a:gd name="connsiteX104" fmla="*/ 2476147 w 12192000"/>
              <a:gd name="connsiteY104" fmla="*/ 1998305 h 2240205"/>
              <a:gd name="connsiteX105" fmla="*/ 2373568 w 12192000"/>
              <a:gd name="connsiteY105" fmla="*/ 2003219 h 2240205"/>
              <a:gd name="connsiteX106" fmla="*/ 2287219 w 12192000"/>
              <a:gd name="connsiteY106" fmla="*/ 1998750 h 2240205"/>
              <a:gd name="connsiteX107" fmla="*/ 2243069 w 12192000"/>
              <a:gd name="connsiteY107" fmla="*/ 2005321 h 2240205"/>
              <a:gd name="connsiteX108" fmla="*/ 2164831 w 12192000"/>
              <a:gd name="connsiteY108" fmla="*/ 2010143 h 2240205"/>
              <a:gd name="connsiteX109" fmla="*/ 2085228 w 12192000"/>
              <a:gd name="connsiteY109" fmla="*/ 2046431 h 2240205"/>
              <a:gd name="connsiteX110" fmla="*/ 2058061 w 12192000"/>
              <a:gd name="connsiteY110" fmla="*/ 2047942 h 2240205"/>
              <a:gd name="connsiteX111" fmla="*/ 2042244 w 12192000"/>
              <a:gd name="connsiteY111" fmla="*/ 2055560 h 2240205"/>
              <a:gd name="connsiteX112" fmla="*/ 1877728 w 12192000"/>
              <a:gd name="connsiteY112" fmla="*/ 2101004 h 2240205"/>
              <a:gd name="connsiteX113" fmla="*/ 1759056 w 12192000"/>
              <a:gd name="connsiteY113" fmla="*/ 2125608 h 2240205"/>
              <a:gd name="connsiteX114" fmla="*/ 1637948 w 12192000"/>
              <a:gd name="connsiteY114" fmla="*/ 2172597 h 2240205"/>
              <a:gd name="connsiteX115" fmla="*/ 1434549 w 12192000"/>
              <a:gd name="connsiteY115" fmla="*/ 2234522 h 2240205"/>
              <a:gd name="connsiteX116" fmla="*/ 1370962 w 12192000"/>
              <a:gd name="connsiteY116" fmla="*/ 2237474 h 2240205"/>
              <a:gd name="connsiteX117" fmla="*/ 1356367 w 12192000"/>
              <a:gd name="connsiteY117" fmla="*/ 2235089 h 2240205"/>
              <a:gd name="connsiteX118" fmla="*/ 1279765 w 12192000"/>
              <a:gd name="connsiteY118" fmla="*/ 2229639 h 2240205"/>
              <a:gd name="connsiteX119" fmla="*/ 1195347 w 12192000"/>
              <a:gd name="connsiteY119" fmla="*/ 2212354 h 2240205"/>
              <a:gd name="connsiteX120" fmla="*/ 970251 w 12192000"/>
              <a:gd name="connsiteY120" fmla="*/ 2221029 h 2240205"/>
              <a:gd name="connsiteX121" fmla="*/ 812914 w 12192000"/>
              <a:gd name="connsiteY121" fmla="*/ 2210095 h 2240205"/>
              <a:gd name="connsiteX122" fmla="*/ 776382 w 12192000"/>
              <a:gd name="connsiteY122" fmla="*/ 2204512 h 2240205"/>
              <a:gd name="connsiteX123" fmla="*/ 597225 w 12192000"/>
              <a:gd name="connsiteY123" fmla="*/ 2180999 h 2240205"/>
              <a:gd name="connsiteX124" fmla="*/ 520671 w 12192000"/>
              <a:gd name="connsiteY124" fmla="*/ 2180980 h 2240205"/>
              <a:gd name="connsiteX125" fmla="*/ 515024 w 12192000"/>
              <a:gd name="connsiteY125" fmla="*/ 2179258 h 2240205"/>
              <a:gd name="connsiteX126" fmla="*/ 413835 w 12192000"/>
              <a:gd name="connsiteY126" fmla="*/ 2156783 h 2240205"/>
              <a:gd name="connsiteX127" fmla="*/ 376513 w 12192000"/>
              <a:gd name="connsiteY127" fmla="*/ 2154014 h 2240205"/>
              <a:gd name="connsiteX128" fmla="*/ 273386 w 12192000"/>
              <a:gd name="connsiteY128" fmla="*/ 2142551 h 2240205"/>
              <a:gd name="connsiteX129" fmla="*/ 77641 w 12192000"/>
              <a:gd name="connsiteY129" fmla="*/ 2126835 h 2240205"/>
              <a:gd name="connsiteX130" fmla="*/ 37645 w 12192000"/>
              <a:gd name="connsiteY130" fmla="*/ 2115401 h 2240205"/>
              <a:gd name="connsiteX131" fmla="*/ 4572 w 12192000"/>
              <a:gd name="connsiteY131" fmla="*/ 2111091 h 2240205"/>
              <a:gd name="connsiteX132" fmla="*/ 0 w 12192000"/>
              <a:gd name="connsiteY132" fmla="*/ 2110468 h 2240205"/>
              <a:gd name="connsiteX133" fmla="*/ 0 w 12192000"/>
              <a:gd name="connsiteY133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44189 w 12192000"/>
              <a:gd name="connsiteY20" fmla="*/ 938966 h 2240205"/>
              <a:gd name="connsiteX21" fmla="*/ 9500499 w 12192000"/>
              <a:gd name="connsiteY21" fmla="*/ 954680 h 2240205"/>
              <a:gd name="connsiteX22" fmla="*/ 9410017 w 12192000"/>
              <a:gd name="connsiteY22" fmla="*/ 993931 h 2240205"/>
              <a:gd name="connsiteX23" fmla="*/ 9392919 w 12192000"/>
              <a:gd name="connsiteY23" fmla="*/ 994656 h 2240205"/>
              <a:gd name="connsiteX24" fmla="*/ 9268019 w 12192000"/>
              <a:gd name="connsiteY24" fmla="*/ 1007442 h 2240205"/>
              <a:gd name="connsiteX25" fmla="*/ 9188177 w 12192000"/>
              <a:gd name="connsiteY25" fmla="*/ 1035474 h 2240205"/>
              <a:gd name="connsiteX26" fmla="*/ 9155969 w 12192000"/>
              <a:gd name="connsiteY26" fmla="*/ 1046804 h 2240205"/>
              <a:gd name="connsiteX27" fmla="*/ 9133985 w 12192000"/>
              <a:gd name="connsiteY27" fmla="*/ 1046450 h 2240205"/>
              <a:gd name="connsiteX28" fmla="*/ 9003462 w 12192000"/>
              <a:gd name="connsiteY28" fmla="*/ 1042406 h 2240205"/>
              <a:gd name="connsiteX29" fmla="*/ 8968445 w 12192000"/>
              <a:gd name="connsiteY29" fmla="*/ 1052169 h 2240205"/>
              <a:gd name="connsiteX30" fmla="*/ 8886001 w 12192000"/>
              <a:gd name="connsiteY30" fmla="*/ 1067468 h 2240205"/>
              <a:gd name="connsiteX31" fmla="*/ 8838610 w 12192000"/>
              <a:gd name="connsiteY31" fmla="*/ 1075091 h 2240205"/>
              <a:gd name="connsiteX32" fmla="*/ 8665605 w 12192000"/>
              <a:gd name="connsiteY32" fmla="*/ 1110791 h 2240205"/>
              <a:gd name="connsiteX33" fmla="*/ 8584946 w 12192000"/>
              <a:gd name="connsiteY33" fmla="*/ 1135226 h 2240205"/>
              <a:gd name="connsiteX34" fmla="*/ 8419755 w 12192000"/>
              <a:gd name="connsiteY34" fmla="*/ 1216260 h 2240205"/>
              <a:gd name="connsiteX35" fmla="*/ 8411626 w 12192000"/>
              <a:gd name="connsiteY35" fmla="*/ 1214397 h 2240205"/>
              <a:gd name="connsiteX36" fmla="*/ 8363469 w 12192000"/>
              <a:gd name="connsiteY36" fmla="*/ 1246658 h 2240205"/>
              <a:gd name="connsiteX37" fmla="*/ 8275497 w 12192000"/>
              <a:gd name="connsiteY37" fmla="*/ 1264396 h 2240205"/>
              <a:gd name="connsiteX38" fmla="*/ 8074238 w 12192000"/>
              <a:gd name="connsiteY38" fmla="*/ 1301895 h 2240205"/>
              <a:gd name="connsiteX39" fmla="*/ 7902328 w 12192000"/>
              <a:gd name="connsiteY39" fmla="*/ 1345865 h 2240205"/>
              <a:gd name="connsiteX40" fmla="*/ 7840612 w 12192000"/>
              <a:gd name="connsiteY40" fmla="*/ 1369373 h 2240205"/>
              <a:gd name="connsiteX41" fmla="*/ 7786819 w 12192000"/>
              <a:gd name="connsiteY41" fmla="*/ 1378970 h 2240205"/>
              <a:gd name="connsiteX42" fmla="*/ 7548172 w 12192000"/>
              <a:gd name="connsiteY42" fmla="*/ 1417460 h 2240205"/>
              <a:gd name="connsiteX43" fmla="*/ 7483437 w 12192000"/>
              <a:gd name="connsiteY43" fmla="*/ 1478152 h 2240205"/>
              <a:gd name="connsiteX44" fmla="*/ 7377870 w 12192000"/>
              <a:gd name="connsiteY44" fmla="*/ 1523319 h 2240205"/>
              <a:gd name="connsiteX45" fmla="*/ 7230737 w 12192000"/>
              <a:gd name="connsiteY45" fmla="*/ 1562633 h 2240205"/>
              <a:gd name="connsiteX46" fmla="*/ 7224458 w 12192000"/>
              <a:gd name="connsiteY46" fmla="*/ 1573008 h 2240205"/>
              <a:gd name="connsiteX47" fmla="*/ 7183121 w 12192000"/>
              <a:gd name="connsiteY47" fmla="*/ 1595162 h 2240205"/>
              <a:gd name="connsiteX48" fmla="*/ 7164601 w 12192000"/>
              <a:gd name="connsiteY48" fmla="*/ 1606490 h 2240205"/>
              <a:gd name="connsiteX49" fmla="*/ 6900177 w 12192000"/>
              <a:gd name="connsiteY49" fmla="*/ 1636016 h 2240205"/>
              <a:gd name="connsiteX50" fmla="*/ 6795372 w 12192000"/>
              <a:gd name="connsiteY50" fmla="*/ 1644845 h 2240205"/>
              <a:gd name="connsiteX51" fmla="*/ 6692251 w 12192000"/>
              <a:gd name="connsiteY51" fmla="*/ 1656357 h 2240205"/>
              <a:gd name="connsiteX52" fmla="*/ 6655235 w 12192000"/>
              <a:gd name="connsiteY52" fmla="*/ 1661869 h 2240205"/>
              <a:gd name="connsiteX53" fmla="*/ 6554894 w 12192000"/>
              <a:gd name="connsiteY53" fmla="*/ 1664428 h 2240205"/>
              <a:gd name="connsiteX54" fmla="*/ 6516595 w 12192000"/>
              <a:gd name="connsiteY54" fmla="*/ 1667475 h 2240205"/>
              <a:gd name="connsiteX55" fmla="*/ 6508541 w 12192000"/>
              <a:gd name="connsiteY55" fmla="*/ 1668757 h 2240205"/>
              <a:gd name="connsiteX56" fmla="*/ 6471012 w 12192000"/>
              <a:gd name="connsiteY56" fmla="*/ 1678604 h 2240205"/>
              <a:gd name="connsiteX57" fmla="*/ 6364035 w 12192000"/>
              <a:gd name="connsiteY57" fmla="*/ 1667683 h 2240205"/>
              <a:gd name="connsiteX58" fmla="*/ 6243319 w 12192000"/>
              <a:gd name="connsiteY58" fmla="*/ 1695560 h 2240205"/>
              <a:gd name="connsiteX59" fmla="*/ 6098321 w 12192000"/>
              <a:gd name="connsiteY59" fmla="*/ 1721646 h 2240205"/>
              <a:gd name="connsiteX60" fmla="*/ 5880652 w 12192000"/>
              <a:gd name="connsiteY60" fmla="*/ 1779643 h 2240205"/>
              <a:gd name="connsiteX61" fmla="*/ 5785959 w 12192000"/>
              <a:gd name="connsiteY61" fmla="*/ 1775307 h 2240205"/>
              <a:gd name="connsiteX62" fmla="*/ 5643534 w 12192000"/>
              <a:gd name="connsiteY62" fmla="*/ 1802919 h 2240205"/>
              <a:gd name="connsiteX63" fmla="*/ 5518799 w 12192000"/>
              <a:gd name="connsiteY63" fmla="*/ 1818312 h 2240205"/>
              <a:gd name="connsiteX64" fmla="*/ 5505014 w 12192000"/>
              <a:gd name="connsiteY64" fmla="*/ 1819259 h 2240205"/>
              <a:gd name="connsiteX65" fmla="*/ 5453307 w 12192000"/>
              <a:gd name="connsiteY65" fmla="*/ 1815450 h 2240205"/>
              <a:gd name="connsiteX66" fmla="*/ 5221533 w 12192000"/>
              <a:gd name="connsiteY66" fmla="*/ 1846950 h 2240205"/>
              <a:gd name="connsiteX67" fmla="*/ 5149802 w 12192000"/>
              <a:gd name="connsiteY67" fmla="*/ 1844846 h 2240205"/>
              <a:gd name="connsiteX68" fmla="*/ 5114927 w 12192000"/>
              <a:gd name="connsiteY68" fmla="*/ 1847827 h 2240205"/>
              <a:gd name="connsiteX69" fmla="*/ 5108970 w 12192000"/>
              <a:gd name="connsiteY69" fmla="*/ 1847935 h 2240205"/>
              <a:gd name="connsiteX70" fmla="*/ 5067961 w 12192000"/>
              <a:gd name="connsiteY70" fmla="*/ 1845917 h 2240205"/>
              <a:gd name="connsiteX71" fmla="*/ 5007075 w 12192000"/>
              <a:gd name="connsiteY71" fmla="*/ 1838626 h 2240205"/>
              <a:gd name="connsiteX72" fmla="*/ 4944087 w 12192000"/>
              <a:gd name="connsiteY72" fmla="*/ 1823332 h 2240205"/>
              <a:gd name="connsiteX73" fmla="*/ 4907662 w 12192000"/>
              <a:gd name="connsiteY73" fmla="*/ 1816900 h 2240205"/>
              <a:gd name="connsiteX74" fmla="*/ 4882386 w 12192000"/>
              <a:gd name="connsiteY74" fmla="*/ 1809844 h 2240205"/>
              <a:gd name="connsiteX75" fmla="*/ 4811440 w 12192000"/>
              <a:gd name="connsiteY75" fmla="*/ 1804655 h 2240205"/>
              <a:gd name="connsiteX76" fmla="*/ 4691075 w 12192000"/>
              <a:gd name="connsiteY76" fmla="*/ 1801389 h 2240205"/>
              <a:gd name="connsiteX77" fmla="*/ 4640313 w 12192000"/>
              <a:gd name="connsiteY77" fmla="*/ 1784307 h 2240205"/>
              <a:gd name="connsiteX78" fmla="*/ 4536503 w 12192000"/>
              <a:gd name="connsiteY78" fmla="*/ 1785334 h 2240205"/>
              <a:gd name="connsiteX79" fmla="*/ 4513724 w 12192000"/>
              <a:gd name="connsiteY79" fmla="*/ 1791996 h 2240205"/>
              <a:gd name="connsiteX80" fmla="*/ 4459810 w 12192000"/>
              <a:gd name="connsiteY80" fmla="*/ 1797886 h 2240205"/>
              <a:gd name="connsiteX81" fmla="*/ 4379064 w 12192000"/>
              <a:gd name="connsiteY81" fmla="*/ 1817177 h 2240205"/>
              <a:gd name="connsiteX82" fmla="*/ 4290981 w 12192000"/>
              <a:gd name="connsiteY82" fmla="*/ 1839677 h 2240205"/>
              <a:gd name="connsiteX83" fmla="*/ 4238372 w 12192000"/>
              <a:gd name="connsiteY83" fmla="*/ 1851480 h 2240205"/>
              <a:gd name="connsiteX84" fmla="*/ 4232517 w 12192000"/>
              <a:gd name="connsiteY84" fmla="*/ 1852567 h 2240205"/>
              <a:gd name="connsiteX85" fmla="*/ 4191732 w 12192000"/>
              <a:gd name="connsiteY85" fmla="*/ 1857328 h 2240205"/>
              <a:gd name="connsiteX86" fmla="*/ 4065532 w 12192000"/>
              <a:gd name="connsiteY86" fmla="*/ 1855477 h 2240205"/>
              <a:gd name="connsiteX87" fmla="*/ 4028460 w 12192000"/>
              <a:gd name="connsiteY87" fmla="*/ 1855137 h 2240205"/>
              <a:gd name="connsiteX88" fmla="*/ 4002267 w 12192000"/>
              <a:gd name="connsiteY88" fmla="*/ 1852352 h 2240205"/>
              <a:gd name="connsiteX89" fmla="*/ 3931396 w 12192000"/>
              <a:gd name="connsiteY89" fmla="*/ 1858915 h 2240205"/>
              <a:gd name="connsiteX90" fmla="*/ 3812162 w 12192000"/>
              <a:gd name="connsiteY90" fmla="*/ 1875501 h 2240205"/>
              <a:gd name="connsiteX91" fmla="*/ 3758105 w 12192000"/>
              <a:gd name="connsiteY91" fmla="*/ 1871856 h 2240205"/>
              <a:gd name="connsiteX92" fmla="*/ 3567259 w 12192000"/>
              <a:gd name="connsiteY92" fmla="*/ 1893482 h 2240205"/>
              <a:gd name="connsiteX93" fmla="*/ 3405770 w 12192000"/>
              <a:gd name="connsiteY93" fmla="*/ 1904591 h 2240205"/>
              <a:gd name="connsiteX94" fmla="*/ 3280097 w 12192000"/>
              <a:gd name="connsiteY94" fmla="*/ 1919610 h 2240205"/>
              <a:gd name="connsiteX95" fmla="*/ 3009910 w 12192000"/>
              <a:gd name="connsiteY95" fmla="*/ 1957866 h 2240205"/>
              <a:gd name="connsiteX96" fmla="*/ 2995934 w 12192000"/>
              <a:gd name="connsiteY96" fmla="*/ 1967085 h 2240205"/>
              <a:gd name="connsiteX97" fmla="*/ 2942858 w 12192000"/>
              <a:gd name="connsiteY97" fmla="*/ 1981367 h 2240205"/>
              <a:gd name="connsiteX98" fmla="*/ 2875436 w 12192000"/>
              <a:gd name="connsiteY98" fmla="*/ 1996977 h 2240205"/>
              <a:gd name="connsiteX99" fmla="*/ 2874892 w 12192000"/>
              <a:gd name="connsiteY99" fmla="*/ 1996085 h 2240205"/>
              <a:gd name="connsiteX100" fmla="*/ 2843662 w 12192000"/>
              <a:gd name="connsiteY100" fmla="*/ 1992498 h 2240205"/>
              <a:gd name="connsiteX101" fmla="*/ 2718916 w 12192000"/>
              <a:gd name="connsiteY101" fmla="*/ 1990867 h 2240205"/>
              <a:gd name="connsiteX102" fmla="*/ 2713522 w 12192000"/>
              <a:gd name="connsiteY102" fmla="*/ 1990173 h 2240205"/>
              <a:gd name="connsiteX103" fmla="*/ 2476147 w 12192000"/>
              <a:gd name="connsiteY103" fmla="*/ 1998305 h 2240205"/>
              <a:gd name="connsiteX104" fmla="*/ 2373568 w 12192000"/>
              <a:gd name="connsiteY104" fmla="*/ 2003219 h 2240205"/>
              <a:gd name="connsiteX105" fmla="*/ 2287219 w 12192000"/>
              <a:gd name="connsiteY105" fmla="*/ 1998750 h 2240205"/>
              <a:gd name="connsiteX106" fmla="*/ 2243069 w 12192000"/>
              <a:gd name="connsiteY106" fmla="*/ 2005321 h 2240205"/>
              <a:gd name="connsiteX107" fmla="*/ 2164831 w 12192000"/>
              <a:gd name="connsiteY107" fmla="*/ 2010143 h 2240205"/>
              <a:gd name="connsiteX108" fmla="*/ 2085228 w 12192000"/>
              <a:gd name="connsiteY108" fmla="*/ 2046431 h 2240205"/>
              <a:gd name="connsiteX109" fmla="*/ 2058061 w 12192000"/>
              <a:gd name="connsiteY109" fmla="*/ 2047942 h 2240205"/>
              <a:gd name="connsiteX110" fmla="*/ 2042244 w 12192000"/>
              <a:gd name="connsiteY110" fmla="*/ 2055560 h 2240205"/>
              <a:gd name="connsiteX111" fmla="*/ 1877728 w 12192000"/>
              <a:gd name="connsiteY111" fmla="*/ 2101004 h 2240205"/>
              <a:gd name="connsiteX112" fmla="*/ 1759056 w 12192000"/>
              <a:gd name="connsiteY112" fmla="*/ 2125608 h 2240205"/>
              <a:gd name="connsiteX113" fmla="*/ 1637948 w 12192000"/>
              <a:gd name="connsiteY113" fmla="*/ 2172597 h 2240205"/>
              <a:gd name="connsiteX114" fmla="*/ 1434549 w 12192000"/>
              <a:gd name="connsiteY114" fmla="*/ 2234522 h 2240205"/>
              <a:gd name="connsiteX115" fmla="*/ 1370962 w 12192000"/>
              <a:gd name="connsiteY115" fmla="*/ 2237474 h 2240205"/>
              <a:gd name="connsiteX116" fmla="*/ 1356367 w 12192000"/>
              <a:gd name="connsiteY116" fmla="*/ 2235089 h 2240205"/>
              <a:gd name="connsiteX117" fmla="*/ 1279765 w 12192000"/>
              <a:gd name="connsiteY117" fmla="*/ 2229639 h 2240205"/>
              <a:gd name="connsiteX118" fmla="*/ 1195347 w 12192000"/>
              <a:gd name="connsiteY118" fmla="*/ 2212354 h 2240205"/>
              <a:gd name="connsiteX119" fmla="*/ 970251 w 12192000"/>
              <a:gd name="connsiteY119" fmla="*/ 2221029 h 2240205"/>
              <a:gd name="connsiteX120" fmla="*/ 812914 w 12192000"/>
              <a:gd name="connsiteY120" fmla="*/ 2210095 h 2240205"/>
              <a:gd name="connsiteX121" fmla="*/ 776382 w 12192000"/>
              <a:gd name="connsiteY121" fmla="*/ 2204512 h 2240205"/>
              <a:gd name="connsiteX122" fmla="*/ 597225 w 12192000"/>
              <a:gd name="connsiteY122" fmla="*/ 2180999 h 2240205"/>
              <a:gd name="connsiteX123" fmla="*/ 520671 w 12192000"/>
              <a:gd name="connsiteY123" fmla="*/ 2180980 h 2240205"/>
              <a:gd name="connsiteX124" fmla="*/ 515024 w 12192000"/>
              <a:gd name="connsiteY124" fmla="*/ 2179258 h 2240205"/>
              <a:gd name="connsiteX125" fmla="*/ 413835 w 12192000"/>
              <a:gd name="connsiteY125" fmla="*/ 2156783 h 2240205"/>
              <a:gd name="connsiteX126" fmla="*/ 376513 w 12192000"/>
              <a:gd name="connsiteY126" fmla="*/ 2154014 h 2240205"/>
              <a:gd name="connsiteX127" fmla="*/ 273386 w 12192000"/>
              <a:gd name="connsiteY127" fmla="*/ 2142551 h 2240205"/>
              <a:gd name="connsiteX128" fmla="*/ 77641 w 12192000"/>
              <a:gd name="connsiteY128" fmla="*/ 2126835 h 2240205"/>
              <a:gd name="connsiteX129" fmla="*/ 37645 w 12192000"/>
              <a:gd name="connsiteY129" fmla="*/ 2115401 h 2240205"/>
              <a:gd name="connsiteX130" fmla="*/ 4572 w 12192000"/>
              <a:gd name="connsiteY130" fmla="*/ 2111091 h 2240205"/>
              <a:gd name="connsiteX131" fmla="*/ 0 w 12192000"/>
              <a:gd name="connsiteY131" fmla="*/ 2110468 h 2240205"/>
              <a:gd name="connsiteX132" fmla="*/ 0 w 12192000"/>
              <a:gd name="connsiteY132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00499 w 12192000"/>
              <a:gd name="connsiteY20" fmla="*/ 954680 h 2240205"/>
              <a:gd name="connsiteX21" fmla="*/ 9410017 w 12192000"/>
              <a:gd name="connsiteY21" fmla="*/ 993931 h 2240205"/>
              <a:gd name="connsiteX22" fmla="*/ 9392919 w 12192000"/>
              <a:gd name="connsiteY22" fmla="*/ 994656 h 2240205"/>
              <a:gd name="connsiteX23" fmla="*/ 9268019 w 12192000"/>
              <a:gd name="connsiteY23" fmla="*/ 1007442 h 2240205"/>
              <a:gd name="connsiteX24" fmla="*/ 9188177 w 12192000"/>
              <a:gd name="connsiteY24" fmla="*/ 1035474 h 2240205"/>
              <a:gd name="connsiteX25" fmla="*/ 9155969 w 12192000"/>
              <a:gd name="connsiteY25" fmla="*/ 1046804 h 2240205"/>
              <a:gd name="connsiteX26" fmla="*/ 9133985 w 12192000"/>
              <a:gd name="connsiteY26" fmla="*/ 1046450 h 2240205"/>
              <a:gd name="connsiteX27" fmla="*/ 9003462 w 12192000"/>
              <a:gd name="connsiteY27" fmla="*/ 1042406 h 2240205"/>
              <a:gd name="connsiteX28" fmla="*/ 8968445 w 12192000"/>
              <a:gd name="connsiteY28" fmla="*/ 1052169 h 2240205"/>
              <a:gd name="connsiteX29" fmla="*/ 8886001 w 12192000"/>
              <a:gd name="connsiteY29" fmla="*/ 1067468 h 2240205"/>
              <a:gd name="connsiteX30" fmla="*/ 8838610 w 12192000"/>
              <a:gd name="connsiteY30" fmla="*/ 1075091 h 2240205"/>
              <a:gd name="connsiteX31" fmla="*/ 8665605 w 12192000"/>
              <a:gd name="connsiteY31" fmla="*/ 1110791 h 2240205"/>
              <a:gd name="connsiteX32" fmla="*/ 8584946 w 12192000"/>
              <a:gd name="connsiteY32" fmla="*/ 1135226 h 2240205"/>
              <a:gd name="connsiteX33" fmla="*/ 8419755 w 12192000"/>
              <a:gd name="connsiteY33" fmla="*/ 1216260 h 2240205"/>
              <a:gd name="connsiteX34" fmla="*/ 8411626 w 12192000"/>
              <a:gd name="connsiteY34" fmla="*/ 1214397 h 2240205"/>
              <a:gd name="connsiteX35" fmla="*/ 8363469 w 12192000"/>
              <a:gd name="connsiteY35" fmla="*/ 1246658 h 2240205"/>
              <a:gd name="connsiteX36" fmla="*/ 8275497 w 12192000"/>
              <a:gd name="connsiteY36" fmla="*/ 1264396 h 2240205"/>
              <a:gd name="connsiteX37" fmla="*/ 8074238 w 12192000"/>
              <a:gd name="connsiteY37" fmla="*/ 1301895 h 2240205"/>
              <a:gd name="connsiteX38" fmla="*/ 7902328 w 12192000"/>
              <a:gd name="connsiteY38" fmla="*/ 1345865 h 2240205"/>
              <a:gd name="connsiteX39" fmla="*/ 7840612 w 12192000"/>
              <a:gd name="connsiteY39" fmla="*/ 1369373 h 2240205"/>
              <a:gd name="connsiteX40" fmla="*/ 7786819 w 12192000"/>
              <a:gd name="connsiteY40" fmla="*/ 1378970 h 2240205"/>
              <a:gd name="connsiteX41" fmla="*/ 7548172 w 12192000"/>
              <a:gd name="connsiteY41" fmla="*/ 1417460 h 2240205"/>
              <a:gd name="connsiteX42" fmla="*/ 7483437 w 12192000"/>
              <a:gd name="connsiteY42" fmla="*/ 1478152 h 2240205"/>
              <a:gd name="connsiteX43" fmla="*/ 7377870 w 12192000"/>
              <a:gd name="connsiteY43" fmla="*/ 1523319 h 2240205"/>
              <a:gd name="connsiteX44" fmla="*/ 7230737 w 12192000"/>
              <a:gd name="connsiteY44" fmla="*/ 1562633 h 2240205"/>
              <a:gd name="connsiteX45" fmla="*/ 7224458 w 12192000"/>
              <a:gd name="connsiteY45" fmla="*/ 1573008 h 2240205"/>
              <a:gd name="connsiteX46" fmla="*/ 7183121 w 12192000"/>
              <a:gd name="connsiteY46" fmla="*/ 1595162 h 2240205"/>
              <a:gd name="connsiteX47" fmla="*/ 7164601 w 12192000"/>
              <a:gd name="connsiteY47" fmla="*/ 1606490 h 2240205"/>
              <a:gd name="connsiteX48" fmla="*/ 6900177 w 12192000"/>
              <a:gd name="connsiteY48" fmla="*/ 1636016 h 2240205"/>
              <a:gd name="connsiteX49" fmla="*/ 6795372 w 12192000"/>
              <a:gd name="connsiteY49" fmla="*/ 1644845 h 2240205"/>
              <a:gd name="connsiteX50" fmla="*/ 6692251 w 12192000"/>
              <a:gd name="connsiteY50" fmla="*/ 1656357 h 2240205"/>
              <a:gd name="connsiteX51" fmla="*/ 6655235 w 12192000"/>
              <a:gd name="connsiteY51" fmla="*/ 1661869 h 2240205"/>
              <a:gd name="connsiteX52" fmla="*/ 6554894 w 12192000"/>
              <a:gd name="connsiteY52" fmla="*/ 1664428 h 2240205"/>
              <a:gd name="connsiteX53" fmla="*/ 6516595 w 12192000"/>
              <a:gd name="connsiteY53" fmla="*/ 1667475 h 2240205"/>
              <a:gd name="connsiteX54" fmla="*/ 6508541 w 12192000"/>
              <a:gd name="connsiteY54" fmla="*/ 1668757 h 2240205"/>
              <a:gd name="connsiteX55" fmla="*/ 6471012 w 12192000"/>
              <a:gd name="connsiteY55" fmla="*/ 1678604 h 2240205"/>
              <a:gd name="connsiteX56" fmla="*/ 6364035 w 12192000"/>
              <a:gd name="connsiteY56" fmla="*/ 1667683 h 2240205"/>
              <a:gd name="connsiteX57" fmla="*/ 6243319 w 12192000"/>
              <a:gd name="connsiteY57" fmla="*/ 1695560 h 2240205"/>
              <a:gd name="connsiteX58" fmla="*/ 6098321 w 12192000"/>
              <a:gd name="connsiteY58" fmla="*/ 1721646 h 2240205"/>
              <a:gd name="connsiteX59" fmla="*/ 5880652 w 12192000"/>
              <a:gd name="connsiteY59" fmla="*/ 1779643 h 2240205"/>
              <a:gd name="connsiteX60" fmla="*/ 5785959 w 12192000"/>
              <a:gd name="connsiteY60" fmla="*/ 1775307 h 2240205"/>
              <a:gd name="connsiteX61" fmla="*/ 5643534 w 12192000"/>
              <a:gd name="connsiteY61" fmla="*/ 1802919 h 2240205"/>
              <a:gd name="connsiteX62" fmla="*/ 5518799 w 12192000"/>
              <a:gd name="connsiteY62" fmla="*/ 1818312 h 2240205"/>
              <a:gd name="connsiteX63" fmla="*/ 5505014 w 12192000"/>
              <a:gd name="connsiteY63" fmla="*/ 1819259 h 2240205"/>
              <a:gd name="connsiteX64" fmla="*/ 5453307 w 12192000"/>
              <a:gd name="connsiteY64" fmla="*/ 1815450 h 2240205"/>
              <a:gd name="connsiteX65" fmla="*/ 5221533 w 12192000"/>
              <a:gd name="connsiteY65" fmla="*/ 1846950 h 2240205"/>
              <a:gd name="connsiteX66" fmla="*/ 5149802 w 12192000"/>
              <a:gd name="connsiteY66" fmla="*/ 1844846 h 2240205"/>
              <a:gd name="connsiteX67" fmla="*/ 5114927 w 12192000"/>
              <a:gd name="connsiteY67" fmla="*/ 1847827 h 2240205"/>
              <a:gd name="connsiteX68" fmla="*/ 5108970 w 12192000"/>
              <a:gd name="connsiteY68" fmla="*/ 1847935 h 2240205"/>
              <a:gd name="connsiteX69" fmla="*/ 5067961 w 12192000"/>
              <a:gd name="connsiteY69" fmla="*/ 1845917 h 2240205"/>
              <a:gd name="connsiteX70" fmla="*/ 5007075 w 12192000"/>
              <a:gd name="connsiteY70" fmla="*/ 1838626 h 2240205"/>
              <a:gd name="connsiteX71" fmla="*/ 4944087 w 12192000"/>
              <a:gd name="connsiteY71" fmla="*/ 1823332 h 2240205"/>
              <a:gd name="connsiteX72" fmla="*/ 4907662 w 12192000"/>
              <a:gd name="connsiteY72" fmla="*/ 1816900 h 2240205"/>
              <a:gd name="connsiteX73" fmla="*/ 4882386 w 12192000"/>
              <a:gd name="connsiteY73" fmla="*/ 1809844 h 2240205"/>
              <a:gd name="connsiteX74" fmla="*/ 4811440 w 12192000"/>
              <a:gd name="connsiteY74" fmla="*/ 1804655 h 2240205"/>
              <a:gd name="connsiteX75" fmla="*/ 4691075 w 12192000"/>
              <a:gd name="connsiteY75" fmla="*/ 1801389 h 2240205"/>
              <a:gd name="connsiteX76" fmla="*/ 4640313 w 12192000"/>
              <a:gd name="connsiteY76" fmla="*/ 1784307 h 2240205"/>
              <a:gd name="connsiteX77" fmla="*/ 4536503 w 12192000"/>
              <a:gd name="connsiteY77" fmla="*/ 1785334 h 2240205"/>
              <a:gd name="connsiteX78" fmla="*/ 4513724 w 12192000"/>
              <a:gd name="connsiteY78" fmla="*/ 1791996 h 2240205"/>
              <a:gd name="connsiteX79" fmla="*/ 4459810 w 12192000"/>
              <a:gd name="connsiteY79" fmla="*/ 1797886 h 2240205"/>
              <a:gd name="connsiteX80" fmla="*/ 4379064 w 12192000"/>
              <a:gd name="connsiteY80" fmla="*/ 1817177 h 2240205"/>
              <a:gd name="connsiteX81" fmla="*/ 4290981 w 12192000"/>
              <a:gd name="connsiteY81" fmla="*/ 1839677 h 2240205"/>
              <a:gd name="connsiteX82" fmla="*/ 4238372 w 12192000"/>
              <a:gd name="connsiteY82" fmla="*/ 1851480 h 2240205"/>
              <a:gd name="connsiteX83" fmla="*/ 4232517 w 12192000"/>
              <a:gd name="connsiteY83" fmla="*/ 1852567 h 2240205"/>
              <a:gd name="connsiteX84" fmla="*/ 4191732 w 12192000"/>
              <a:gd name="connsiteY84" fmla="*/ 1857328 h 2240205"/>
              <a:gd name="connsiteX85" fmla="*/ 4065532 w 12192000"/>
              <a:gd name="connsiteY85" fmla="*/ 1855477 h 2240205"/>
              <a:gd name="connsiteX86" fmla="*/ 4028460 w 12192000"/>
              <a:gd name="connsiteY86" fmla="*/ 1855137 h 2240205"/>
              <a:gd name="connsiteX87" fmla="*/ 4002267 w 12192000"/>
              <a:gd name="connsiteY87" fmla="*/ 1852352 h 2240205"/>
              <a:gd name="connsiteX88" fmla="*/ 3931396 w 12192000"/>
              <a:gd name="connsiteY88" fmla="*/ 1858915 h 2240205"/>
              <a:gd name="connsiteX89" fmla="*/ 3812162 w 12192000"/>
              <a:gd name="connsiteY89" fmla="*/ 1875501 h 2240205"/>
              <a:gd name="connsiteX90" fmla="*/ 3758105 w 12192000"/>
              <a:gd name="connsiteY90" fmla="*/ 1871856 h 2240205"/>
              <a:gd name="connsiteX91" fmla="*/ 3567259 w 12192000"/>
              <a:gd name="connsiteY91" fmla="*/ 1893482 h 2240205"/>
              <a:gd name="connsiteX92" fmla="*/ 3405770 w 12192000"/>
              <a:gd name="connsiteY92" fmla="*/ 1904591 h 2240205"/>
              <a:gd name="connsiteX93" fmla="*/ 3280097 w 12192000"/>
              <a:gd name="connsiteY93" fmla="*/ 1919610 h 2240205"/>
              <a:gd name="connsiteX94" fmla="*/ 3009910 w 12192000"/>
              <a:gd name="connsiteY94" fmla="*/ 1957866 h 2240205"/>
              <a:gd name="connsiteX95" fmla="*/ 2995934 w 12192000"/>
              <a:gd name="connsiteY95" fmla="*/ 1967085 h 2240205"/>
              <a:gd name="connsiteX96" fmla="*/ 2942858 w 12192000"/>
              <a:gd name="connsiteY96" fmla="*/ 1981367 h 2240205"/>
              <a:gd name="connsiteX97" fmla="*/ 2875436 w 12192000"/>
              <a:gd name="connsiteY97" fmla="*/ 1996977 h 2240205"/>
              <a:gd name="connsiteX98" fmla="*/ 2874892 w 12192000"/>
              <a:gd name="connsiteY98" fmla="*/ 1996085 h 2240205"/>
              <a:gd name="connsiteX99" fmla="*/ 2843662 w 12192000"/>
              <a:gd name="connsiteY99" fmla="*/ 1992498 h 2240205"/>
              <a:gd name="connsiteX100" fmla="*/ 2718916 w 12192000"/>
              <a:gd name="connsiteY100" fmla="*/ 1990867 h 2240205"/>
              <a:gd name="connsiteX101" fmla="*/ 2713522 w 12192000"/>
              <a:gd name="connsiteY101" fmla="*/ 1990173 h 2240205"/>
              <a:gd name="connsiteX102" fmla="*/ 2476147 w 12192000"/>
              <a:gd name="connsiteY102" fmla="*/ 1998305 h 2240205"/>
              <a:gd name="connsiteX103" fmla="*/ 2373568 w 12192000"/>
              <a:gd name="connsiteY103" fmla="*/ 2003219 h 2240205"/>
              <a:gd name="connsiteX104" fmla="*/ 2287219 w 12192000"/>
              <a:gd name="connsiteY104" fmla="*/ 1998750 h 2240205"/>
              <a:gd name="connsiteX105" fmla="*/ 2243069 w 12192000"/>
              <a:gd name="connsiteY105" fmla="*/ 2005321 h 2240205"/>
              <a:gd name="connsiteX106" fmla="*/ 2164831 w 12192000"/>
              <a:gd name="connsiteY106" fmla="*/ 2010143 h 2240205"/>
              <a:gd name="connsiteX107" fmla="*/ 2085228 w 12192000"/>
              <a:gd name="connsiteY107" fmla="*/ 2046431 h 2240205"/>
              <a:gd name="connsiteX108" fmla="*/ 2058061 w 12192000"/>
              <a:gd name="connsiteY108" fmla="*/ 2047942 h 2240205"/>
              <a:gd name="connsiteX109" fmla="*/ 2042244 w 12192000"/>
              <a:gd name="connsiteY109" fmla="*/ 2055560 h 2240205"/>
              <a:gd name="connsiteX110" fmla="*/ 1877728 w 12192000"/>
              <a:gd name="connsiteY110" fmla="*/ 2101004 h 2240205"/>
              <a:gd name="connsiteX111" fmla="*/ 1759056 w 12192000"/>
              <a:gd name="connsiteY111" fmla="*/ 2125608 h 2240205"/>
              <a:gd name="connsiteX112" fmla="*/ 1637948 w 12192000"/>
              <a:gd name="connsiteY112" fmla="*/ 2172597 h 2240205"/>
              <a:gd name="connsiteX113" fmla="*/ 1434549 w 12192000"/>
              <a:gd name="connsiteY113" fmla="*/ 2234522 h 2240205"/>
              <a:gd name="connsiteX114" fmla="*/ 1370962 w 12192000"/>
              <a:gd name="connsiteY114" fmla="*/ 2237474 h 2240205"/>
              <a:gd name="connsiteX115" fmla="*/ 1356367 w 12192000"/>
              <a:gd name="connsiteY115" fmla="*/ 2235089 h 2240205"/>
              <a:gd name="connsiteX116" fmla="*/ 1279765 w 12192000"/>
              <a:gd name="connsiteY116" fmla="*/ 2229639 h 2240205"/>
              <a:gd name="connsiteX117" fmla="*/ 1195347 w 12192000"/>
              <a:gd name="connsiteY117" fmla="*/ 2212354 h 2240205"/>
              <a:gd name="connsiteX118" fmla="*/ 970251 w 12192000"/>
              <a:gd name="connsiteY118" fmla="*/ 2221029 h 2240205"/>
              <a:gd name="connsiteX119" fmla="*/ 812914 w 12192000"/>
              <a:gd name="connsiteY119" fmla="*/ 2210095 h 2240205"/>
              <a:gd name="connsiteX120" fmla="*/ 776382 w 12192000"/>
              <a:gd name="connsiteY120" fmla="*/ 2204512 h 2240205"/>
              <a:gd name="connsiteX121" fmla="*/ 597225 w 12192000"/>
              <a:gd name="connsiteY121" fmla="*/ 2180999 h 2240205"/>
              <a:gd name="connsiteX122" fmla="*/ 520671 w 12192000"/>
              <a:gd name="connsiteY122" fmla="*/ 2180980 h 2240205"/>
              <a:gd name="connsiteX123" fmla="*/ 515024 w 12192000"/>
              <a:gd name="connsiteY123" fmla="*/ 2179258 h 2240205"/>
              <a:gd name="connsiteX124" fmla="*/ 413835 w 12192000"/>
              <a:gd name="connsiteY124" fmla="*/ 2156783 h 2240205"/>
              <a:gd name="connsiteX125" fmla="*/ 376513 w 12192000"/>
              <a:gd name="connsiteY125" fmla="*/ 2154014 h 2240205"/>
              <a:gd name="connsiteX126" fmla="*/ 273386 w 12192000"/>
              <a:gd name="connsiteY126" fmla="*/ 2142551 h 2240205"/>
              <a:gd name="connsiteX127" fmla="*/ 77641 w 12192000"/>
              <a:gd name="connsiteY127" fmla="*/ 2126835 h 2240205"/>
              <a:gd name="connsiteX128" fmla="*/ 37645 w 12192000"/>
              <a:gd name="connsiteY128" fmla="*/ 2115401 h 2240205"/>
              <a:gd name="connsiteX129" fmla="*/ 4572 w 12192000"/>
              <a:gd name="connsiteY129" fmla="*/ 2111091 h 2240205"/>
              <a:gd name="connsiteX130" fmla="*/ 0 w 12192000"/>
              <a:gd name="connsiteY130" fmla="*/ 2110468 h 2240205"/>
              <a:gd name="connsiteX131" fmla="*/ 0 w 12192000"/>
              <a:gd name="connsiteY131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00499 w 12192000"/>
              <a:gd name="connsiteY20" fmla="*/ 954680 h 2240205"/>
              <a:gd name="connsiteX21" fmla="*/ 9410017 w 12192000"/>
              <a:gd name="connsiteY21" fmla="*/ 993931 h 2240205"/>
              <a:gd name="connsiteX22" fmla="*/ 9392919 w 12192000"/>
              <a:gd name="connsiteY22" fmla="*/ 994656 h 2240205"/>
              <a:gd name="connsiteX23" fmla="*/ 9268019 w 12192000"/>
              <a:gd name="connsiteY23" fmla="*/ 1007442 h 2240205"/>
              <a:gd name="connsiteX24" fmla="*/ 9188177 w 12192000"/>
              <a:gd name="connsiteY24" fmla="*/ 1035474 h 2240205"/>
              <a:gd name="connsiteX25" fmla="*/ 9155969 w 12192000"/>
              <a:gd name="connsiteY25" fmla="*/ 1046804 h 2240205"/>
              <a:gd name="connsiteX26" fmla="*/ 9133985 w 12192000"/>
              <a:gd name="connsiteY26" fmla="*/ 1046450 h 2240205"/>
              <a:gd name="connsiteX27" fmla="*/ 9003462 w 12192000"/>
              <a:gd name="connsiteY27" fmla="*/ 1042406 h 2240205"/>
              <a:gd name="connsiteX28" fmla="*/ 8968445 w 12192000"/>
              <a:gd name="connsiteY28" fmla="*/ 1052169 h 2240205"/>
              <a:gd name="connsiteX29" fmla="*/ 8886001 w 12192000"/>
              <a:gd name="connsiteY29" fmla="*/ 1067468 h 2240205"/>
              <a:gd name="connsiteX30" fmla="*/ 8838610 w 12192000"/>
              <a:gd name="connsiteY30" fmla="*/ 1075091 h 2240205"/>
              <a:gd name="connsiteX31" fmla="*/ 8665605 w 12192000"/>
              <a:gd name="connsiteY31" fmla="*/ 1110791 h 2240205"/>
              <a:gd name="connsiteX32" fmla="*/ 8584946 w 12192000"/>
              <a:gd name="connsiteY32" fmla="*/ 1135226 h 2240205"/>
              <a:gd name="connsiteX33" fmla="*/ 8419755 w 12192000"/>
              <a:gd name="connsiteY33" fmla="*/ 1216260 h 2240205"/>
              <a:gd name="connsiteX34" fmla="*/ 8411626 w 12192000"/>
              <a:gd name="connsiteY34" fmla="*/ 1214397 h 2240205"/>
              <a:gd name="connsiteX35" fmla="*/ 8363469 w 12192000"/>
              <a:gd name="connsiteY35" fmla="*/ 1246658 h 2240205"/>
              <a:gd name="connsiteX36" fmla="*/ 8275497 w 12192000"/>
              <a:gd name="connsiteY36" fmla="*/ 1264396 h 2240205"/>
              <a:gd name="connsiteX37" fmla="*/ 8074238 w 12192000"/>
              <a:gd name="connsiteY37" fmla="*/ 1301895 h 2240205"/>
              <a:gd name="connsiteX38" fmla="*/ 7902328 w 12192000"/>
              <a:gd name="connsiteY38" fmla="*/ 1345865 h 2240205"/>
              <a:gd name="connsiteX39" fmla="*/ 7840612 w 12192000"/>
              <a:gd name="connsiteY39" fmla="*/ 1369373 h 2240205"/>
              <a:gd name="connsiteX40" fmla="*/ 7786819 w 12192000"/>
              <a:gd name="connsiteY40" fmla="*/ 1378970 h 2240205"/>
              <a:gd name="connsiteX41" fmla="*/ 7548172 w 12192000"/>
              <a:gd name="connsiteY41" fmla="*/ 1417460 h 2240205"/>
              <a:gd name="connsiteX42" fmla="*/ 7483437 w 12192000"/>
              <a:gd name="connsiteY42" fmla="*/ 1478152 h 2240205"/>
              <a:gd name="connsiteX43" fmla="*/ 7377870 w 12192000"/>
              <a:gd name="connsiteY43" fmla="*/ 1523319 h 2240205"/>
              <a:gd name="connsiteX44" fmla="*/ 7230737 w 12192000"/>
              <a:gd name="connsiteY44" fmla="*/ 1562633 h 2240205"/>
              <a:gd name="connsiteX45" fmla="*/ 7224458 w 12192000"/>
              <a:gd name="connsiteY45" fmla="*/ 1573008 h 2240205"/>
              <a:gd name="connsiteX46" fmla="*/ 7183121 w 12192000"/>
              <a:gd name="connsiteY46" fmla="*/ 1595162 h 2240205"/>
              <a:gd name="connsiteX47" fmla="*/ 7164601 w 12192000"/>
              <a:gd name="connsiteY47" fmla="*/ 1606490 h 2240205"/>
              <a:gd name="connsiteX48" fmla="*/ 6900177 w 12192000"/>
              <a:gd name="connsiteY48" fmla="*/ 1636016 h 2240205"/>
              <a:gd name="connsiteX49" fmla="*/ 6795372 w 12192000"/>
              <a:gd name="connsiteY49" fmla="*/ 1644845 h 2240205"/>
              <a:gd name="connsiteX50" fmla="*/ 6692251 w 12192000"/>
              <a:gd name="connsiteY50" fmla="*/ 1656357 h 2240205"/>
              <a:gd name="connsiteX51" fmla="*/ 6655235 w 12192000"/>
              <a:gd name="connsiteY51" fmla="*/ 1661869 h 2240205"/>
              <a:gd name="connsiteX52" fmla="*/ 6554894 w 12192000"/>
              <a:gd name="connsiteY52" fmla="*/ 1664428 h 2240205"/>
              <a:gd name="connsiteX53" fmla="*/ 6516595 w 12192000"/>
              <a:gd name="connsiteY53" fmla="*/ 1667475 h 2240205"/>
              <a:gd name="connsiteX54" fmla="*/ 6508541 w 12192000"/>
              <a:gd name="connsiteY54" fmla="*/ 1668757 h 2240205"/>
              <a:gd name="connsiteX55" fmla="*/ 6471012 w 12192000"/>
              <a:gd name="connsiteY55" fmla="*/ 1678604 h 2240205"/>
              <a:gd name="connsiteX56" fmla="*/ 6364035 w 12192000"/>
              <a:gd name="connsiteY56" fmla="*/ 1667683 h 2240205"/>
              <a:gd name="connsiteX57" fmla="*/ 6243319 w 12192000"/>
              <a:gd name="connsiteY57" fmla="*/ 1695560 h 2240205"/>
              <a:gd name="connsiteX58" fmla="*/ 6098321 w 12192000"/>
              <a:gd name="connsiteY58" fmla="*/ 1721646 h 2240205"/>
              <a:gd name="connsiteX59" fmla="*/ 5880652 w 12192000"/>
              <a:gd name="connsiteY59" fmla="*/ 1779643 h 2240205"/>
              <a:gd name="connsiteX60" fmla="*/ 5785959 w 12192000"/>
              <a:gd name="connsiteY60" fmla="*/ 1775307 h 2240205"/>
              <a:gd name="connsiteX61" fmla="*/ 5643534 w 12192000"/>
              <a:gd name="connsiteY61" fmla="*/ 1802919 h 2240205"/>
              <a:gd name="connsiteX62" fmla="*/ 5518799 w 12192000"/>
              <a:gd name="connsiteY62" fmla="*/ 1818312 h 2240205"/>
              <a:gd name="connsiteX63" fmla="*/ 5505014 w 12192000"/>
              <a:gd name="connsiteY63" fmla="*/ 1819259 h 2240205"/>
              <a:gd name="connsiteX64" fmla="*/ 5453307 w 12192000"/>
              <a:gd name="connsiteY64" fmla="*/ 1815450 h 2240205"/>
              <a:gd name="connsiteX65" fmla="*/ 5221533 w 12192000"/>
              <a:gd name="connsiteY65" fmla="*/ 1846950 h 2240205"/>
              <a:gd name="connsiteX66" fmla="*/ 5149802 w 12192000"/>
              <a:gd name="connsiteY66" fmla="*/ 1844846 h 2240205"/>
              <a:gd name="connsiteX67" fmla="*/ 5114927 w 12192000"/>
              <a:gd name="connsiteY67" fmla="*/ 1847827 h 2240205"/>
              <a:gd name="connsiteX68" fmla="*/ 5108970 w 12192000"/>
              <a:gd name="connsiteY68" fmla="*/ 1847935 h 2240205"/>
              <a:gd name="connsiteX69" fmla="*/ 5067961 w 12192000"/>
              <a:gd name="connsiteY69" fmla="*/ 1845917 h 2240205"/>
              <a:gd name="connsiteX70" fmla="*/ 5007075 w 12192000"/>
              <a:gd name="connsiteY70" fmla="*/ 1838626 h 2240205"/>
              <a:gd name="connsiteX71" fmla="*/ 4944087 w 12192000"/>
              <a:gd name="connsiteY71" fmla="*/ 1823332 h 2240205"/>
              <a:gd name="connsiteX72" fmla="*/ 4907662 w 12192000"/>
              <a:gd name="connsiteY72" fmla="*/ 1816900 h 2240205"/>
              <a:gd name="connsiteX73" fmla="*/ 4882386 w 12192000"/>
              <a:gd name="connsiteY73" fmla="*/ 1809844 h 2240205"/>
              <a:gd name="connsiteX74" fmla="*/ 4811440 w 12192000"/>
              <a:gd name="connsiteY74" fmla="*/ 1804655 h 2240205"/>
              <a:gd name="connsiteX75" fmla="*/ 4691075 w 12192000"/>
              <a:gd name="connsiteY75" fmla="*/ 1801389 h 2240205"/>
              <a:gd name="connsiteX76" fmla="*/ 4640313 w 12192000"/>
              <a:gd name="connsiteY76" fmla="*/ 1784307 h 2240205"/>
              <a:gd name="connsiteX77" fmla="*/ 4536503 w 12192000"/>
              <a:gd name="connsiteY77" fmla="*/ 1785334 h 2240205"/>
              <a:gd name="connsiteX78" fmla="*/ 4513724 w 12192000"/>
              <a:gd name="connsiteY78" fmla="*/ 1791996 h 2240205"/>
              <a:gd name="connsiteX79" fmla="*/ 4459810 w 12192000"/>
              <a:gd name="connsiteY79" fmla="*/ 1797886 h 2240205"/>
              <a:gd name="connsiteX80" fmla="*/ 4379064 w 12192000"/>
              <a:gd name="connsiteY80" fmla="*/ 1817177 h 2240205"/>
              <a:gd name="connsiteX81" fmla="*/ 4290981 w 12192000"/>
              <a:gd name="connsiteY81" fmla="*/ 1839677 h 2240205"/>
              <a:gd name="connsiteX82" fmla="*/ 4238372 w 12192000"/>
              <a:gd name="connsiteY82" fmla="*/ 1851480 h 2240205"/>
              <a:gd name="connsiteX83" fmla="*/ 4232517 w 12192000"/>
              <a:gd name="connsiteY83" fmla="*/ 1852567 h 2240205"/>
              <a:gd name="connsiteX84" fmla="*/ 4191732 w 12192000"/>
              <a:gd name="connsiteY84" fmla="*/ 1857328 h 2240205"/>
              <a:gd name="connsiteX85" fmla="*/ 4065532 w 12192000"/>
              <a:gd name="connsiteY85" fmla="*/ 1855477 h 2240205"/>
              <a:gd name="connsiteX86" fmla="*/ 4028460 w 12192000"/>
              <a:gd name="connsiteY86" fmla="*/ 1855137 h 2240205"/>
              <a:gd name="connsiteX87" fmla="*/ 4002267 w 12192000"/>
              <a:gd name="connsiteY87" fmla="*/ 1852352 h 2240205"/>
              <a:gd name="connsiteX88" fmla="*/ 3931396 w 12192000"/>
              <a:gd name="connsiteY88" fmla="*/ 1858915 h 2240205"/>
              <a:gd name="connsiteX89" fmla="*/ 3812162 w 12192000"/>
              <a:gd name="connsiteY89" fmla="*/ 1875501 h 2240205"/>
              <a:gd name="connsiteX90" fmla="*/ 3758105 w 12192000"/>
              <a:gd name="connsiteY90" fmla="*/ 1871856 h 2240205"/>
              <a:gd name="connsiteX91" fmla="*/ 3567259 w 12192000"/>
              <a:gd name="connsiteY91" fmla="*/ 1893482 h 2240205"/>
              <a:gd name="connsiteX92" fmla="*/ 3405770 w 12192000"/>
              <a:gd name="connsiteY92" fmla="*/ 1904591 h 2240205"/>
              <a:gd name="connsiteX93" fmla="*/ 3280097 w 12192000"/>
              <a:gd name="connsiteY93" fmla="*/ 1919610 h 2240205"/>
              <a:gd name="connsiteX94" fmla="*/ 3009910 w 12192000"/>
              <a:gd name="connsiteY94" fmla="*/ 1957866 h 2240205"/>
              <a:gd name="connsiteX95" fmla="*/ 2995934 w 12192000"/>
              <a:gd name="connsiteY95" fmla="*/ 1967085 h 2240205"/>
              <a:gd name="connsiteX96" fmla="*/ 2942858 w 12192000"/>
              <a:gd name="connsiteY96" fmla="*/ 1981367 h 2240205"/>
              <a:gd name="connsiteX97" fmla="*/ 2875436 w 12192000"/>
              <a:gd name="connsiteY97" fmla="*/ 1996977 h 2240205"/>
              <a:gd name="connsiteX98" fmla="*/ 2874892 w 12192000"/>
              <a:gd name="connsiteY98" fmla="*/ 1996085 h 2240205"/>
              <a:gd name="connsiteX99" fmla="*/ 2843662 w 12192000"/>
              <a:gd name="connsiteY99" fmla="*/ 1992498 h 2240205"/>
              <a:gd name="connsiteX100" fmla="*/ 2718916 w 12192000"/>
              <a:gd name="connsiteY100" fmla="*/ 1990867 h 2240205"/>
              <a:gd name="connsiteX101" fmla="*/ 2713522 w 12192000"/>
              <a:gd name="connsiteY101" fmla="*/ 1990173 h 2240205"/>
              <a:gd name="connsiteX102" fmla="*/ 2476147 w 12192000"/>
              <a:gd name="connsiteY102" fmla="*/ 1998305 h 2240205"/>
              <a:gd name="connsiteX103" fmla="*/ 2373568 w 12192000"/>
              <a:gd name="connsiteY103" fmla="*/ 2003219 h 2240205"/>
              <a:gd name="connsiteX104" fmla="*/ 2287219 w 12192000"/>
              <a:gd name="connsiteY104" fmla="*/ 1998750 h 2240205"/>
              <a:gd name="connsiteX105" fmla="*/ 2243069 w 12192000"/>
              <a:gd name="connsiteY105" fmla="*/ 2005321 h 2240205"/>
              <a:gd name="connsiteX106" fmla="*/ 2164831 w 12192000"/>
              <a:gd name="connsiteY106" fmla="*/ 2010143 h 2240205"/>
              <a:gd name="connsiteX107" fmla="*/ 2085228 w 12192000"/>
              <a:gd name="connsiteY107" fmla="*/ 2046431 h 2240205"/>
              <a:gd name="connsiteX108" fmla="*/ 2058061 w 12192000"/>
              <a:gd name="connsiteY108" fmla="*/ 2047942 h 2240205"/>
              <a:gd name="connsiteX109" fmla="*/ 2042244 w 12192000"/>
              <a:gd name="connsiteY109" fmla="*/ 2055560 h 2240205"/>
              <a:gd name="connsiteX110" fmla="*/ 1877728 w 12192000"/>
              <a:gd name="connsiteY110" fmla="*/ 2101004 h 2240205"/>
              <a:gd name="connsiteX111" fmla="*/ 1759056 w 12192000"/>
              <a:gd name="connsiteY111" fmla="*/ 2125608 h 2240205"/>
              <a:gd name="connsiteX112" fmla="*/ 1637948 w 12192000"/>
              <a:gd name="connsiteY112" fmla="*/ 2172597 h 2240205"/>
              <a:gd name="connsiteX113" fmla="*/ 1434549 w 12192000"/>
              <a:gd name="connsiteY113" fmla="*/ 2234522 h 2240205"/>
              <a:gd name="connsiteX114" fmla="*/ 1370962 w 12192000"/>
              <a:gd name="connsiteY114" fmla="*/ 2237474 h 2240205"/>
              <a:gd name="connsiteX115" fmla="*/ 1356367 w 12192000"/>
              <a:gd name="connsiteY115" fmla="*/ 2235089 h 2240205"/>
              <a:gd name="connsiteX116" fmla="*/ 1279765 w 12192000"/>
              <a:gd name="connsiteY116" fmla="*/ 2229639 h 2240205"/>
              <a:gd name="connsiteX117" fmla="*/ 1195347 w 12192000"/>
              <a:gd name="connsiteY117" fmla="*/ 2212354 h 2240205"/>
              <a:gd name="connsiteX118" fmla="*/ 970251 w 12192000"/>
              <a:gd name="connsiteY118" fmla="*/ 2221029 h 2240205"/>
              <a:gd name="connsiteX119" fmla="*/ 812914 w 12192000"/>
              <a:gd name="connsiteY119" fmla="*/ 2210095 h 2240205"/>
              <a:gd name="connsiteX120" fmla="*/ 776382 w 12192000"/>
              <a:gd name="connsiteY120" fmla="*/ 2204512 h 2240205"/>
              <a:gd name="connsiteX121" fmla="*/ 597225 w 12192000"/>
              <a:gd name="connsiteY121" fmla="*/ 2180999 h 2240205"/>
              <a:gd name="connsiteX122" fmla="*/ 520671 w 12192000"/>
              <a:gd name="connsiteY122" fmla="*/ 2180980 h 2240205"/>
              <a:gd name="connsiteX123" fmla="*/ 515024 w 12192000"/>
              <a:gd name="connsiteY123" fmla="*/ 2179258 h 2240205"/>
              <a:gd name="connsiteX124" fmla="*/ 413835 w 12192000"/>
              <a:gd name="connsiteY124" fmla="*/ 2156783 h 2240205"/>
              <a:gd name="connsiteX125" fmla="*/ 376513 w 12192000"/>
              <a:gd name="connsiteY125" fmla="*/ 2154014 h 2240205"/>
              <a:gd name="connsiteX126" fmla="*/ 273386 w 12192000"/>
              <a:gd name="connsiteY126" fmla="*/ 2142551 h 2240205"/>
              <a:gd name="connsiteX127" fmla="*/ 77641 w 12192000"/>
              <a:gd name="connsiteY127" fmla="*/ 2126835 h 2240205"/>
              <a:gd name="connsiteX128" fmla="*/ 37645 w 12192000"/>
              <a:gd name="connsiteY128" fmla="*/ 2115401 h 2240205"/>
              <a:gd name="connsiteX129" fmla="*/ 4572 w 12192000"/>
              <a:gd name="connsiteY129" fmla="*/ 2111091 h 2240205"/>
              <a:gd name="connsiteX130" fmla="*/ 0 w 12192000"/>
              <a:gd name="connsiteY130" fmla="*/ 2110468 h 2240205"/>
              <a:gd name="connsiteX131" fmla="*/ 0 w 12192000"/>
              <a:gd name="connsiteY131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46594 w 12192000"/>
              <a:gd name="connsiteY9" fmla="*/ 765069 h 2240205"/>
              <a:gd name="connsiteX10" fmla="*/ 10739478 w 12192000"/>
              <a:gd name="connsiteY10" fmla="*/ 776841 h 2240205"/>
              <a:gd name="connsiteX11" fmla="*/ 10458762 w 12192000"/>
              <a:gd name="connsiteY11" fmla="*/ 755400 h 2240205"/>
              <a:gd name="connsiteX12" fmla="*/ 10211200 w 12192000"/>
              <a:gd name="connsiteY12" fmla="*/ 767513 h 2240205"/>
              <a:gd name="connsiteX13" fmla="*/ 10167995 w 12192000"/>
              <a:gd name="connsiteY13" fmla="*/ 760843 h 2240205"/>
              <a:gd name="connsiteX14" fmla="*/ 9997044 w 12192000"/>
              <a:gd name="connsiteY14" fmla="*/ 780129 h 2240205"/>
              <a:gd name="connsiteX15" fmla="*/ 9943887 w 12192000"/>
              <a:gd name="connsiteY15" fmla="*/ 804141 h 2240205"/>
              <a:gd name="connsiteX16" fmla="*/ 9918248 w 12192000"/>
              <a:gd name="connsiteY16" fmla="*/ 816628 h 2240205"/>
              <a:gd name="connsiteX17" fmla="*/ 9767091 w 12192000"/>
              <a:gd name="connsiteY17" fmla="*/ 870550 h 2240205"/>
              <a:gd name="connsiteX18" fmla="*/ 9683005 w 12192000"/>
              <a:gd name="connsiteY18" fmla="*/ 894128 h 2240205"/>
              <a:gd name="connsiteX19" fmla="*/ 9500499 w 12192000"/>
              <a:gd name="connsiteY19" fmla="*/ 954680 h 2240205"/>
              <a:gd name="connsiteX20" fmla="*/ 9410017 w 12192000"/>
              <a:gd name="connsiteY20" fmla="*/ 993931 h 2240205"/>
              <a:gd name="connsiteX21" fmla="*/ 9392919 w 12192000"/>
              <a:gd name="connsiteY21" fmla="*/ 994656 h 2240205"/>
              <a:gd name="connsiteX22" fmla="*/ 9268019 w 12192000"/>
              <a:gd name="connsiteY22" fmla="*/ 1007442 h 2240205"/>
              <a:gd name="connsiteX23" fmla="*/ 9188177 w 12192000"/>
              <a:gd name="connsiteY23" fmla="*/ 1035474 h 2240205"/>
              <a:gd name="connsiteX24" fmla="*/ 9155969 w 12192000"/>
              <a:gd name="connsiteY24" fmla="*/ 1046804 h 2240205"/>
              <a:gd name="connsiteX25" fmla="*/ 9133985 w 12192000"/>
              <a:gd name="connsiteY25" fmla="*/ 1046450 h 2240205"/>
              <a:gd name="connsiteX26" fmla="*/ 9003462 w 12192000"/>
              <a:gd name="connsiteY26" fmla="*/ 1042406 h 2240205"/>
              <a:gd name="connsiteX27" fmla="*/ 8968445 w 12192000"/>
              <a:gd name="connsiteY27" fmla="*/ 1052169 h 2240205"/>
              <a:gd name="connsiteX28" fmla="*/ 8886001 w 12192000"/>
              <a:gd name="connsiteY28" fmla="*/ 1067468 h 2240205"/>
              <a:gd name="connsiteX29" fmla="*/ 8838610 w 12192000"/>
              <a:gd name="connsiteY29" fmla="*/ 1075091 h 2240205"/>
              <a:gd name="connsiteX30" fmla="*/ 8665605 w 12192000"/>
              <a:gd name="connsiteY30" fmla="*/ 1110791 h 2240205"/>
              <a:gd name="connsiteX31" fmla="*/ 8584946 w 12192000"/>
              <a:gd name="connsiteY31" fmla="*/ 1135226 h 2240205"/>
              <a:gd name="connsiteX32" fmla="*/ 8419755 w 12192000"/>
              <a:gd name="connsiteY32" fmla="*/ 1216260 h 2240205"/>
              <a:gd name="connsiteX33" fmla="*/ 8411626 w 12192000"/>
              <a:gd name="connsiteY33" fmla="*/ 1214397 h 2240205"/>
              <a:gd name="connsiteX34" fmla="*/ 8363469 w 12192000"/>
              <a:gd name="connsiteY34" fmla="*/ 1246658 h 2240205"/>
              <a:gd name="connsiteX35" fmla="*/ 8275497 w 12192000"/>
              <a:gd name="connsiteY35" fmla="*/ 1264396 h 2240205"/>
              <a:gd name="connsiteX36" fmla="*/ 8074238 w 12192000"/>
              <a:gd name="connsiteY36" fmla="*/ 1301895 h 2240205"/>
              <a:gd name="connsiteX37" fmla="*/ 7902328 w 12192000"/>
              <a:gd name="connsiteY37" fmla="*/ 1345865 h 2240205"/>
              <a:gd name="connsiteX38" fmla="*/ 7840612 w 12192000"/>
              <a:gd name="connsiteY38" fmla="*/ 1369373 h 2240205"/>
              <a:gd name="connsiteX39" fmla="*/ 7786819 w 12192000"/>
              <a:gd name="connsiteY39" fmla="*/ 1378970 h 2240205"/>
              <a:gd name="connsiteX40" fmla="*/ 7548172 w 12192000"/>
              <a:gd name="connsiteY40" fmla="*/ 1417460 h 2240205"/>
              <a:gd name="connsiteX41" fmla="*/ 7483437 w 12192000"/>
              <a:gd name="connsiteY41" fmla="*/ 1478152 h 2240205"/>
              <a:gd name="connsiteX42" fmla="*/ 7377870 w 12192000"/>
              <a:gd name="connsiteY42" fmla="*/ 1523319 h 2240205"/>
              <a:gd name="connsiteX43" fmla="*/ 7230737 w 12192000"/>
              <a:gd name="connsiteY43" fmla="*/ 1562633 h 2240205"/>
              <a:gd name="connsiteX44" fmla="*/ 7224458 w 12192000"/>
              <a:gd name="connsiteY44" fmla="*/ 1573008 h 2240205"/>
              <a:gd name="connsiteX45" fmla="*/ 7183121 w 12192000"/>
              <a:gd name="connsiteY45" fmla="*/ 1595162 h 2240205"/>
              <a:gd name="connsiteX46" fmla="*/ 7164601 w 12192000"/>
              <a:gd name="connsiteY46" fmla="*/ 1606490 h 2240205"/>
              <a:gd name="connsiteX47" fmla="*/ 6900177 w 12192000"/>
              <a:gd name="connsiteY47" fmla="*/ 1636016 h 2240205"/>
              <a:gd name="connsiteX48" fmla="*/ 6795372 w 12192000"/>
              <a:gd name="connsiteY48" fmla="*/ 1644845 h 2240205"/>
              <a:gd name="connsiteX49" fmla="*/ 6692251 w 12192000"/>
              <a:gd name="connsiteY49" fmla="*/ 1656357 h 2240205"/>
              <a:gd name="connsiteX50" fmla="*/ 6655235 w 12192000"/>
              <a:gd name="connsiteY50" fmla="*/ 1661869 h 2240205"/>
              <a:gd name="connsiteX51" fmla="*/ 6554894 w 12192000"/>
              <a:gd name="connsiteY51" fmla="*/ 1664428 h 2240205"/>
              <a:gd name="connsiteX52" fmla="*/ 6516595 w 12192000"/>
              <a:gd name="connsiteY52" fmla="*/ 1667475 h 2240205"/>
              <a:gd name="connsiteX53" fmla="*/ 6508541 w 12192000"/>
              <a:gd name="connsiteY53" fmla="*/ 1668757 h 2240205"/>
              <a:gd name="connsiteX54" fmla="*/ 6471012 w 12192000"/>
              <a:gd name="connsiteY54" fmla="*/ 1678604 h 2240205"/>
              <a:gd name="connsiteX55" fmla="*/ 6364035 w 12192000"/>
              <a:gd name="connsiteY55" fmla="*/ 1667683 h 2240205"/>
              <a:gd name="connsiteX56" fmla="*/ 6243319 w 12192000"/>
              <a:gd name="connsiteY56" fmla="*/ 1695560 h 2240205"/>
              <a:gd name="connsiteX57" fmla="*/ 6098321 w 12192000"/>
              <a:gd name="connsiteY57" fmla="*/ 1721646 h 2240205"/>
              <a:gd name="connsiteX58" fmla="*/ 5880652 w 12192000"/>
              <a:gd name="connsiteY58" fmla="*/ 1779643 h 2240205"/>
              <a:gd name="connsiteX59" fmla="*/ 5785959 w 12192000"/>
              <a:gd name="connsiteY59" fmla="*/ 1775307 h 2240205"/>
              <a:gd name="connsiteX60" fmla="*/ 5643534 w 12192000"/>
              <a:gd name="connsiteY60" fmla="*/ 1802919 h 2240205"/>
              <a:gd name="connsiteX61" fmla="*/ 5518799 w 12192000"/>
              <a:gd name="connsiteY61" fmla="*/ 1818312 h 2240205"/>
              <a:gd name="connsiteX62" fmla="*/ 5505014 w 12192000"/>
              <a:gd name="connsiteY62" fmla="*/ 1819259 h 2240205"/>
              <a:gd name="connsiteX63" fmla="*/ 5453307 w 12192000"/>
              <a:gd name="connsiteY63" fmla="*/ 1815450 h 2240205"/>
              <a:gd name="connsiteX64" fmla="*/ 5221533 w 12192000"/>
              <a:gd name="connsiteY64" fmla="*/ 1846950 h 2240205"/>
              <a:gd name="connsiteX65" fmla="*/ 5149802 w 12192000"/>
              <a:gd name="connsiteY65" fmla="*/ 1844846 h 2240205"/>
              <a:gd name="connsiteX66" fmla="*/ 5114927 w 12192000"/>
              <a:gd name="connsiteY66" fmla="*/ 1847827 h 2240205"/>
              <a:gd name="connsiteX67" fmla="*/ 5108970 w 12192000"/>
              <a:gd name="connsiteY67" fmla="*/ 1847935 h 2240205"/>
              <a:gd name="connsiteX68" fmla="*/ 5067961 w 12192000"/>
              <a:gd name="connsiteY68" fmla="*/ 1845917 h 2240205"/>
              <a:gd name="connsiteX69" fmla="*/ 5007075 w 12192000"/>
              <a:gd name="connsiteY69" fmla="*/ 1838626 h 2240205"/>
              <a:gd name="connsiteX70" fmla="*/ 4944087 w 12192000"/>
              <a:gd name="connsiteY70" fmla="*/ 1823332 h 2240205"/>
              <a:gd name="connsiteX71" fmla="*/ 4907662 w 12192000"/>
              <a:gd name="connsiteY71" fmla="*/ 1816900 h 2240205"/>
              <a:gd name="connsiteX72" fmla="*/ 4882386 w 12192000"/>
              <a:gd name="connsiteY72" fmla="*/ 1809844 h 2240205"/>
              <a:gd name="connsiteX73" fmla="*/ 4811440 w 12192000"/>
              <a:gd name="connsiteY73" fmla="*/ 1804655 h 2240205"/>
              <a:gd name="connsiteX74" fmla="*/ 4691075 w 12192000"/>
              <a:gd name="connsiteY74" fmla="*/ 1801389 h 2240205"/>
              <a:gd name="connsiteX75" fmla="*/ 4640313 w 12192000"/>
              <a:gd name="connsiteY75" fmla="*/ 1784307 h 2240205"/>
              <a:gd name="connsiteX76" fmla="*/ 4536503 w 12192000"/>
              <a:gd name="connsiteY76" fmla="*/ 1785334 h 2240205"/>
              <a:gd name="connsiteX77" fmla="*/ 4513724 w 12192000"/>
              <a:gd name="connsiteY77" fmla="*/ 1791996 h 2240205"/>
              <a:gd name="connsiteX78" fmla="*/ 4459810 w 12192000"/>
              <a:gd name="connsiteY78" fmla="*/ 1797886 h 2240205"/>
              <a:gd name="connsiteX79" fmla="*/ 4379064 w 12192000"/>
              <a:gd name="connsiteY79" fmla="*/ 1817177 h 2240205"/>
              <a:gd name="connsiteX80" fmla="*/ 4290981 w 12192000"/>
              <a:gd name="connsiteY80" fmla="*/ 1839677 h 2240205"/>
              <a:gd name="connsiteX81" fmla="*/ 4238372 w 12192000"/>
              <a:gd name="connsiteY81" fmla="*/ 1851480 h 2240205"/>
              <a:gd name="connsiteX82" fmla="*/ 4232517 w 12192000"/>
              <a:gd name="connsiteY82" fmla="*/ 1852567 h 2240205"/>
              <a:gd name="connsiteX83" fmla="*/ 4191732 w 12192000"/>
              <a:gd name="connsiteY83" fmla="*/ 1857328 h 2240205"/>
              <a:gd name="connsiteX84" fmla="*/ 4065532 w 12192000"/>
              <a:gd name="connsiteY84" fmla="*/ 1855477 h 2240205"/>
              <a:gd name="connsiteX85" fmla="*/ 4028460 w 12192000"/>
              <a:gd name="connsiteY85" fmla="*/ 1855137 h 2240205"/>
              <a:gd name="connsiteX86" fmla="*/ 4002267 w 12192000"/>
              <a:gd name="connsiteY86" fmla="*/ 1852352 h 2240205"/>
              <a:gd name="connsiteX87" fmla="*/ 3931396 w 12192000"/>
              <a:gd name="connsiteY87" fmla="*/ 1858915 h 2240205"/>
              <a:gd name="connsiteX88" fmla="*/ 3812162 w 12192000"/>
              <a:gd name="connsiteY88" fmla="*/ 1875501 h 2240205"/>
              <a:gd name="connsiteX89" fmla="*/ 3758105 w 12192000"/>
              <a:gd name="connsiteY89" fmla="*/ 1871856 h 2240205"/>
              <a:gd name="connsiteX90" fmla="*/ 3567259 w 12192000"/>
              <a:gd name="connsiteY90" fmla="*/ 1893482 h 2240205"/>
              <a:gd name="connsiteX91" fmla="*/ 3405770 w 12192000"/>
              <a:gd name="connsiteY91" fmla="*/ 1904591 h 2240205"/>
              <a:gd name="connsiteX92" fmla="*/ 3280097 w 12192000"/>
              <a:gd name="connsiteY92" fmla="*/ 1919610 h 2240205"/>
              <a:gd name="connsiteX93" fmla="*/ 3009910 w 12192000"/>
              <a:gd name="connsiteY93" fmla="*/ 1957866 h 2240205"/>
              <a:gd name="connsiteX94" fmla="*/ 2995934 w 12192000"/>
              <a:gd name="connsiteY94" fmla="*/ 1967085 h 2240205"/>
              <a:gd name="connsiteX95" fmla="*/ 2942858 w 12192000"/>
              <a:gd name="connsiteY95" fmla="*/ 1981367 h 2240205"/>
              <a:gd name="connsiteX96" fmla="*/ 2875436 w 12192000"/>
              <a:gd name="connsiteY96" fmla="*/ 1996977 h 2240205"/>
              <a:gd name="connsiteX97" fmla="*/ 2874892 w 12192000"/>
              <a:gd name="connsiteY97" fmla="*/ 1996085 h 2240205"/>
              <a:gd name="connsiteX98" fmla="*/ 2843662 w 12192000"/>
              <a:gd name="connsiteY98" fmla="*/ 1992498 h 2240205"/>
              <a:gd name="connsiteX99" fmla="*/ 2718916 w 12192000"/>
              <a:gd name="connsiteY99" fmla="*/ 1990867 h 2240205"/>
              <a:gd name="connsiteX100" fmla="*/ 2713522 w 12192000"/>
              <a:gd name="connsiteY100" fmla="*/ 1990173 h 2240205"/>
              <a:gd name="connsiteX101" fmla="*/ 2476147 w 12192000"/>
              <a:gd name="connsiteY101" fmla="*/ 1998305 h 2240205"/>
              <a:gd name="connsiteX102" fmla="*/ 2373568 w 12192000"/>
              <a:gd name="connsiteY102" fmla="*/ 2003219 h 2240205"/>
              <a:gd name="connsiteX103" fmla="*/ 2287219 w 12192000"/>
              <a:gd name="connsiteY103" fmla="*/ 1998750 h 2240205"/>
              <a:gd name="connsiteX104" fmla="*/ 2243069 w 12192000"/>
              <a:gd name="connsiteY104" fmla="*/ 2005321 h 2240205"/>
              <a:gd name="connsiteX105" fmla="*/ 2164831 w 12192000"/>
              <a:gd name="connsiteY105" fmla="*/ 2010143 h 2240205"/>
              <a:gd name="connsiteX106" fmla="*/ 2085228 w 12192000"/>
              <a:gd name="connsiteY106" fmla="*/ 2046431 h 2240205"/>
              <a:gd name="connsiteX107" fmla="*/ 2058061 w 12192000"/>
              <a:gd name="connsiteY107" fmla="*/ 2047942 h 2240205"/>
              <a:gd name="connsiteX108" fmla="*/ 2042244 w 12192000"/>
              <a:gd name="connsiteY108" fmla="*/ 2055560 h 2240205"/>
              <a:gd name="connsiteX109" fmla="*/ 1877728 w 12192000"/>
              <a:gd name="connsiteY109" fmla="*/ 2101004 h 2240205"/>
              <a:gd name="connsiteX110" fmla="*/ 1759056 w 12192000"/>
              <a:gd name="connsiteY110" fmla="*/ 2125608 h 2240205"/>
              <a:gd name="connsiteX111" fmla="*/ 1637948 w 12192000"/>
              <a:gd name="connsiteY111" fmla="*/ 2172597 h 2240205"/>
              <a:gd name="connsiteX112" fmla="*/ 1434549 w 12192000"/>
              <a:gd name="connsiteY112" fmla="*/ 2234522 h 2240205"/>
              <a:gd name="connsiteX113" fmla="*/ 1370962 w 12192000"/>
              <a:gd name="connsiteY113" fmla="*/ 2237474 h 2240205"/>
              <a:gd name="connsiteX114" fmla="*/ 1356367 w 12192000"/>
              <a:gd name="connsiteY114" fmla="*/ 2235089 h 2240205"/>
              <a:gd name="connsiteX115" fmla="*/ 1279765 w 12192000"/>
              <a:gd name="connsiteY115" fmla="*/ 2229639 h 2240205"/>
              <a:gd name="connsiteX116" fmla="*/ 1195347 w 12192000"/>
              <a:gd name="connsiteY116" fmla="*/ 2212354 h 2240205"/>
              <a:gd name="connsiteX117" fmla="*/ 970251 w 12192000"/>
              <a:gd name="connsiteY117" fmla="*/ 2221029 h 2240205"/>
              <a:gd name="connsiteX118" fmla="*/ 812914 w 12192000"/>
              <a:gd name="connsiteY118" fmla="*/ 2210095 h 2240205"/>
              <a:gd name="connsiteX119" fmla="*/ 776382 w 12192000"/>
              <a:gd name="connsiteY119" fmla="*/ 2204512 h 2240205"/>
              <a:gd name="connsiteX120" fmla="*/ 597225 w 12192000"/>
              <a:gd name="connsiteY120" fmla="*/ 2180999 h 2240205"/>
              <a:gd name="connsiteX121" fmla="*/ 520671 w 12192000"/>
              <a:gd name="connsiteY121" fmla="*/ 2180980 h 2240205"/>
              <a:gd name="connsiteX122" fmla="*/ 515024 w 12192000"/>
              <a:gd name="connsiteY122" fmla="*/ 2179258 h 2240205"/>
              <a:gd name="connsiteX123" fmla="*/ 413835 w 12192000"/>
              <a:gd name="connsiteY123" fmla="*/ 2156783 h 2240205"/>
              <a:gd name="connsiteX124" fmla="*/ 376513 w 12192000"/>
              <a:gd name="connsiteY124" fmla="*/ 2154014 h 2240205"/>
              <a:gd name="connsiteX125" fmla="*/ 273386 w 12192000"/>
              <a:gd name="connsiteY125" fmla="*/ 2142551 h 2240205"/>
              <a:gd name="connsiteX126" fmla="*/ 77641 w 12192000"/>
              <a:gd name="connsiteY126" fmla="*/ 2126835 h 2240205"/>
              <a:gd name="connsiteX127" fmla="*/ 37645 w 12192000"/>
              <a:gd name="connsiteY127" fmla="*/ 2115401 h 2240205"/>
              <a:gd name="connsiteX128" fmla="*/ 4572 w 12192000"/>
              <a:gd name="connsiteY128" fmla="*/ 2111091 h 2240205"/>
              <a:gd name="connsiteX129" fmla="*/ 0 w 12192000"/>
              <a:gd name="connsiteY129" fmla="*/ 2110468 h 2240205"/>
              <a:gd name="connsiteX130" fmla="*/ 0 w 12192000"/>
              <a:gd name="connsiteY130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739478 w 12192000"/>
              <a:gd name="connsiteY9" fmla="*/ 776841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584946 w 12192000"/>
              <a:gd name="connsiteY30" fmla="*/ 1135226 h 2240205"/>
              <a:gd name="connsiteX31" fmla="*/ 8419755 w 12192000"/>
              <a:gd name="connsiteY31" fmla="*/ 1216260 h 2240205"/>
              <a:gd name="connsiteX32" fmla="*/ 8411626 w 12192000"/>
              <a:gd name="connsiteY32" fmla="*/ 1214397 h 2240205"/>
              <a:gd name="connsiteX33" fmla="*/ 8363469 w 12192000"/>
              <a:gd name="connsiteY33" fmla="*/ 1246658 h 2240205"/>
              <a:gd name="connsiteX34" fmla="*/ 8275497 w 12192000"/>
              <a:gd name="connsiteY34" fmla="*/ 1264396 h 2240205"/>
              <a:gd name="connsiteX35" fmla="*/ 8074238 w 12192000"/>
              <a:gd name="connsiteY35" fmla="*/ 1301895 h 2240205"/>
              <a:gd name="connsiteX36" fmla="*/ 7902328 w 12192000"/>
              <a:gd name="connsiteY36" fmla="*/ 1345865 h 2240205"/>
              <a:gd name="connsiteX37" fmla="*/ 7840612 w 12192000"/>
              <a:gd name="connsiteY37" fmla="*/ 1369373 h 2240205"/>
              <a:gd name="connsiteX38" fmla="*/ 7786819 w 12192000"/>
              <a:gd name="connsiteY38" fmla="*/ 1378970 h 2240205"/>
              <a:gd name="connsiteX39" fmla="*/ 7548172 w 12192000"/>
              <a:gd name="connsiteY39" fmla="*/ 1417460 h 2240205"/>
              <a:gd name="connsiteX40" fmla="*/ 7483437 w 12192000"/>
              <a:gd name="connsiteY40" fmla="*/ 1478152 h 2240205"/>
              <a:gd name="connsiteX41" fmla="*/ 7377870 w 12192000"/>
              <a:gd name="connsiteY41" fmla="*/ 1523319 h 2240205"/>
              <a:gd name="connsiteX42" fmla="*/ 7230737 w 12192000"/>
              <a:gd name="connsiteY42" fmla="*/ 1562633 h 2240205"/>
              <a:gd name="connsiteX43" fmla="*/ 7224458 w 12192000"/>
              <a:gd name="connsiteY43" fmla="*/ 1573008 h 2240205"/>
              <a:gd name="connsiteX44" fmla="*/ 7183121 w 12192000"/>
              <a:gd name="connsiteY44" fmla="*/ 1595162 h 2240205"/>
              <a:gd name="connsiteX45" fmla="*/ 7164601 w 12192000"/>
              <a:gd name="connsiteY45" fmla="*/ 1606490 h 2240205"/>
              <a:gd name="connsiteX46" fmla="*/ 6900177 w 12192000"/>
              <a:gd name="connsiteY46" fmla="*/ 1636016 h 2240205"/>
              <a:gd name="connsiteX47" fmla="*/ 6795372 w 12192000"/>
              <a:gd name="connsiteY47" fmla="*/ 1644845 h 2240205"/>
              <a:gd name="connsiteX48" fmla="*/ 6692251 w 12192000"/>
              <a:gd name="connsiteY48" fmla="*/ 1656357 h 2240205"/>
              <a:gd name="connsiteX49" fmla="*/ 6655235 w 12192000"/>
              <a:gd name="connsiteY49" fmla="*/ 1661869 h 2240205"/>
              <a:gd name="connsiteX50" fmla="*/ 6554894 w 12192000"/>
              <a:gd name="connsiteY50" fmla="*/ 1664428 h 2240205"/>
              <a:gd name="connsiteX51" fmla="*/ 6516595 w 12192000"/>
              <a:gd name="connsiteY51" fmla="*/ 1667475 h 2240205"/>
              <a:gd name="connsiteX52" fmla="*/ 6508541 w 12192000"/>
              <a:gd name="connsiteY52" fmla="*/ 1668757 h 2240205"/>
              <a:gd name="connsiteX53" fmla="*/ 6471012 w 12192000"/>
              <a:gd name="connsiteY53" fmla="*/ 1678604 h 2240205"/>
              <a:gd name="connsiteX54" fmla="*/ 6364035 w 12192000"/>
              <a:gd name="connsiteY54" fmla="*/ 1667683 h 2240205"/>
              <a:gd name="connsiteX55" fmla="*/ 6243319 w 12192000"/>
              <a:gd name="connsiteY55" fmla="*/ 1695560 h 2240205"/>
              <a:gd name="connsiteX56" fmla="*/ 6098321 w 12192000"/>
              <a:gd name="connsiteY56" fmla="*/ 1721646 h 2240205"/>
              <a:gd name="connsiteX57" fmla="*/ 5880652 w 12192000"/>
              <a:gd name="connsiteY57" fmla="*/ 1779643 h 2240205"/>
              <a:gd name="connsiteX58" fmla="*/ 5785959 w 12192000"/>
              <a:gd name="connsiteY58" fmla="*/ 1775307 h 2240205"/>
              <a:gd name="connsiteX59" fmla="*/ 5643534 w 12192000"/>
              <a:gd name="connsiteY59" fmla="*/ 1802919 h 2240205"/>
              <a:gd name="connsiteX60" fmla="*/ 5518799 w 12192000"/>
              <a:gd name="connsiteY60" fmla="*/ 1818312 h 2240205"/>
              <a:gd name="connsiteX61" fmla="*/ 5505014 w 12192000"/>
              <a:gd name="connsiteY61" fmla="*/ 1819259 h 2240205"/>
              <a:gd name="connsiteX62" fmla="*/ 5453307 w 12192000"/>
              <a:gd name="connsiteY62" fmla="*/ 1815450 h 2240205"/>
              <a:gd name="connsiteX63" fmla="*/ 5221533 w 12192000"/>
              <a:gd name="connsiteY63" fmla="*/ 1846950 h 2240205"/>
              <a:gd name="connsiteX64" fmla="*/ 5149802 w 12192000"/>
              <a:gd name="connsiteY64" fmla="*/ 1844846 h 2240205"/>
              <a:gd name="connsiteX65" fmla="*/ 5114927 w 12192000"/>
              <a:gd name="connsiteY65" fmla="*/ 1847827 h 2240205"/>
              <a:gd name="connsiteX66" fmla="*/ 5108970 w 12192000"/>
              <a:gd name="connsiteY66" fmla="*/ 1847935 h 2240205"/>
              <a:gd name="connsiteX67" fmla="*/ 5067961 w 12192000"/>
              <a:gd name="connsiteY67" fmla="*/ 1845917 h 2240205"/>
              <a:gd name="connsiteX68" fmla="*/ 5007075 w 12192000"/>
              <a:gd name="connsiteY68" fmla="*/ 1838626 h 2240205"/>
              <a:gd name="connsiteX69" fmla="*/ 4944087 w 12192000"/>
              <a:gd name="connsiteY69" fmla="*/ 1823332 h 2240205"/>
              <a:gd name="connsiteX70" fmla="*/ 4907662 w 12192000"/>
              <a:gd name="connsiteY70" fmla="*/ 1816900 h 2240205"/>
              <a:gd name="connsiteX71" fmla="*/ 4882386 w 12192000"/>
              <a:gd name="connsiteY71" fmla="*/ 1809844 h 2240205"/>
              <a:gd name="connsiteX72" fmla="*/ 4811440 w 12192000"/>
              <a:gd name="connsiteY72" fmla="*/ 1804655 h 2240205"/>
              <a:gd name="connsiteX73" fmla="*/ 4691075 w 12192000"/>
              <a:gd name="connsiteY73" fmla="*/ 1801389 h 2240205"/>
              <a:gd name="connsiteX74" fmla="*/ 4640313 w 12192000"/>
              <a:gd name="connsiteY74" fmla="*/ 1784307 h 2240205"/>
              <a:gd name="connsiteX75" fmla="*/ 4536503 w 12192000"/>
              <a:gd name="connsiteY75" fmla="*/ 1785334 h 2240205"/>
              <a:gd name="connsiteX76" fmla="*/ 4513724 w 12192000"/>
              <a:gd name="connsiteY76" fmla="*/ 1791996 h 2240205"/>
              <a:gd name="connsiteX77" fmla="*/ 4459810 w 12192000"/>
              <a:gd name="connsiteY77" fmla="*/ 1797886 h 2240205"/>
              <a:gd name="connsiteX78" fmla="*/ 4379064 w 12192000"/>
              <a:gd name="connsiteY78" fmla="*/ 1817177 h 2240205"/>
              <a:gd name="connsiteX79" fmla="*/ 4290981 w 12192000"/>
              <a:gd name="connsiteY79" fmla="*/ 1839677 h 2240205"/>
              <a:gd name="connsiteX80" fmla="*/ 4238372 w 12192000"/>
              <a:gd name="connsiteY80" fmla="*/ 1851480 h 2240205"/>
              <a:gd name="connsiteX81" fmla="*/ 4232517 w 12192000"/>
              <a:gd name="connsiteY81" fmla="*/ 1852567 h 2240205"/>
              <a:gd name="connsiteX82" fmla="*/ 4191732 w 12192000"/>
              <a:gd name="connsiteY82" fmla="*/ 1857328 h 2240205"/>
              <a:gd name="connsiteX83" fmla="*/ 4065532 w 12192000"/>
              <a:gd name="connsiteY83" fmla="*/ 1855477 h 2240205"/>
              <a:gd name="connsiteX84" fmla="*/ 4028460 w 12192000"/>
              <a:gd name="connsiteY84" fmla="*/ 1855137 h 2240205"/>
              <a:gd name="connsiteX85" fmla="*/ 4002267 w 12192000"/>
              <a:gd name="connsiteY85" fmla="*/ 1852352 h 2240205"/>
              <a:gd name="connsiteX86" fmla="*/ 3931396 w 12192000"/>
              <a:gd name="connsiteY86" fmla="*/ 1858915 h 2240205"/>
              <a:gd name="connsiteX87" fmla="*/ 3812162 w 12192000"/>
              <a:gd name="connsiteY87" fmla="*/ 1875501 h 2240205"/>
              <a:gd name="connsiteX88" fmla="*/ 3758105 w 12192000"/>
              <a:gd name="connsiteY88" fmla="*/ 1871856 h 2240205"/>
              <a:gd name="connsiteX89" fmla="*/ 3567259 w 12192000"/>
              <a:gd name="connsiteY89" fmla="*/ 1893482 h 2240205"/>
              <a:gd name="connsiteX90" fmla="*/ 3405770 w 12192000"/>
              <a:gd name="connsiteY90" fmla="*/ 1904591 h 2240205"/>
              <a:gd name="connsiteX91" fmla="*/ 3280097 w 12192000"/>
              <a:gd name="connsiteY91" fmla="*/ 1919610 h 2240205"/>
              <a:gd name="connsiteX92" fmla="*/ 3009910 w 12192000"/>
              <a:gd name="connsiteY92" fmla="*/ 1957866 h 2240205"/>
              <a:gd name="connsiteX93" fmla="*/ 2995934 w 12192000"/>
              <a:gd name="connsiteY93" fmla="*/ 1967085 h 2240205"/>
              <a:gd name="connsiteX94" fmla="*/ 2942858 w 12192000"/>
              <a:gd name="connsiteY94" fmla="*/ 1981367 h 2240205"/>
              <a:gd name="connsiteX95" fmla="*/ 2875436 w 12192000"/>
              <a:gd name="connsiteY95" fmla="*/ 1996977 h 2240205"/>
              <a:gd name="connsiteX96" fmla="*/ 2874892 w 12192000"/>
              <a:gd name="connsiteY96" fmla="*/ 1996085 h 2240205"/>
              <a:gd name="connsiteX97" fmla="*/ 2843662 w 12192000"/>
              <a:gd name="connsiteY97" fmla="*/ 1992498 h 2240205"/>
              <a:gd name="connsiteX98" fmla="*/ 2718916 w 12192000"/>
              <a:gd name="connsiteY98" fmla="*/ 1990867 h 2240205"/>
              <a:gd name="connsiteX99" fmla="*/ 2713522 w 12192000"/>
              <a:gd name="connsiteY99" fmla="*/ 1990173 h 2240205"/>
              <a:gd name="connsiteX100" fmla="*/ 2476147 w 12192000"/>
              <a:gd name="connsiteY100" fmla="*/ 1998305 h 2240205"/>
              <a:gd name="connsiteX101" fmla="*/ 2373568 w 12192000"/>
              <a:gd name="connsiteY101" fmla="*/ 2003219 h 2240205"/>
              <a:gd name="connsiteX102" fmla="*/ 2287219 w 12192000"/>
              <a:gd name="connsiteY102" fmla="*/ 1998750 h 2240205"/>
              <a:gd name="connsiteX103" fmla="*/ 2243069 w 12192000"/>
              <a:gd name="connsiteY103" fmla="*/ 2005321 h 2240205"/>
              <a:gd name="connsiteX104" fmla="*/ 2164831 w 12192000"/>
              <a:gd name="connsiteY104" fmla="*/ 2010143 h 2240205"/>
              <a:gd name="connsiteX105" fmla="*/ 2085228 w 12192000"/>
              <a:gd name="connsiteY105" fmla="*/ 2046431 h 2240205"/>
              <a:gd name="connsiteX106" fmla="*/ 2058061 w 12192000"/>
              <a:gd name="connsiteY106" fmla="*/ 2047942 h 2240205"/>
              <a:gd name="connsiteX107" fmla="*/ 2042244 w 12192000"/>
              <a:gd name="connsiteY107" fmla="*/ 2055560 h 2240205"/>
              <a:gd name="connsiteX108" fmla="*/ 1877728 w 12192000"/>
              <a:gd name="connsiteY108" fmla="*/ 2101004 h 2240205"/>
              <a:gd name="connsiteX109" fmla="*/ 1759056 w 12192000"/>
              <a:gd name="connsiteY109" fmla="*/ 2125608 h 2240205"/>
              <a:gd name="connsiteX110" fmla="*/ 1637948 w 12192000"/>
              <a:gd name="connsiteY110" fmla="*/ 2172597 h 2240205"/>
              <a:gd name="connsiteX111" fmla="*/ 1434549 w 12192000"/>
              <a:gd name="connsiteY111" fmla="*/ 2234522 h 2240205"/>
              <a:gd name="connsiteX112" fmla="*/ 1370962 w 12192000"/>
              <a:gd name="connsiteY112" fmla="*/ 2237474 h 2240205"/>
              <a:gd name="connsiteX113" fmla="*/ 1356367 w 12192000"/>
              <a:gd name="connsiteY113" fmla="*/ 2235089 h 2240205"/>
              <a:gd name="connsiteX114" fmla="*/ 1279765 w 12192000"/>
              <a:gd name="connsiteY114" fmla="*/ 2229639 h 2240205"/>
              <a:gd name="connsiteX115" fmla="*/ 1195347 w 12192000"/>
              <a:gd name="connsiteY115" fmla="*/ 2212354 h 2240205"/>
              <a:gd name="connsiteX116" fmla="*/ 970251 w 12192000"/>
              <a:gd name="connsiteY116" fmla="*/ 2221029 h 2240205"/>
              <a:gd name="connsiteX117" fmla="*/ 812914 w 12192000"/>
              <a:gd name="connsiteY117" fmla="*/ 2210095 h 2240205"/>
              <a:gd name="connsiteX118" fmla="*/ 776382 w 12192000"/>
              <a:gd name="connsiteY118" fmla="*/ 2204512 h 2240205"/>
              <a:gd name="connsiteX119" fmla="*/ 597225 w 12192000"/>
              <a:gd name="connsiteY119" fmla="*/ 2180999 h 2240205"/>
              <a:gd name="connsiteX120" fmla="*/ 520671 w 12192000"/>
              <a:gd name="connsiteY120" fmla="*/ 2180980 h 2240205"/>
              <a:gd name="connsiteX121" fmla="*/ 515024 w 12192000"/>
              <a:gd name="connsiteY121" fmla="*/ 2179258 h 2240205"/>
              <a:gd name="connsiteX122" fmla="*/ 413835 w 12192000"/>
              <a:gd name="connsiteY122" fmla="*/ 2156783 h 2240205"/>
              <a:gd name="connsiteX123" fmla="*/ 376513 w 12192000"/>
              <a:gd name="connsiteY123" fmla="*/ 2154014 h 2240205"/>
              <a:gd name="connsiteX124" fmla="*/ 273386 w 12192000"/>
              <a:gd name="connsiteY124" fmla="*/ 2142551 h 2240205"/>
              <a:gd name="connsiteX125" fmla="*/ 77641 w 12192000"/>
              <a:gd name="connsiteY125" fmla="*/ 2126835 h 2240205"/>
              <a:gd name="connsiteX126" fmla="*/ 37645 w 12192000"/>
              <a:gd name="connsiteY126" fmla="*/ 2115401 h 2240205"/>
              <a:gd name="connsiteX127" fmla="*/ 4572 w 12192000"/>
              <a:gd name="connsiteY127" fmla="*/ 2111091 h 2240205"/>
              <a:gd name="connsiteX128" fmla="*/ 0 w 12192000"/>
              <a:gd name="connsiteY128" fmla="*/ 2110468 h 2240205"/>
              <a:gd name="connsiteX129" fmla="*/ 0 w 12192000"/>
              <a:gd name="connsiteY129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584946 w 12192000"/>
              <a:gd name="connsiteY30" fmla="*/ 1135226 h 2240205"/>
              <a:gd name="connsiteX31" fmla="*/ 8419755 w 12192000"/>
              <a:gd name="connsiteY31" fmla="*/ 1216260 h 2240205"/>
              <a:gd name="connsiteX32" fmla="*/ 8411626 w 12192000"/>
              <a:gd name="connsiteY32" fmla="*/ 1214397 h 2240205"/>
              <a:gd name="connsiteX33" fmla="*/ 8363469 w 12192000"/>
              <a:gd name="connsiteY33" fmla="*/ 1246658 h 2240205"/>
              <a:gd name="connsiteX34" fmla="*/ 8275497 w 12192000"/>
              <a:gd name="connsiteY34" fmla="*/ 1264396 h 2240205"/>
              <a:gd name="connsiteX35" fmla="*/ 8074238 w 12192000"/>
              <a:gd name="connsiteY35" fmla="*/ 1301895 h 2240205"/>
              <a:gd name="connsiteX36" fmla="*/ 7902328 w 12192000"/>
              <a:gd name="connsiteY36" fmla="*/ 1345865 h 2240205"/>
              <a:gd name="connsiteX37" fmla="*/ 7840612 w 12192000"/>
              <a:gd name="connsiteY37" fmla="*/ 1369373 h 2240205"/>
              <a:gd name="connsiteX38" fmla="*/ 7786819 w 12192000"/>
              <a:gd name="connsiteY38" fmla="*/ 1378970 h 2240205"/>
              <a:gd name="connsiteX39" fmla="*/ 7548172 w 12192000"/>
              <a:gd name="connsiteY39" fmla="*/ 1417460 h 2240205"/>
              <a:gd name="connsiteX40" fmla="*/ 7483437 w 12192000"/>
              <a:gd name="connsiteY40" fmla="*/ 1478152 h 2240205"/>
              <a:gd name="connsiteX41" fmla="*/ 7377870 w 12192000"/>
              <a:gd name="connsiteY41" fmla="*/ 1523319 h 2240205"/>
              <a:gd name="connsiteX42" fmla="*/ 7230737 w 12192000"/>
              <a:gd name="connsiteY42" fmla="*/ 1562633 h 2240205"/>
              <a:gd name="connsiteX43" fmla="*/ 7224458 w 12192000"/>
              <a:gd name="connsiteY43" fmla="*/ 1573008 h 2240205"/>
              <a:gd name="connsiteX44" fmla="*/ 7183121 w 12192000"/>
              <a:gd name="connsiteY44" fmla="*/ 1595162 h 2240205"/>
              <a:gd name="connsiteX45" fmla="*/ 7164601 w 12192000"/>
              <a:gd name="connsiteY45" fmla="*/ 1606490 h 2240205"/>
              <a:gd name="connsiteX46" fmla="*/ 6900177 w 12192000"/>
              <a:gd name="connsiteY46" fmla="*/ 1636016 h 2240205"/>
              <a:gd name="connsiteX47" fmla="*/ 6795372 w 12192000"/>
              <a:gd name="connsiteY47" fmla="*/ 1644845 h 2240205"/>
              <a:gd name="connsiteX48" fmla="*/ 6692251 w 12192000"/>
              <a:gd name="connsiteY48" fmla="*/ 1656357 h 2240205"/>
              <a:gd name="connsiteX49" fmla="*/ 6655235 w 12192000"/>
              <a:gd name="connsiteY49" fmla="*/ 1661869 h 2240205"/>
              <a:gd name="connsiteX50" fmla="*/ 6554894 w 12192000"/>
              <a:gd name="connsiteY50" fmla="*/ 1664428 h 2240205"/>
              <a:gd name="connsiteX51" fmla="*/ 6516595 w 12192000"/>
              <a:gd name="connsiteY51" fmla="*/ 1667475 h 2240205"/>
              <a:gd name="connsiteX52" fmla="*/ 6508541 w 12192000"/>
              <a:gd name="connsiteY52" fmla="*/ 1668757 h 2240205"/>
              <a:gd name="connsiteX53" fmla="*/ 6471012 w 12192000"/>
              <a:gd name="connsiteY53" fmla="*/ 1678604 h 2240205"/>
              <a:gd name="connsiteX54" fmla="*/ 6364035 w 12192000"/>
              <a:gd name="connsiteY54" fmla="*/ 1667683 h 2240205"/>
              <a:gd name="connsiteX55" fmla="*/ 6243319 w 12192000"/>
              <a:gd name="connsiteY55" fmla="*/ 1695560 h 2240205"/>
              <a:gd name="connsiteX56" fmla="*/ 6098321 w 12192000"/>
              <a:gd name="connsiteY56" fmla="*/ 1721646 h 2240205"/>
              <a:gd name="connsiteX57" fmla="*/ 5880652 w 12192000"/>
              <a:gd name="connsiteY57" fmla="*/ 1779643 h 2240205"/>
              <a:gd name="connsiteX58" fmla="*/ 5785959 w 12192000"/>
              <a:gd name="connsiteY58" fmla="*/ 1775307 h 2240205"/>
              <a:gd name="connsiteX59" fmla="*/ 5643534 w 12192000"/>
              <a:gd name="connsiteY59" fmla="*/ 1802919 h 2240205"/>
              <a:gd name="connsiteX60" fmla="*/ 5518799 w 12192000"/>
              <a:gd name="connsiteY60" fmla="*/ 1818312 h 2240205"/>
              <a:gd name="connsiteX61" fmla="*/ 5505014 w 12192000"/>
              <a:gd name="connsiteY61" fmla="*/ 1819259 h 2240205"/>
              <a:gd name="connsiteX62" fmla="*/ 5453307 w 12192000"/>
              <a:gd name="connsiteY62" fmla="*/ 1815450 h 2240205"/>
              <a:gd name="connsiteX63" fmla="*/ 5221533 w 12192000"/>
              <a:gd name="connsiteY63" fmla="*/ 1846950 h 2240205"/>
              <a:gd name="connsiteX64" fmla="*/ 5149802 w 12192000"/>
              <a:gd name="connsiteY64" fmla="*/ 1844846 h 2240205"/>
              <a:gd name="connsiteX65" fmla="*/ 5114927 w 12192000"/>
              <a:gd name="connsiteY65" fmla="*/ 1847827 h 2240205"/>
              <a:gd name="connsiteX66" fmla="*/ 5108970 w 12192000"/>
              <a:gd name="connsiteY66" fmla="*/ 1847935 h 2240205"/>
              <a:gd name="connsiteX67" fmla="*/ 5067961 w 12192000"/>
              <a:gd name="connsiteY67" fmla="*/ 1845917 h 2240205"/>
              <a:gd name="connsiteX68" fmla="*/ 5007075 w 12192000"/>
              <a:gd name="connsiteY68" fmla="*/ 1838626 h 2240205"/>
              <a:gd name="connsiteX69" fmla="*/ 4944087 w 12192000"/>
              <a:gd name="connsiteY69" fmla="*/ 1823332 h 2240205"/>
              <a:gd name="connsiteX70" fmla="*/ 4907662 w 12192000"/>
              <a:gd name="connsiteY70" fmla="*/ 1816900 h 2240205"/>
              <a:gd name="connsiteX71" fmla="*/ 4882386 w 12192000"/>
              <a:gd name="connsiteY71" fmla="*/ 1809844 h 2240205"/>
              <a:gd name="connsiteX72" fmla="*/ 4811440 w 12192000"/>
              <a:gd name="connsiteY72" fmla="*/ 1804655 h 2240205"/>
              <a:gd name="connsiteX73" fmla="*/ 4691075 w 12192000"/>
              <a:gd name="connsiteY73" fmla="*/ 1801389 h 2240205"/>
              <a:gd name="connsiteX74" fmla="*/ 4640313 w 12192000"/>
              <a:gd name="connsiteY74" fmla="*/ 1784307 h 2240205"/>
              <a:gd name="connsiteX75" fmla="*/ 4536503 w 12192000"/>
              <a:gd name="connsiteY75" fmla="*/ 1785334 h 2240205"/>
              <a:gd name="connsiteX76" fmla="*/ 4513724 w 12192000"/>
              <a:gd name="connsiteY76" fmla="*/ 1791996 h 2240205"/>
              <a:gd name="connsiteX77" fmla="*/ 4459810 w 12192000"/>
              <a:gd name="connsiteY77" fmla="*/ 1797886 h 2240205"/>
              <a:gd name="connsiteX78" fmla="*/ 4379064 w 12192000"/>
              <a:gd name="connsiteY78" fmla="*/ 1817177 h 2240205"/>
              <a:gd name="connsiteX79" fmla="*/ 4290981 w 12192000"/>
              <a:gd name="connsiteY79" fmla="*/ 1839677 h 2240205"/>
              <a:gd name="connsiteX80" fmla="*/ 4238372 w 12192000"/>
              <a:gd name="connsiteY80" fmla="*/ 1851480 h 2240205"/>
              <a:gd name="connsiteX81" fmla="*/ 4232517 w 12192000"/>
              <a:gd name="connsiteY81" fmla="*/ 1852567 h 2240205"/>
              <a:gd name="connsiteX82" fmla="*/ 4191732 w 12192000"/>
              <a:gd name="connsiteY82" fmla="*/ 1857328 h 2240205"/>
              <a:gd name="connsiteX83" fmla="*/ 4065532 w 12192000"/>
              <a:gd name="connsiteY83" fmla="*/ 1855477 h 2240205"/>
              <a:gd name="connsiteX84" fmla="*/ 4028460 w 12192000"/>
              <a:gd name="connsiteY84" fmla="*/ 1855137 h 2240205"/>
              <a:gd name="connsiteX85" fmla="*/ 4002267 w 12192000"/>
              <a:gd name="connsiteY85" fmla="*/ 1852352 h 2240205"/>
              <a:gd name="connsiteX86" fmla="*/ 3931396 w 12192000"/>
              <a:gd name="connsiteY86" fmla="*/ 1858915 h 2240205"/>
              <a:gd name="connsiteX87" fmla="*/ 3812162 w 12192000"/>
              <a:gd name="connsiteY87" fmla="*/ 1875501 h 2240205"/>
              <a:gd name="connsiteX88" fmla="*/ 3758105 w 12192000"/>
              <a:gd name="connsiteY88" fmla="*/ 1871856 h 2240205"/>
              <a:gd name="connsiteX89" fmla="*/ 3567259 w 12192000"/>
              <a:gd name="connsiteY89" fmla="*/ 1893482 h 2240205"/>
              <a:gd name="connsiteX90" fmla="*/ 3405770 w 12192000"/>
              <a:gd name="connsiteY90" fmla="*/ 1904591 h 2240205"/>
              <a:gd name="connsiteX91" fmla="*/ 3280097 w 12192000"/>
              <a:gd name="connsiteY91" fmla="*/ 1919610 h 2240205"/>
              <a:gd name="connsiteX92" fmla="*/ 3009910 w 12192000"/>
              <a:gd name="connsiteY92" fmla="*/ 1957866 h 2240205"/>
              <a:gd name="connsiteX93" fmla="*/ 2995934 w 12192000"/>
              <a:gd name="connsiteY93" fmla="*/ 1967085 h 2240205"/>
              <a:gd name="connsiteX94" fmla="*/ 2942858 w 12192000"/>
              <a:gd name="connsiteY94" fmla="*/ 1981367 h 2240205"/>
              <a:gd name="connsiteX95" fmla="*/ 2875436 w 12192000"/>
              <a:gd name="connsiteY95" fmla="*/ 1996977 h 2240205"/>
              <a:gd name="connsiteX96" fmla="*/ 2874892 w 12192000"/>
              <a:gd name="connsiteY96" fmla="*/ 1996085 h 2240205"/>
              <a:gd name="connsiteX97" fmla="*/ 2843662 w 12192000"/>
              <a:gd name="connsiteY97" fmla="*/ 1992498 h 2240205"/>
              <a:gd name="connsiteX98" fmla="*/ 2718916 w 12192000"/>
              <a:gd name="connsiteY98" fmla="*/ 1990867 h 2240205"/>
              <a:gd name="connsiteX99" fmla="*/ 2713522 w 12192000"/>
              <a:gd name="connsiteY99" fmla="*/ 1990173 h 2240205"/>
              <a:gd name="connsiteX100" fmla="*/ 2476147 w 12192000"/>
              <a:gd name="connsiteY100" fmla="*/ 1998305 h 2240205"/>
              <a:gd name="connsiteX101" fmla="*/ 2373568 w 12192000"/>
              <a:gd name="connsiteY101" fmla="*/ 2003219 h 2240205"/>
              <a:gd name="connsiteX102" fmla="*/ 2287219 w 12192000"/>
              <a:gd name="connsiteY102" fmla="*/ 1998750 h 2240205"/>
              <a:gd name="connsiteX103" fmla="*/ 2243069 w 12192000"/>
              <a:gd name="connsiteY103" fmla="*/ 2005321 h 2240205"/>
              <a:gd name="connsiteX104" fmla="*/ 2164831 w 12192000"/>
              <a:gd name="connsiteY104" fmla="*/ 2010143 h 2240205"/>
              <a:gd name="connsiteX105" fmla="*/ 2085228 w 12192000"/>
              <a:gd name="connsiteY105" fmla="*/ 2046431 h 2240205"/>
              <a:gd name="connsiteX106" fmla="*/ 2058061 w 12192000"/>
              <a:gd name="connsiteY106" fmla="*/ 2047942 h 2240205"/>
              <a:gd name="connsiteX107" fmla="*/ 2042244 w 12192000"/>
              <a:gd name="connsiteY107" fmla="*/ 2055560 h 2240205"/>
              <a:gd name="connsiteX108" fmla="*/ 1877728 w 12192000"/>
              <a:gd name="connsiteY108" fmla="*/ 2101004 h 2240205"/>
              <a:gd name="connsiteX109" fmla="*/ 1759056 w 12192000"/>
              <a:gd name="connsiteY109" fmla="*/ 2125608 h 2240205"/>
              <a:gd name="connsiteX110" fmla="*/ 1637948 w 12192000"/>
              <a:gd name="connsiteY110" fmla="*/ 2172597 h 2240205"/>
              <a:gd name="connsiteX111" fmla="*/ 1434549 w 12192000"/>
              <a:gd name="connsiteY111" fmla="*/ 2234522 h 2240205"/>
              <a:gd name="connsiteX112" fmla="*/ 1370962 w 12192000"/>
              <a:gd name="connsiteY112" fmla="*/ 2237474 h 2240205"/>
              <a:gd name="connsiteX113" fmla="*/ 1356367 w 12192000"/>
              <a:gd name="connsiteY113" fmla="*/ 2235089 h 2240205"/>
              <a:gd name="connsiteX114" fmla="*/ 1279765 w 12192000"/>
              <a:gd name="connsiteY114" fmla="*/ 2229639 h 2240205"/>
              <a:gd name="connsiteX115" fmla="*/ 1195347 w 12192000"/>
              <a:gd name="connsiteY115" fmla="*/ 2212354 h 2240205"/>
              <a:gd name="connsiteX116" fmla="*/ 970251 w 12192000"/>
              <a:gd name="connsiteY116" fmla="*/ 2221029 h 2240205"/>
              <a:gd name="connsiteX117" fmla="*/ 812914 w 12192000"/>
              <a:gd name="connsiteY117" fmla="*/ 2210095 h 2240205"/>
              <a:gd name="connsiteX118" fmla="*/ 776382 w 12192000"/>
              <a:gd name="connsiteY118" fmla="*/ 2204512 h 2240205"/>
              <a:gd name="connsiteX119" fmla="*/ 597225 w 12192000"/>
              <a:gd name="connsiteY119" fmla="*/ 2180999 h 2240205"/>
              <a:gd name="connsiteX120" fmla="*/ 520671 w 12192000"/>
              <a:gd name="connsiteY120" fmla="*/ 2180980 h 2240205"/>
              <a:gd name="connsiteX121" fmla="*/ 515024 w 12192000"/>
              <a:gd name="connsiteY121" fmla="*/ 2179258 h 2240205"/>
              <a:gd name="connsiteX122" fmla="*/ 413835 w 12192000"/>
              <a:gd name="connsiteY122" fmla="*/ 2156783 h 2240205"/>
              <a:gd name="connsiteX123" fmla="*/ 376513 w 12192000"/>
              <a:gd name="connsiteY123" fmla="*/ 2154014 h 2240205"/>
              <a:gd name="connsiteX124" fmla="*/ 273386 w 12192000"/>
              <a:gd name="connsiteY124" fmla="*/ 2142551 h 2240205"/>
              <a:gd name="connsiteX125" fmla="*/ 77641 w 12192000"/>
              <a:gd name="connsiteY125" fmla="*/ 2126835 h 2240205"/>
              <a:gd name="connsiteX126" fmla="*/ 37645 w 12192000"/>
              <a:gd name="connsiteY126" fmla="*/ 2115401 h 2240205"/>
              <a:gd name="connsiteX127" fmla="*/ 4572 w 12192000"/>
              <a:gd name="connsiteY127" fmla="*/ 2111091 h 2240205"/>
              <a:gd name="connsiteX128" fmla="*/ 0 w 12192000"/>
              <a:gd name="connsiteY128" fmla="*/ 2110468 h 2240205"/>
              <a:gd name="connsiteX129" fmla="*/ 0 w 12192000"/>
              <a:gd name="connsiteY129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584946 w 12192000"/>
              <a:gd name="connsiteY30" fmla="*/ 1135226 h 2240205"/>
              <a:gd name="connsiteX31" fmla="*/ 8419755 w 12192000"/>
              <a:gd name="connsiteY31" fmla="*/ 1216260 h 2240205"/>
              <a:gd name="connsiteX32" fmla="*/ 8411626 w 12192000"/>
              <a:gd name="connsiteY32" fmla="*/ 1214397 h 2240205"/>
              <a:gd name="connsiteX33" fmla="*/ 8363469 w 12192000"/>
              <a:gd name="connsiteY33" fmla="*/ 1246658 h 2240205"/>
              <a:gd name="connsiteX34" fmla="*/ 8275497 w 12192000"/>
              <a:gd name="connsiteY34" fmla="*/ 1264396 h 2240205"/>
              <a:gd name="connsiteX35" fmla="*/ 8074238 w 12192000"/>
              <a:gd name="connsiteY35" fmla="*/ 1301895 h 2240205"/>
              <a:gd name="connsiteX36" fmla="*/ 7902328 w 12192000"/>
              <a:gd name="connsiteY36" fmla="*/ 1345865 h 2240205"/>
              <a:gd name="connsiteX37" fmla="*/ 7840612 w 12192000"/>
              <a:gd name="connsiteY37" fmla="*/ 1369373 h 2240205"/>
              <a:gd name="connsiteX38" fmla="*/ 7786819 w 12192000"/>
              <a:gd name="connsiteY38" fmla="*/ 1378970 h 2240205"/>
              <a:gd name="connsiteX39" fmla="*/ 7548172 w 12192000"/>
              <a:gd name="connsiteY39" fmla="*/ 1417460 h 2240205"/>
              <a:gd name="connsiteX40" fmla="*/ 7483437 w 12192000"/>
              <a:gd name="connsiteY40" fmla="*/ 1478152 h 2240205"/>
              <a:gd name="connsiteX41" fmla="*/ 7377870 w 12192000"/>
              <a:gd name="connsiteY41" fmla="*/ 1523319 h 2240205"/>
              <a:gd name="connsiteX42" fmla="*/ 7230737 w 12192000"/>
              <a:gd name="connsiteY42" fmla="*/ 1562633 h 2240205"/>
              <a:gd name="connsiteX43" fmla="*/ 7224458 w 12192000"/>
              <a:gd name="connsiteY43" fmla="*/ 1573008 h 2240205"/>
              <a:gd name="connsiteX44" fmla="*/ 7183121 w 12192000"/>
              <a:gd name="connsiteY44" fmla="*/ 1595162 h 2240205"/>
              <a:gd name="connsiteX45" fmla="*/ 7164601 w 12192000"/>
              <a:gd name="connsiteY45" fmla="*/ 1606490 h 2240205"/>
              <a:gd name="connsiteX46" fmla="*/ 6900177 w 12192000"/>
              <a:gd name="connsiteY46" fmla="*/ 1636016 h 2240205"/>
              <a:gd name="connsiteX47" fmla="*/ 6795372 w 12192000"/>
              <a:gd name="connsiteY47" fmla="*/ 1644845 h 2240205"/>
              <a:gd name="connsiteX48" fmla="*/ 6692251 w 12192000"/>
              <a:gd name="connsiteY48" fmla="*/ 1656357 h 2240205"/>
              <a:gd name="connsiteX49" fmla="*/ 6655235 w 12192000"/>
              <a:gd name="connsiteY49" fmla="*/ 1661869 h 2240205"/>
              <a:gd name="connsiteX50" fmla="*/ 6554894 w 12192000"/>
              <a:gd name="connsiteY50" fmla="*/ 1664428 h 2240205"/>
              <a:gd name="connsiteX51" fmla="*/ 6516595 w 12192000"/>
              <a:gd name="connsiteY51" fmla="*/ 1667475 h 2240205"/>
              <a:gd name="connsiteX52" fmla="*/ 6508541 w 12192000"/>
              <a:gd name="connsiteY52" fmla="*/ 1668757 h 2240205"/>
              <a:gd name="connsiteX53" fmla="*/ 6471012 w 12192000"/>
              <a:gd name="connsiteY53" fmla="*/ 1678604 h 2240205"/>
              <a:gd name="connsiteX54" fmla="*/ 6364035 w 12192000"/>
              <a:gd name="connsiteY54" fmla="*/ 1667683 h 2240205"/>
              <a:gd name="connsiteX55" fmla="*/ 6243319 w 12192000"/>
              <a:gd name="connsiteY55" fmla="*/ 1695560 h 2240205"/>
              <a:gd name="connsiteX56" fmla="*/ 6098321 w 12192000"/>
              <a:gd name="connsiteY56" fmla="*/ 1721646 h 2240205"/>
              <a:gd name="connsiteX57" fmla="*/ 5880652 w 12192000"/>
              <a:gd name="connsiteY57" fmla="*/ 1779643 h 2240205"/>
              <a:gd name="connsiteX58" fmla="*/ 5785959 w 12192000"/>
              <a:gd name="connsiteY58" fmla="*/ 1775307 h 2240205"/>
              <a:gd name="connsiteX59" fmla="*/ 5643534 w 12192000"/>
              <a:gd name="connsiteY59" fmla="*/ 1802919 h 2240205"/>
              <a:gd name="connsiteX60" fmla="*/ 5518799 w 12192000"/>
              <a:gd name="connsiteY60" fmla="*/ 1818312 h 2240205"/>
              <a:gd name="connsiteX61" fmla="*/ 5505014 w 12192000"/>
              <a:gd name="connsiteY61" fmla="*/ 1819259 h 2240205"/>
              <a:gd name="connsiteX62" fmla="*/ 5453307 w 12192000"/>
              <a:gd name="connsiteY62" fmla="*/ 1815450 h 2240205"/>
              <a:gd name="connsiteX63" fmla="*/ 5221533 w 12192000"/>
              <a:gd name="connsiteY63" fmla="*/ 1846950 h 2240205"/>
              <a:gd name="connsiteX64" fmla="*/ 5149802 w 12192000"/>
              <a:gd name="connsiteY64" fmla="*/ 1844846 h 2240205"/>
              <a:gd name="connsiteX65" fmla="*/ 5114927 w 12192000"/>
              <a:gd name="connsiteY65" fmla="*/ 1847827 h 2240205"/>
              <a:gd name="connsiteX66" fmla="*/ 5108970 w 12192000"/>
              <a:gd name="connsiteY66" fmla="*/ 1847935 h 2240205"/>
              <a:gd name="connsiteX67" fmla="*/ 5067961 w 12192000"/>
              <a:gd name="connsiteY67" fmla="*/ 1845917 h 2240205"/>
              <a:gd name="connsiteX68" fmla="*/ 5007075 w 12192000"/>
              <a:gd name="connsiteY68" fmla="*/ 1838626 h 2240205"/>
              <a:gd name="connsiteX69" fmla="*/ 4944087 w 12192000"/>
              <a:gd name="connsiteY69" fmla="*/ 1823332 h 2240205"/>
              <a:gd name="connsiteX70" fmla="*/ 4907662 w 12192000"/>
              <a:gd name="connsiteY70" fmla="*/ 1816900 h 2240205"/>
              <a:gd name="connsiteX71" fmla="*/ 4882386 w 12192000"/>
              <a:gd name="connsiteY71" fmla="*/ 1809844 h 2240205"/>
              <a:gd name="connsiteX72" fmla="*/ 4811440 w 12192000"/>
              <a:gd name="connsiteY72" fmla="*/ 1804655 h 2240205"/>
              <a:gd name="connsiteX73" fmla="*/ 4691075 w 12192000"/>
              <a:gd name="connsiteY73" fmla="*/ 1801389 h 2240205"/>
              <a:gd name="connsiteX74" fmla="*/ 4640313 w 12192000"/>
              <a:gd name="connsiteY74" fmla="*/ 1784307 h 2240205"/>
              <a:gd name="connsiteX75" fmla="*/ 4536503 w 12192000"/>
              <a:gd name="connsiteY75" fmla="*/ 1785334 h 2240205"/>
              <a:gd name="connsiteX76" fmla="*/ 4513724 w 12192000"/>
              <a:gd name="connsiteY76" fmla="*/ 1791996 h 2240205"/>
              <a:gd name="connsiteX77" fmla="*/ 4459810 w 12192000"/>
              <a:gd name="connsiteY77" fmla="*/ 1797886 h 2240205"/>
              <a:gd name="connsiteX78" fmla="*/ 4379064 w 12192000"/>
              <a:gd name="connsiteY78" fmla="*/ 1817177 h 2240205"/>
              <a:gd name="connsiteX79" fmla="*/ 4290981 w 12192000"/>
              <a:gd name="connsiteY79" fmla="*/ 1839677 h 2240205"/>
              <a:gd name="connsiteX80" fmla="*/ 4238372 w 12192000"/>
              <a:gd name="connsiteY80" fmla="*/ 1851480 h 2240205"/>
              <a:gd name="connsiteX81" fmla="*/ 4232517 w 12192000"/>
              <a:gd name="connsiteY81" fmla="*/ 1852567 h 2240205"/>
              <a:gd name="connsiteX82" fmla="*/ 4191732 w 12192000"/>
              <a:gd name="connsiteY82" fmla="*/ 1857328 h 2240205"/>
              <a:gd name="connsiteX83" fmla="*/ 4065532 w 12192000"/>
              <a:gd name="connsiteY83" fmla="*/ 1855477 h 2240205"/>
              <a:gd name="connsiteX84" fmla="*/ 4028460 w 12192000"/>
              <a:gd name="connsiteY84" fmla="*/ 1855137 h 2240205"/>
              <a:gd name="connsiteX85" fmla="*/ 4002267 w 12192000"/>
              <a:gd name="connsiteY85" fmla="*/ 1852352 h 2240205"/>
              <a:gd name="connsiteX86" fmla="*/ 3931396 w 12192000"/>
              <a:gd name="connsiteY86" fmla="*/ 1858915 h 2240205"/>
              <a:gd name="connsiteX87" fmla="*/ 3812162 w 12192000"/>
              <a:gd name="connsiteY87" fmla="*/ 1875501 h 2240205"/>
              <a:gd name="connsiteX88" fmla="*/ 3758105 w 12192000"/>
              <a:gd name="connsiteY88" fmla="*/ 1871856 h 2240205"/>
              <a:gd name="connsiteX89" fmla="*/ 3567259 w 12192000"/>
              <a:gd name="connsiteY89" fmla="*/ 1893482 h 2240205"/>
              <a:gd name="connsiteX90" fmla="*/ 3405770 w 12192000"/>
              <a:gd name="connsiteY90" fmla="*/ 1904591 h 2240205"/>
              <a:gd name="connsiteX91" fmla="*/ 3280097 w 12192000"/>
              <a:gd name="connsiteY91" fmla="*/ 1919610 h 2240205"/>
              <a:gd name="connsiteX92" fmla="*/ 3009910 w 12192000"/>
              <a:gd name="connsiteY92" fmla="*/ 1957866 h 2240205"/>
              <a:gd name="connsiteX93" fmla="*/ 2995934 w 12192000"/>
              <a:gd name="connsiteY93" fmla="*/ 1967085 h 2240205"/>
              <a:gd name="connsiteX94" fmla="*/ 2942858 w 12192000"/>
              <a:gd name="connsiteY94" fmla="*/ 1981367 h 2240205"/>
              <a:gd name="connsiteX95" fmla="*/ 2875436 w 12192000"/>
              <a:gd name="connsiteY95" fmla="*/ 1996977 h 2240205"/>
              <a:gd name="connsiteX96" fmla="*/ 2874892 w 12192000"/>
              <a:gd name="connsiteY96" fmla="*/ 1996085 h 2240205"/>
              <a:gd name="connsiteX97" fmla="*/ 2843662 w 12192000"/>
              <a:gd name="connsiteY97" fmla="*/ 1992498 h 2240205"/>
              <a:gd name="connsiteX98" fmla="*/ 2718916 w 12192000"/>
              <a:gd name="connsiteY98" fmla="*/ 1990867 h 2240205"/>
              <a:gd name="connsiteX99" fmla="*/ 2713522 w 12192000"/>
              <a:gd name="connsiteY99" fmla="*/ 1990173 h 2240205"/>
              <a:gd name="connsiteX100" fmla="*/ 2476147 w 12192000"/>
              <a:gd name="connsiteY100" fmla="*/ 1998305 h 2240205"/>
              <a:gd name="connsiteX101" fmla="*/ 2373568 w 12192000"/>
              <a:gd name="connsiteY101" fmla="*/ 2003219 h 2240205"/>
              <a:gd name="connsiteX102" fmla="*/ 2287219 w 12192000"/>
              <a:gd name="connsiteY102" fmla="*/ 1998750 h 2240205"/>
              <a:gd name="connsiteX103" fmla="*/ 2243069 w 12192000"/>
              <a:gd name="connsiteY103" fmla="*/ 2005321 h 2240205"/>
              <a:gd name="connsiteX104" fmla="*/ 2164831 w 12192000"/>
              <a:gd name="connsiteY104" fmla="*/ 2010143 h 2240205"/>
              <a:gd name="connsiteX105" fmla="*/ 2085228 w 12192000"/>
              <a:gd name="connsiteY105" fmla="*/ 2046431 h 2240205"/>
              <a:gd name="connsiteX106" fmla="*/ 2058061 w 12192000"/>
              <a:gd name="connsiteY106" fmla="*/ 2047942 h 2240205"/>
              <a:gd name="connsiteX107" fmla="*/ 2042244 w 12192000"/>
              <a:gd name="connsiteY107" fmla="*/ 2055560 h 2240205"/>
              <a:gd name="connsiteX108" fmla="*/ 1877728 w 12192000"/>
              <a:gd name="connsiteY108" fmla="*/ 2101004 h 2240205"/>
              <a:gd name="connsiteX109" fmla="*/ 1759056 w 12192000"/>
              <a:gd name="connsiteY109" fmla="*/ 2125608 h 2240205"/>
              <a:gd name="connsiteX110" fmla="*/ 1637948 w 12192000"/>
              <a:gd name="connsiteY110" fmla="*/ 2172597 h 2240205"/>
              <a:gd name="connsiteX111" fmla="*/ 1434549 w 12192000"/>
              <a:gd name="connsiteY111" fmla="*/ 2234522 h 2240205"/>
              <a:gd name="connsiteX112" fmla="*/ 1370962 w 12192000"/>
              <a:gd name="connsiteY112" fmla="*/ 2237474 h 2240205"/>
              <a:gd name="connsiteX113" fmla="*/ 1356367 w 12192000"/>
              <a:gd name="connsiteY113" fmla="*/ 2235089 h 2240205"/>
              <a:gd name="connsiteX114" fmla="*/ 1279765 w 12192000"/>
              <a:gd name="connsiteY114" fmla="*/ 2229639 h 2240205"/>
              <a:gd name="connsiteX115" fmla="*/ 1195347 w 12192000"/>
              <a:gd name="connsiteY115" fmla="*/ 2212354 h 2240205"/>
              <a:gd name="connsiteX116" fmla="*/ 970251 w 12192000"/>
              <a:gd name="connsiteY116" fmla="*/ 2221029 h 2240205"/>
              <a:gd name="connsiteX117" fmla="*/ 812914 w 12192000"/>
              <a:gd name="connsiteY117" fmla="*/ 2210095 h 2240205"/>
              <a:gd name="connsiteX118" fmla="*/ 776382 w 12192000"/>
              <a:gd name="connsiteY118" fmla="*/ 2204512 h 2240205"/>
              <a:gd name="connsiteX119" fmla="*/ 597225 w 12192000"/>
              <a:gd name="connsiteY119" fmla="*/ 2180999 h 2240205"/>
              <a:gd name="connsiteX120" fmla="*/ 520671 w 12192000"/>
              <a:gd name="connsiteY120" fmla="*/ 2180980 h 2240205"/>
              <a:gd name="connsiteX121" fmla="*/ 515024 w 12192000"/>
              <a:gd name="connsiteY121" fmla="*/ 2179258 h 2240205"/>
              <a:gd name="connsiteX122" fmla="*/ 413835 w 12192000"/>
              <a:gd name="connsiteY122" fmla="*/ 2156783 h 2240205"/>
              <a:gd name="connsiteX123" fmla="*/ 376513 w 12192000"/>
              <a:gd name="connsiteY123" fmla="*/ 2154014 h 2240205"/>
              <a:gd name="connsiteX124" fmla="*/ 273386 w 12192000"/>
              <a:gd name="connsiteY124" fmla="*/ 2142551 h 2240205"/>
              <a:gd name="connsiteX125" fmla="*/ 77641 w 12192000"/>
              <a:gd name="connsiteY125" fmla="*/ 2126835 h 2240205"/>
              <a:gd name="connsiteX126" fmla="*/ 37645 w 12192000"/>
              <a:gd name="connsiteY126" fmla="*/ 2115401 h 2240205"/>
              <a:gd name="connsiteX127" fmla="*/ 4572 w 12192000"/>
              <a:gd name="connsiteY127" fmla="*/ 2111091 h 2240205"/>
              <a:gd name="connsiteX128" fmla="*/ 0 w 12192000"/>
              <a:gd name="connsiteY128" fmla="*/ 2110468 h 2240205"/>
              <a:gd name="connsiteX129" fmla="*/ 0 w 12192000"/>
              <a:gd name="connsiteY129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243069 w 12192000"/>
              <a:gd name="connsiteY102" fmla="*/ 2005321 h 2240205"/>
              <a:gd name="connsiteX103" fmla="*/ 2164831 w 12192000"/>
              <a:gd name="connsiteY103" fmla="*/ 2010143 h 2240205"/>
              <a:gd name="connsiteX104" fmla="*/ 2085228 w 12192000"/>
              <a:gd name="connsiteY104" fmla="*/ 2046431 h 2240205"/>
              <a:gd name="connsiteX105" fmla="*/ 2058061 w 12192000"/>
              <a:gd name="connsiteY105" fmla="*/ 2047942 h 2240205"/>
              <a:gd name="connsiteX106" fmla="*/ 2042244 w 12192000"/>
              <a:gd name="connsiteY106" fmla="*/ 2055560 h 2240205"/>
              <a:gd name="connsiteX107" fmla="*/ 1877728 w 12192000"/>
              <a:gd name="connsiteY107" fmla="*/ 2101004 h 2240205"/>
              <a:gd name="connsiteX108" fmla="*/ 1759056 w 12192000"/>
              <a:gd name="connsiteY108" fmla="*/ 2125608 h 2240205"/>
              <a:gd name="connsiteX109" fmla="*/ 1637948 w 12192000"/>
              <a:gd name="connsiteY109" fmla="*/ 2172597 h 2240205"/>
              <a:gd name="connsiteX110" fmla="*/ 1434549 w 12192000"/>
              <a:gd name="connsiteY110" fmla="*/ 2234522 h 2240205"/>
              <a:gd name="connsiteX111" fmla="*/ 1370962 w 12192000"/>
              <a:gd name="connsiteY111" fmla="*/ 2237474 h 2240205"/>
              <a:gd name="connsiteX112" fmla="*/ 1356367 w 12192000"/>
              <a:gd name="connsiteY112" fmla="*/ 2235089 h 2240205"/>
              <a:gd name="connsiteX113" fmla="*/ 1279765 w 12192000"/>
              <a:gd name="connsiteY113" fmla="*/ 2229639 h 2240205"/>
              <a:gd name="connsiteX114" fmla="*/ 1195347 w 12192000"/>
              <a:gd name="connsiteY114" fmla="*/ 2212354 h 2240205"/>
              <a:gd name="connsiteX115" fmla="*/ 970251 w 12192000"/>
              <a:gd name="connsiteY115" fmla="*/ 2221029 h 2240205"/>
              <a:gd name="connsiteX116" fmla="*/ 812914 w 12192000"/>
              <a:gd name="connsiteY116" fmla="*/ 2210095 h 2240205"/>
              <a:gd name="connsiteX117" fmla="*/ 776382 w 12192000"/>
              <a:gd name="connsiteY117" fmla="*/ 2204512 h 2240205"/>
              <a:gd name="connsiteX118" fmla="*/ 597225 w 12192000"/>
              <a:gd name="connsiteY118" fmla="*/ 2180999 h 2240205"/>
              <a:gd name="connsiteX119" fmla="*/ 520671 w 12192000"/>
              <a:gd name="connsiteY119" fmla="*/ 2180980 h 2240205"/>
              <a:gd name="connsiteX120" fmla="*/ 515024 w 12192000"/>
              <a:gd name="connsiteY120" fmla="*/ 2179258 h 2240205"/>
              <a:gd name="connsiteX121" fmla="*/ 413835 w 12192000"/>
              <a:gd name="connsiteY121" fmla="*/ 2156783 h 2240205"/>
              <a:gd name="connsiteX122" fmla="*/ 376513 w 12192000"/>
              <a:gd name="connsiteY122" fmla="*/ 2154014 h 2240205"/>
              <a:gd name="connsiteX123" fmla="*/ 273386 w 12192000"/>
              <a:gd name="connsiteY123" fmla="*/ 2142551 h 2240205"/>
              <a:gd name="connsiteX124" fmla="*/ 77641 w 12192000"/>
              <a:gd name="connsiteY124" fmla="*/ 2126835 h 2240205"/>
              <a:gd name="connsiteX125" fmla="*/ 37645 w 12192000"/>
              <a:gd name="connsiteY125" fmla="*/ 2115401 h 2240205"/>
              <a:gd name="connsiteX126" fmla="*/ 4572 w 12192000"/>
              <a:gd name="connsiteY126" fmla="*/ 2111091 h 2240205"/>
              <a:gd name="connsiteX127" fmla="*/ 0 w 12192000"/>
              <a:gd name="connsiteY127" fmla="*/ 2110468 h 2240205"/>
              <a:gd name="connsiteX128" fmla="*/ 0 w 12192000"/>
              <a:gd name="connsiteY128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243069 w 12192000"/>
              <a:gd name="connsiteY102" fmla="*/ 2005321 h 2240205"/>
              <a:gd name="connsiteX103" fmla="*/ 2164831 w 12192000"/>
              <a:gd name="connsiteY103" fmla="*/ 2010143 h 2240205"/>
              <a:gd name="connsiteX104" fmla="*/ 2085228 w 12192000"/>
              <a:gd name="connsiteY104" fmla="*/ 2046431 h 2240205"/>
              <a:gd name="connsiteX105" fmla="*/ 2058061 w 12192000"/>
              <a:gd name="connsiteY105" fmla="*/ 2047942 h 2240205"/>
              <a:gd name="connsiteX106" fmla="*/ 2042244 w 12192000"/>
              <a:gd name="connsiteY106" fmla="*/ 2055560 h 2240205"/>
              <a:gd name="connsiteX107" fmla="*/ 1877728 w 12192000"/>
              <a:gd name="connsiteY107" fmla="*/ 2101004 h 2240205"/>
              <a:gd name="connsiteX108" fmla="*/ 1759056 w 12192000"/>
              <a:gd name="connsiteY108" fmla="*/ 2125608 h 2240205"/>
              <a:gd name="connsiteX109" fmla="*/ 1637948 w 12192000"/>
              <a:gd name="connsiteY109" fmla="*/ 2172597 h 2240205"/>
              <a:gd name="connsiteX110" fmla="*/ 1434549 w 12192000"/>
              <a:gd name="connsiteY110" fmla="*/ 2234522 h 2240205"/>
              <a:gd name="connsiteX111" fmla="*/ 1370962 w 12192000"/>
              <a:gd name="connsiteY111" fmla="*/ 2237474 h 2240205"/>
              <a:gd name="connsiteX112" fmla="*/ 1356367 w 12192000"/>
              <a:gd name="connsiteY112" fmla="*/ 2235089 h 2240205"/>
              <a:gd name="connsiteX113" fmla="*/ 1279765 w 12192000"/>
              <a:gd name="connsiteY113" fmla="*/ 2229639 h 2240205"/>
              <a:gd name="connsiteX114" fmla="*/ 1195347 w 12192000"/>
              <a:gd name="connsiteY114" fmla="*/ 2212354 h 2240205"/>
              <a:gd name="connsiteX115" fmla="*/ 970251 w 12192000"/>
              <a:gd name="connsiteY115" fmla="*/ 2221029 h 2240205"/>
              <a:gd name="connsiteX116" fmla="*/ 812914 w 12192000"/>
              <a:gd name="connsiteY116" fmla="*/ 2210095 h 2240205"/>
              <a:gd name="connsiteX117" fmla="*/ 776382 w 12192000"/>
              <a:gd name="connsiteY117" fmla="*/ 2204512 h 2240205"/>
              <a:gd name="connsiteX118" fmla="*/ 597225 w 12192000"/>
              <a:gd name="connsiteY118" fmla="*/ 2180999 h 2240205"/>
              <a:gd name="connsiteX119" fmla="*/ 520671 w 12192000"/>
              <a:gd name="connsiteY119" fmla="*/ 2180980 h 2240205"/>
              <a:gd name="connsiteX120" fmla="*/ 515024 w 12192000"/>
              <a:gd name="connsiteY120" fmla="*/ 2179258 h 2240205"/>
              <a:gd name="connsiteX121" fmla="*/ 413835 w 12192000"/>
              <a:gd name="connsiteY121" fmla="*/ 2156783 h 2240205"/>
              <a:gd name="connsiteX122" fmla="*/ 376513 w 12192000"/>
              <a:gd name="connsiteY122" fmla="*/ 2154014 h 2240205"/>
              <a:gd name="connsiteX123" fmla="*/ 273386 w 12192000"/>
              <a:gd name="connsiteY123" fmla="*/ 2142551 h 2240205"/>
              <a:gd name="connsiteX124" fmla="*/ 77641 w 12192000"/>
              <a:gd name="connsiteY124" fmla="*/ 2126835 h 2240205"/>
              <a:gd name="connsiteX125" fmla="*/ 37645 w 12192000"/>
              <a:gd name="connsiteY125" fmla="*/ 2115401 h 2240205"/>
              <a:gd name="connsiteX126" fmla="*/ 4572 w 12192000"/>
              <a:gd name="connsiteY126" fmla="*/ 2111091 h 2240205"/>
              <a:gd name="connsiteX127" fmla="*/ 0 w 12192000"/>
              <a:gd name="connsiteY127" fmla="*/ 2110468 h 2240205"/>
              <a:gd name="connsiteX128" fmla="*/ 0 w 12192000"/>
              <a:gd name="connsiteY128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243069 w 12192000"/>
              <a:gd name="connsiteY102" fmla="*/ 2005321 h 2240205"/>
              <a:gd name="connsiteX103" fmla="*/ 2164831 w 12192000"/>
              <a:gd name="connsiteY103" fmla="*/ 2010143 h 2240205"/>
              <a:gd name="connsiteX104" fmla="*/ 2085228 w 12192000"/>
              <a:gd name="connsiteY104" fmla="*/ 2046431 h 2240205"/>
              <a:gd name="connsiteX105" fmla="*/ 2058061 w 12192000"/>
              <a:gd name="connsiteY105" fmla="*/ 2047942 h 2240205"/>
              <a:gd name="connsiteX106" fmla="*/ 2042244 w 12192000"/>
              <a:gd name="connsiteY106" fmla="*/ 2055560 h 2240205"/>
              <a:gd name="connsiteX107" fmla="*/ 1877728 w 12192000"/>
              <a:gd name="connsiteY107" fmla="*/ 2101004 h 2240205"/>
              <a:gd name="connsiteX108" fmla="*/ 1759056 w 12192000"/>
              <a:gd name="connsiteY108" fmla="*/ 2125608 h 2240205"/>
              <a:gd name="connsiteX109" fmla="*/ 1637948 w 12192000"/>
              <a:gd name="connsiteY109" fmla="*/ 2172597 h 2240205"/>
              <a:gd name="connsiteX110" fmla="*/ 1434549 w 12192000"/>
              <a:gd name="connsiteY110" fmla="*/ 2234522 h 2240205"/>
              <a:gd name="connsiteX111" fmla="*/ 1370962 w 12192000"/>
              <a:gd name="connsiteY111" fmla="*/ 2237474 h 2240205"/>
              <a:gd name="connsiteX112" fmla="*/ 1356367 w 12192000"/>
              <a:gd name="connsiteY112" fmla="*/ 2235089 h 2240205"/>
              <a:gd name="connsiteX113" fmla="*/ 1279765 w 12192000"/>
              <a:gd name="connsiteY113" fmla="*/ 2229639 h 2240205"/>
              <a:gd name="connsiteX114" fmla="*/ 1195347 w 12192000"/>
              <a:gd name="connsiteY114" fmla="*/ 2212354 h 2240205"/>
              <a:gd name="connsiteX115" fmla="*/ 970251 w 12192000"/>
              <a:gd name="connsiteY115" fmla="*/ 2221029 h 2240205"/>
              <a:gd name="connsiteX116" fmla="*/ 812914 w 12192000"/>
              <a:gd name="connsiteY116" fmla="*/ 2210095 h 2240205"/>
              <a:gd name="connsiteX117" fmla="*/ 776382 w 12192000"/>
              <a:gd name="connsiteY117" fmla="*/ 2204512 h 2240205"/>
              <a:gd name="connsiteX118" fmla="*/ 597225 w 12192000"/>
              <a:gd name="connsiteY118" fmla="*/ 2180999 h 2240205"/>
              <a:gd name="connsiteX119" fmla="*/ 520671 w 12192000"/>
              <a:gd name="connsiteY119" fmla="*/ 2180980 h 2240205"/>
              <a:gd name="connsiteX120" fmla="*/ 515024 w 12192000"/>
              <a:gd name="connsiteY120" fmla="*/ 2179258 h 2240205"/>
              <a:gd name="connsiteX121" fmla="*/ 413835 w 12192000"/>
              <a:gd name="connsiteY121" fmla="*/ 2156783 h 2240205"/>
              <a:gd name="connsiteX122" fmla="*/ 376513 w 12192000"/>
              <a:gd name="connsiteY122" fmla="*/ 2154014 h 2240205"/>
              <a:gd name="connsiteX123" fmla="*/ 273386 w 12192000"/>
              <a:gd name="connsiteY123" fmla="*/ 2142551 h 2240205"/>
              <a:gd name="connsiteX124" fmla="*/ 77641 w 12192000"/>
              <a:gd name="connsiteY124" fmla="*/ 2126835 h 2240205"/>
              <a:gd name="connsiteX125" fmla="*/ 37645 w 12192000"/>
              <a:gd name="connsiteY125" fmla="*/ 2115401 h 2240205"/>
              <a:gd name="connsiteX126" fmla="*/ 4572 w 12192000"/>
              <a:gd name="connsiteY126" fmla="*/ 2111091 h 2240205"/>
              <a:gd name="connsiteX127" fmla="*/ 0 w 12192000"/>
              <a:gd name="connsiteY127" fmla="*/ 2110468 h 2240205"/>
              <a:gd name="connsiteX128" fmla="*/ 0 w 12192000"/>
              <a:gd name="connsiteY128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243069 w 12192000"/>
              <a:gd name="connsiteY102" fmla="*/ 2005321 h 2240205"/>
              <a:gd name="connsiteX103" fmla="*/ 2164831 w 12192000"/>
              <a:gd name="connsiteY103" fmla="*/ 2010143 h 2240205"/>
              <a:gd name="connsiteX104" fmla="*/ 2058061 w 12192000"/>
              <a:gd name="connsiteY104" fmla="*/ 2047942 h 2240205"/>
              <a:gd name="connsiteX105" fmla="*/ 2042244 w 12192000"/>
              <a:gd name="connsiteY105" fmla="*/ 2055560 h 2240205"/>
              <a:gd name="connsiteX106" fmla="*/ 1877728 w 12192000"/>
              <a:gd name="connsiteY106" fmla="*/ 2101004 h 2240205"/>
              <a:gd name="connsiteX107" fmla="*/ 1759056 w 12192000"/>
              <a:gd name="connsiteY107" fmla="*/ 2125608 h 2240205"/>
              <a:gd name="connsiteX108" fmla="*/ 1637948 w 12192000"/>
              <a:gd name="connsiteY108" fmla="*/ 2172597 h 2240205"/>
              <a:gd name="connsiteX109" fmla="*/ 1434549 w 12192000"/>
              <a:gd name="connsiteY109" fmla="*/ 2234522 h 2240205"/>
              <a:gd name="connsiteX110" fmla="*/ 1370962 w 12192000"/>
              <a:gd name="connsiteY110" fmla="*/ 2237474 h 2240205"/>
              <a:gd name="connsiteX111" fmla="*/ 1356367 w 12192000"/>
              <a:gd name="connsiteY111" fmla="*/ 2235089 h 2240205"/>
              <a:gd name="connsiteX112" fmla="*/ 1279765 w 12192000"/>
              <a:gd name="connsiteY112" fmla="*/ 2229639 h 2240205"/>
              <a:gd name="connsiteX113" fmla="*/ 1195347 w 12192000"/>
              <a:gd name="connsiteY113" fmla="*/ 2212354 h 2240205"/>
              <a:gd name="connsiteX114" fmla="*/ 970251 w 12192000"/>
              <a:gd name="connsiteY114" fmla="*/ 2221029 h 2240205"/>
              <a:gd name="connsiteX115" fmla="*/ 812914 w 12192000"/>
              <a:gd name="connsiteY115" fmla="*/ 2210095 h 2240205"/>
              <a:gd name="connsiteX116" fmla="*/ 776382 w 12192000"/>
              <a:gd name="connsiteY116" fmla="*/ 2204512 h 2240205"/>
              <a:gd name="connsiteX117" fmla="*/ 597225 w 12192000"/>
              <a:gd name="connsiteY117" fmla="*/ 2180999 h 2240205"/>
              <a:gd name="connsiteX118" fmla="*/ 520671 w 12192000"/>
              <a:gd name="connsiteY118" fmla="*/ 2180980 h 2240205"/>
              <a:gd name="connsiteX119" fmla="*/ 515024 w 12192000"/>
              <a:gd name="connsiteY119" fmla="*/ 2179258 h 2240205"/>
              <a:gd name="connsiteX120" fmla="*/ 413835 w 12192000"/>
              <a:gd name="connsiteY120" fmla="*/ 2156783 h 2240205"/>
              <a:gd name="connsiteX121" fmla="*/ 376513 w 12192000"/>
              <a:gd name="connsiteY121" fmla="*/ 2154014 h 2240205"/>
              <a:gd name="connsiteX122" fmla="*/ 273386 w 12192000"/>
              <a:gd name="connsiteY122" fmla="*/ 2142551 h 2240205"/>
              <a:gd name="connsiteX123" fmla="*/ 77641 w 12192000"/>
              <a:gd name="connsiteY123" fmla="*/ 2126835 h 2240205"/>
              <a:gd name="connsiteX124" fmla="*/ 37645 w 12192000"/>
              <a:gd name="connsiteY124" fmla="*/ 2115401 h 2240205"/>
              <a:gd name="connsiteX125" fmla="*/ 4572 w 12192000"/>
              <a:gd name="connsiteY125" fmla="*/ 2111091 h 2240205"/>
              <a:gd name="connsiteX126" fmla="*/ 0 w 12192000"/>
              <a:gd name="connsiteY126" fmla="*/ 2110468 h 2240205"/>
              <a:gd name="connsiteX127" fmla="*/ 0 w 12192000"/>
              <a:gd name="connsiteY127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776382 w 12192000"/>
              <a:gd name="connsiteY115" fmla="*/ 2204512 h 2240205"/>
              <a:gd name="connsiteX116" fmla="*/ 597225 w 12192000"/>
              <a:gd name="connsiteY116" fmla="*/ 2180999 h 2240205"/>
              <a:gd name="connsiteX117" fmla="*/ 520671 w 12192000"/>
              <a:gd name="connsiteY117" fmla="*/ 2180980 h 2240205"/>
              <a:gd name="connsiteX118" fmla="*/ 515024 w 12192000"/>
              <a:gd name="connsiteY118" fmla="*/ 2179258 h 2240205"/>
              <a:gd name="connsiteX119" fmla="*/ 413835 w 12192000"/>
              <a:gd name="connsiteY119" fmla="*/ 2156783 h 2240205"/>
              <a:gd name="connsiteX120" fmla="*/ 376513 w 12192000"/>
              <a:gd name="connsiteY120" fmla="*/ 2154014 h 2240205"/>
              <a:gd name="connsiteX121" fmla="*/ 273386 w 12192000"/>
              <a:gd name="connsiteY121" fmla="*/ 2142551 h 2240205"/>
              <a:gd name="connsiteX122" fmla="*/ 77641 w 12192000"/>
              <a:gd name="connsiteY122" fmla="*/ 2126835 h 2240205"/>
              <a:gd name="connsiteX123" fmla="*/ 37645 w 12192000"/>
              <a:gd name="connsiteY123" fmla="*/ 2115401 h 2240205"/>
              <a:gd name="connsiteX124" fmla="*/ 4572 w 12192000"/>
              <a:gd name="connsiteY124" fmla="*/ 2111091 h 2240205"/>
              <a:gd name="connsiteX125" fmla="*/ 0 w 12192000"/>
              <a:gd name="connsiteY125" fmla="*/ 2110468 h 2240205"/>
              <a:gd name="connsiteX126" fmla="*/ 0 w 12192000"/>
              <a:gd name="connsiteY126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776382 w 12192000"/>
              <a:gd name="connsiteY115" fmla="*/ 2204512 h 2240205"/>
              <a:gd name="connsiteX116" fmla="*/ 597225 w 12192000"/>
              <a:gd name="connsiteY116" fmla="*/ 2180999 h 2240205"/>
              <a:gd name="connsiteX117" fmla="*/ 520671 w 12192000"/>
              <a:gd name="connsiteY117" fmla="*/ 2180980 h 2240205"/>
              <a:gd name="connsiteX118" fmla="*/ 515024 w 12192000"/>
              <a:gd name="connsiteY118" fmla="*/ 2179258 h 2240205"/>
              <a:gd name="connsiteX119" fmla="*/ 413835 w 12192000"/>
              <a:gd name="connsiteY119" fmla="*/ 2156783 h 2240205"/>
              <a:gd name="connsiteX120" fmla="*/ 376513 w 12192000"/>
              <a:gd name="connsiteY120" fmla="*/ 2154014 h 2240205"/>
              <a:gd name="connsiteX121" fmla="*/ 273386 w 12192000"/>
              <a:gd name="connsiteY121" fmla="*/ 2142551 h 2240205"/>
              <a:gd name="connsiteX122" fmla="*/ 77641 w 12192000"/>
              <a:gd name="connsiteY122" fmla="*/ 2126835 h 2240205"/>
              <a:gd name="connsiteX123" fmla="*/ 37645 w 12192000"/>
              <a:gd name="connsiteY123" fmla="*/ 2115401 h 2240205"/>
              <a:gd name="connsiteX124" fmla="*/ 4572 w 12192000"/>
              <a:gd name="connsiteY124" fmla="*/ 2111091 h 2240205"/>
              <a:gd name="connsiteX125" fmla="*/ 0 w 12192000"/>
              <a:gd name="connsiteY125" fmla="*/ 2110468 h 2240205"/>
              <a:gd name="connsiteX126" fmla="*/ 0 w 12192000"/>
              <a:gd name="connsiteY126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515024 w 12192000"/>
              <a:gd name="connsiteY117" fmla="*/ 2179258 h 2240205"/>
              <a:gd name="connsiteX118" fmla="*/ 413835 w 12192000"/>
              <a:gd name="connsiteY118" fmla="*/ 2156783 h 2240205"/>
              <a:gd name="connsiteX119" fmla="*/ 376513 w 12192000"/>
              <a:gd name="connsiteY119" fmla="*/ 2154014 h 2240205"/>
              <a:gd name="connsiteX120" fmla="*/ 273386 w 12192000"/>
              <a:gd name="connsiteY120" fmla="*/ 2142551 h 2240205"/>
              <a:gd name="connsiteX121" fmla="*/ 77641 w 12192000"/>
              <a:gd name="connsiteY121" fmla="*/ 2126835 h 2240205"/>
              <a:gd name="connsiteX122" fmla="*/ 37645 w 12192000"/>
              <a:gd name="connsiteY122" fmla="*/ 2115401 h 2240205"/>
              <a:gd name="connsiteX123" fmla="*/ 4572 w 12192000"/>
              <a:gd name="connsiteY123" fmla="*/ 2111091 h 2240205"/>
              <a:gd name="connsiteX124" fmla="*/ 0 w 12192000"/>
              <a:gd name="connsiteY124" fmla="*/ 2110468 h 2240205"/>
              <a:gd name="connsiteX125" fmla="*/ 0 w 12192000"/>
              <a:gd name="connsiteY125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515024 w 12192000"/>
              <a:gd name="connsiteY117" fmla="*/ 2179258 h 2240205"/>
              <a:gd name="connsiteX118" fmla="*/ 413835 w 12192000"/>
              <a:gd name="connsiteY118" fmla="*/ 2156783 h 2240205"/>
              <a:gd name="connsiteX119" fmla="*/ 376513 w 12192000"/>
              <a:gd name="connsiteY119" fmla="*/ 2154014 h 2240205"/>
              <a:gd name="connsiteX120" fmla="*/ 273386 w 12192000"/>
              <a:gd name="connsiteY120" fmla="*/ 2142551 h 2240205"/>
              <a:gd name="connsiteX121" fmla="*/ 77641 w 12192000"/>
              <a:gd name="connsiteY121" fmla="*/ 2126835 h 2240205"/>
              <a:gd name="connsiteX122" fmla="*/ 37645 w 12192000"/>
              <a:gd name="connsiteY122" fmla="*/ 2115401 h 2240205"/>
              <a:gd name="connsiteX123" fmla="*/ 4572 w 12192000"/>
              <a:gd name="connsiteY123" fmla="*/ 2111091 h 2240205"/>
              <a:gd name="connsiteX124" fmla="*/ 0 w 12192000"/>
              <a:gd name="connsiteY124" fmla="*/ 2110468 h 2240205"/>
              <a:gd name="connsiteX125" fmla="*/ 0 w 12192000"/>
              <a:gd name="connsiteY125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413835 w 12192000"/>
              <a:gd name="connsiteY117" fmla="*/ 2156783 h 2240205"/>
              <a:gd name="connsiteX118" fmla="*/ 376513 w 12192000"/>
              <a:gd name="connsiteY118" fmla="*/ 2154014 h 2240205"/>
              <a:gd name="connsiteX119" fmla="*/ 273386 w 12192000"/>
              <a:gd name="connsiteY119" fmla="*/ 2142551 h 2240205"/>
              <a:gd name="connsiteX120" fmla="*/ 77641 w 12192000"/>
              <a:gd name="connsiteY120" fmla="*/ 2126835 h 2240205"/>
              <a:gd name="connsiteX121" fmla="*/ 37645 w 12192000"/>
              <a:gd name="connsiteY121" fmla="*/ 2115401 h 2240205"/>
              <a:gd name="connsiteX122" fmla="*/ 4572 w 12192000"/>
              <a:gd name="connsiteY122" fmla="*/ 2111091 h 2240205"/>
              <a:gd name="connsiteX123" fmla="*/ 0 w 12192000"/>
              <a:gd name="connsiteY123" fmla="*/ 2110468 h 2240205"/>
              <a:gd name="connsiteX124" fmla="*/ 0 w 12192000"/>
              <a:gd name="connsiteY124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413835 w 12192000"/>
              <a:gd name="connsiteY117" fmla="*/ 2156783 h 2240205"/>
              <a:gd name="connsiteX118" fmla="*/ 376513 w 12192000"/>
              <a:gd name="connsiteY118" fmla="*/ 2154014 h 2240205"/>
              <a:gd name="connsiteX119" fmla="*/ 273386 w 12192000"/>
              <a:gd name="connsiteY119" fmla="*/ 2142551 h 2240205"/>
              <a:gd name="connsiteX120" fmla="*/ 77641 w 12192000"/>
              <a:gd name="connsiteY120" fmla="*/ 2126835 h 2240205"/>
              <a:gd name="connsiteX121" fmla="*/ 37645 w 12192000"/>
              <a:gd name="connsiteY121" fmla="*/ 2115401 h 2240205"/>
              <a:gd name="connsiteX122" fmla="*/ 4572 w 12192000"/>
              <a:gd name="connsiteY122" fmla="*/ 2111091 h 2240205"/>
              <a:gd name="connsiteX123" fmla="*/ 0 w 12192000"/>
              <a:gd name="connsiteY123" fmla="*/ 2110468 h 2240205"/>
              <a:gd name="connsiteX124" fmla="*/ 0 w 12192000"/>
              <a:gd name="connsiteY124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901444 w 12192000"/>
              <a:gd name="connsiteY3" fmla="*/ 62385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413835 w 12192000"/>
              <a:gd name="connsiteY117" fmla="*/ 2156783 h 2240205"/>
              <a:gd name="connsiteX118" fmla="*/ 376513 w 12192000"/>
              <a:gd name="connsiteY118" fmla="*/ 2154014 h 2240205"/>
              <a:gd name="connsiteX119" fmla="*/ 273386 w 12192000"/>
              <a:gd name="connsiteY119" fmla="*/ 2142551 h 2240205"/>
              <a:gd name="connsiteX120" fmla="*/ 77641 w 12192000"/>
              <a:gd name="connsiteY120" fmla="*/ 2126835 h 2240205"/>
              <a:gd name="connsiteX121" fmla="*/ 37645 w 12192000"/>
              <a:gd name="connsiteY121" fmla="*/ 2115401 h 2240205"/>
              <a:gd name="connsiteX122" fmla="*/ 4572 w 12192000"/>
              <a:gd name="connsiteY122" fmla="*/ 2111091 h 2240205"/>
              <a:gd name="connsiteX123" fmla="*/ 0 w 12192000"/>
              <a:gd name="connsiteY123" fmla="*/ 2110468 h 2240205"/>
              <a:gd name="connsiteX124" fmla="*/ 0 w 12192000"/>
              <a:gd name="connsiteY124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901444 w 12192000"/>
              <a:gd name="connsiteY3" fmla="*/ 623856 h 2240205"/>
              <a:gd name="connsiteX4" fmla="*/ 11660712 w 12192000"/>
              <a:gd name="connsiteY4" fmla="*/ 521907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413835 w 12192000"/>
              <a:gd name="connsiteY117" fmla="*/ 2156783 h 2240205"/>
              <a:gd name="connsiteX118" fmla="*/ 376513 w 12192000"/>
              <a:gd name="connsiteY118" fmla="*/ 2154014 h 2240205"/>
              <a:gd name="connsiteX119" fmla="*/ 273386 w 12192000"/>
              <a:gd name="connsiteY119" fmla="*/ 2142551 h 2240205"/>
              <a:gd name="connsiteX120" fmla="*/ 77641 w 12192000"/>
              <a:gd name="connsiteY120" fmla="*/ 2126835 h 2240205"/>
              <a:gd name="connsiteX121" fmla="*/ 37645 w 12192000"/>
              <a:gd name="connsiteY121" fmla="*/ 2115401 h 2240205"/>
              <a:gd name="connsiteX122" fmla="*/ 4572 w 12192000"/>
              <a:gd name="connsiteY122" fmla="*/ 2111091 h 2240205"/>
              <a:gd name="connsiteX123" fmla="*/ 0 w 12192000"/>
              <a:gd name="connsiteY123" fmla="*/ 2110468 h 2240205"/>
              <a:gd name="connsiteX124" fmla="*/ 0 w 12192000"/>
              <a:gd name="connsiteY124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901444 w 12192000"/>
              <a:gd name="connsiteY3" fmla="*/ 623856 h 2240205"/>
              <a:gd name="connsiteX4" fmla="*/ 11660712 w 12192000"/>
              <a:gd name="connsiteY4" fmla="*/ 521907 h 2240205"/>
              <a:gd name="connsiteX5" fmla="*/ 11549666 w 12192000"/>
              <a:gd name="connsiteY5" fmla="*/ 609403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413835 w 12192000"/>
              <a:gd name="connsiteY117" fmla="*/ 2156783 h 2240205"/>
              <a:gd name="connsiteX118" fmla="*/ 376513 w 12192000"/>
              <a:gd name="connsiteY118" fmla="*/ 2154014 h 2240205"/>
              <a:gd name="connsiteX119" fmla="*/ 273386 w 12192000"/>
              <a:gd name="connsiteY119" fmla="*/ 2142551 h 2240205"/>
              <a:gd name="connsiteX120" fmla="*/ 77641 w 12192000"/>
              <a:gd name="connsiteY120" fmla="*/ 2126835 h 2240205"/>
              <a:gd name="connsiteX121" fmla="*/ 37645 w 12192000"/>
              <a:gd name="connsiteY121" fmla="*/ 2115401 h 2240205"/>
              <a:gd name="connsiteX122" fmla="*/ 4572 w 12192000"/>
              <a:gd name="connsiteY122" fmla="*/ 2111091 h 2240205"/>
              <a:gd name="connsiteX123" fmla="*/ 0 w 12192000"/>
              <a:gd name="connsiteY123" fmla="*/ 2110468 h 2240205"/>
              <a:gd name="connsiteX124" fmla="*/ 0 w 12192000"/>
              <a:gd name="connsiteY124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901444 w 12192000"/>
              <a:gd name="connsiteY3" fmla="*/ 623856 h 2240205"/>
              <a:gd name="connsiteX4" fmla="*/ 11660712 w 12192000"/>
              <a:gd name="connsiteY4" fmla="*/ 521907 h 2240205"/>
              <a:gd name="connsiteX5" fmla="*/ 11549666 w 12192000"/>
              <a:gd name="connsiteY5" fmla="*/ 609403 h 2240205"/>
              <a:gd name="connsiteX6" fmla="*/ 11358455 w 12192000"/>
              <a:gd name="connsiteY6" fmla="*/ 579277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413835 w 12192000"/>
              <a:gd name="connsiteY117" fmla="*/ 2156783 h 2240205"/>
              <a:gd name="connsiteX118" fmla="*/ 376513 w 12192000"/>
              <a:gd name="connsiteY118" fmla="*/ 2154014 h 2240205"/>
              <a:gd name="connsiteX119" fmla="*/ 273386 w 12192000"/>
              <a:gd name="connsiteY119" fmla="*/ 2142551 h 2240205"/>
              <a:gd name="connsiteX120" fmla="*/ 77641 w 12192000"/>
              <a:gd name="connsiteY120" fmla="*/ 2126835 h 2240205"/>
              <a:gd name="connsiteX121" fmla="*/ 37645 w 12192000"/>
              <a:gd name="connsiteY121" fmla="*/ 2115401 h 2240205"/>
              <a:gd name="connsiteX122" fmla="*/ 4572 w 12192000"/>
              <a:gd name="connsiteY122" fmla="*/ 2111091 h 2240205"/>
              <a:gd name="connsiteX123" fmla="*/ 0 w 12192000"/>
              <a:gd name="connsiteY123" fmla="*/ 2110468 h 2240205"/>
              <a:gd name="connsiteX124" fmla="*/ 0 w 12192000"/>
              <a:gd name="connsiteY124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612686 h 2240205"/>
              <a:gd name="connsiteX3" fmla="*/ 11901444 w 12192000"/>
              <a:gd name="connsiteY3" fmla="*/ 623856 h 2240205"/>
              <a:gd name="connsiteX4" fmla="*/ 11660712 w 12192000"/>
              <a:gd name="connsiteY4" fmla="*/ 521907 h 2240205"/>
              <a:gd name="connsiteX5" fmla="*/ 11549666 w 12192000"/>
              <a:gd name="connsiteY5" fmla="*/ 609403 h 2240205"/>
              <a:gd name="connsiteX6" fmla="*/ 11358455 w 12192000"/>
              <a:gd name="connsiteY6" fmla="*/ 579277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413835 w 12192000"/>
              <a:gd name="connsiteY117" fmla="*/ 2156783 h 2240205"/>
              <a:gd name="connsiteX118" fmla="*/ 376513 w 12192000"/>
              <a:gd name="connsiteY118" fmla="*/ 2154014 h 2240205"/>
              <a:gd name="connsiteX119" fmla="*/ 273386 w 12192000"/>
              <a:gd name="connsiteY119" fmla="*/ 2142551 h 2240205"/>
              <a:gd name="connsiteX120" fmla="*/ 77641 w 12192000"/>
              <a:gd name="connsiteY120" fmla="*/ 2126835 h 2240205"/>
              <a:gd name="connsiteX121" fmla="*/ 37645 w 12192000"/>
              <a:gd name="connsiteY121" fmla="*/ 2115401 h 2240205"/>
              <a:gd name="connsiteX122" fmla="*/ 4572 w 12192000"/>
              <a:gd name="connsiteY122" fmla="*/ 2111091 h 2240205"/>
              <a:gd name="connsiteX123" fmla="*/ 0 w 12192000"/>
              <a:gd name="connsiteY123" fmla="*/ 2110468 h 2240205"/>
              <a:gd name="connsiteX124" fmla="*/ 0 w 12192000"/>
              <a:gd name="connsiteY124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612686 h 2240205"/>
              <a:gd name="connsiteX3" fmla="*/ 11965990 w 12192000"/>
              <a:gd name="connsiteY3" fmla="*/ 534747 h 2240205"/>
              <a:gd name="connsiteX4" fmla="*/ 11660712 w 12192000"/>
              <a:gd name="connsiteY4" fmla="*/ 521907 h 2240205"/>
              <a:gd name="connsiteX5" fmla="*/ 11549666 w 12192000"/>
              <a:gd name="connsiteY5" fmla="*/ 609403 h 2240205"/>
              <a:gd name="connsiteX6" fmla="*/ 11358455 w 12192000"/>
              <a:gd name="connsiteY6" fmla="*/ 579277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413835 w 12192000"/>
              <a:gd name="connsiteY117" fmla="*/ 2156783 h 2240205"/>
              <a:gd name="connsiteX118" fmla="*/ 376513 w 12192000"/>
              <a:gd name="connsiteY118" fmla="*/ 2154014 h 2240205"/>
              <a:gd name="connsiteX119" fmla="*/ 273386 w 12192000"/>
              <a:gd name="connsiteY119" fmla="*/ 2142551 h 2240205"/>
              <a:gd name="connsiteX120" fmla="*/ 77641 w 12192000"/>
              <a:gd name="connsiteY120" fmla="*/ 2126835 h 2240205"/>
              <a:gd name="connsiteX121" fmla="*/ 37645 w 12192000"/>
              <a:gd name="connsiteY121" fmla="*/ 2115401 h 2240205"/>
              <a:gd name="connsiteX122" fmla="*/ 4572 w 12192000"/>
              <a:gd name="connsiteY122" fmla="*/ 2111091 h 2240205"/>
              <a:gd name="connsiteX123" fmla="*/ 0 w 12192000"/>
              <a:gd name="connsiteY123" fmla="*/ 2110468 h 2240205"/>
              <a:gd name="connsiteX124" fmla="*/ 0 w 12192000"/>
              <a:gd name="connsiteY124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612686 h 2240205"/>
              <a:gd name="connsiteX3" fmla="*/ 11965990 w 12192000"/>
              <a:gd name="connsiteY3" fmla="*/ 534747 h 2240205"/>
              <a:gd name="connsiteX4" fmla="*/ 11660712 w 12192000"/>
              <a:gd name="connsiteY4" fmla="*/ 521907 h 2240205"/>
              <a:gd name="connsiteX5" fmla="*/ 11528151 w 12192000"/>
              <a:gd name="connsiteY5" fmla="*/ 530195 h 2240205"/>
              <a:gd name="connsiteX6" fmla="*/ 11358455 w 12192000"/>
              <a:gd name="connsiteY6" fmla="*/ 579277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413835 w 12192000"/>
              <a:gd name="connsiteY117" fmla="*/ 2156783 h 2240205"/>
              <a:gd name="connsiteX118" fmla="*/ 376513 w 12192000"/>
              <a:gd name="connsiteY118" fmla="*/ 2154014 h 2240205"/>
              <a:gd name="connsiteX119" fmla="*/ 273386 w 12192000"/>
              <a:gd name="connsiteY119" fmla="*/ 2142551 h 2240205"/>
              <a:gd name="connsiteX120" fmla="*/ 77641 w 12192000"/>
              <a:gd name="connsiteY120" fmla="*/ 2126835 h 2240205"/>
              <a:gd name="connsiteX121" fmla="*/ 37645 w 12192000"/>
              <a:gd name="connsiteY121" fmla="*/ 2115401 h 2240205"/>
              <a:gd name="connsiteX122" fmla="*/ 4572 w 12192000"/>
              <a:gd name="connsiteY122" fmla="*/ 2111091 h 2240205"/>
              <a:gd name="connsiteX123" fmla="*/ 0 w 12192000"/>
              <a:gd name="connsiteY123" fmla="*/ 2110468 h 2240205"/>
              <a:gd name="connsiteX124" fmla="*/ 0 w 12192000"/>
              <a:gd name="connsiteY124" fmla="*/ 0 h 224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2000" h="2240205">
                <a:moveTo>
                  <a:pt x="0" y="0"/>
                </a:moveTo>
                <a:lnTo>
                  <a:pt x="12192000" y="0"/>
                </a:lnTo>
                <a:lnTo>
                  <a:pt x="12192000" y="612686"/>
                </a:lnTo>
                <a:cubicBezTo>
                  <a:pt x="12034412" y="618745"/>
                  <a:pt x="12066428" y="540925"/>
                  <a:pt x="11965990" y="534747"/>
                </a:cubicBezTo>
                <a:cubicBezTo>
                  <a:pt x="11875649" y="534469"/>
                  <a:pt x="11715756" y="519365"/>
                  <a:pt x="11660712" y="521907"/>
                </a:cubicBezTo>
                <a:cubicBezTo>
                  <a:pt x="11623806" y="513230"/>
                  <a:pt x="11560758" y="522989"/>
                  <a:pt x="11528151" y="530195"/>
                </a:cubicBezTo>
                <a:cubicBezTo>
                  <a:pt x="11456643" y="529828"/>
                  <a:pt x="11449669" y="605046"/>
                  <a:pt x="11358455" y="579277"/>
                </a:cubicBezTo>
                <a:cubicBezTo>
                  <a:pt x="11316233" y="586440"/>
                  <a:pt x="11184875" y="735040"/>
                  <a:pt x="11165209" y="748852"/>
                </a:cubicBezTo>
                <a:cubicBezTo>
                  <a:pt x="11113345" y="753539"/>
                  <a:pt x="11140250" y="736122"/>
                  <a:pt x="11058755" y="749617"/>
                </a:cubicBezTo>
                <a:cubicBezTo>
                  <a:pt x="10973519" y="757854"/>
                  <a:pt x="10849163" y="781170"/>
                  <a:pt x="10803046" y="774328"/>
                </a:cubicBezTo>
                <a:cubicBezTo>
                  <a:pt x="10741852" y="776895"/>
                  <a:pt x="10540854" y="756546"/>
                  <a:pt x="10458762" y="755400"/>
                </a:cubicBezTo>
                <a:cubicBezTo>
                  <a:pt x="10426976" y="747433"/>
                  <a:pt x="10327242" y="773719"/>
                  <a:pt x="10211200" y="767513"/>
                </a:cubicBezTo>
                <a:cubicBezTo>
                  <a:pt x="10195912" y="761163"/>
                  <a:pt x="10172943" y="749095"/>
                  <a:pt x="10167995" y="760843"/>
                </a:cubicBezTo>
                <a:cubicBezTo>
                  <a:pt x="10131971" y="759999"/>
                  <a:pt x="10031208" y="777398"/>
                  <a:pt x="9997044" y="780129"/>
                </a:cubicBezTo>
                <a:cubicBezTo>
                  <a:pt x="9972443" y="801329"/>
                  <a:pt x="9951331" y="779975"/>
                  <a:pt x="9943887" y="804141"/>
                </a:cubicBezTo>
                <a:lnTo>
                  <a:pt x="9918248" y="816628"/>
                </a:lnTo>
                <a:cubicBezTo>
                  <a:pt x="9873419" y="812573"/>
                  <a:pt x="9807158" y="855024"/>
                  <a:pt x="9767091" y="870550"/>
                </a:cubicBezTo>
                <a:cubicBezTo>
                  <a:pt x="9728743" y="880857"/>
                  <a:pt x="9714210" y="859344"/>
                  <a:pt x="9683005" y="894128"/>
                </a:cubicBezTo>
                <a:cubicBezTo>
                  <a:pt x="9638573" y="908150"/>
                  <a:pt x="9553332" y="950611"/>
                  <a:pt x="9500499" y="954680"/>
                </a:cubicBezTo>
                <a:cubicBezTo>
                  <a:pt x="9451943" y="966288"/>
                  <a:pt x="9427947" y="987268"/>
                  <a:pt x="9410017" y="993931"/>
                </a:cubicBezTo>
                <a:cubicBezTo>
                  <a:pt x="9408360" y="990327"/>
                  <a:pt x="9395782" y="990863"/>
                  <a:pt x="9392919" y="994656"/>
                </a:cubicBezTo>
                <a:cubicBezTo>
                  <a:pt x="9369253" y="996908"/>
                  <a:pt x="9294395" y="1002709"/>
                  <a:pt x="9268019" y="1007442"/>
                </a:cubicBezTo>
                <a:lnTo>
                  <a:pt x="9188177" y="1035474"/>
                </a:lnTo>
                <a:cubicBezTo>
                  <a:pt x="9182118" y="1028476"/>
                  <a:pt x="9162516" y="1043719"/>
                  <a:pt x="9155969" y="1046804"/>
                </a:cubicBezTo>
                <a:cubicBezTo>
                  <a:pt x="9154734" y="1041866"/>
                  <a:pt x="9138567" y="1041606"/>
                  <a:pt x="9133985" y="1046450"/>
                </a:cubicBezTo>
                <a:cubicBezTo>
                  <a:pt x="9112169" y="1062778"/>
                  <a:pt x="9019227" y="1027247"/>
                  <a:pt x="9003462" y="1042406"/>
                </a:cubicBezTo>
                <a:lnTo>
                  <a:pt x="8968445" y="1052169"/>
                </a:lnTo>
                <a:lnTo>
                  <a:pt x="8886001" y="1067468"/>
                </a:lnTo>
                <a:cubicBezTo>
                  <a:pt x="8847384" y="1050046"/>
                  <a:pt x="8863283" y="1068286"/>
                  <a:pt x="8838610" y="1075091"/>
                </a:cubicBezTo>
                <a:cubicBezTo>
                  <a:pt x="8780942" y="1086991"/>
                  <a:pt x="8730608" y="1108943"/>
                  <a:pt x="8665605" y="1110791"/>
                </a:cubicBezTo>
                <a:cubicBezTo>
                  <a:pt x="8590906" y="1106676"/>
                  <a:pt x="8491424" y="1191452"/>
                  <a:pt x="8419755" y="1216260"/>
                </a:cubicBezTo>
                <a:cubicBezTo>
                  <a:pt x="8376553" y="1231214"/>
                  <a:pt x="8414124" y="1215234"/>
                  <a:pt x="8411626" y="1214397"/>
                </a:cubicBezTo>
                <a:cubicBezTo>
                  <a:pt x="8391326" y="1238641"/>
                  <a:pt x="8371389" y="1231045"/>
                  <a:pt x="8363469" y="1246658"/>
                </a:cubicBezTo>
                <a:cubicBezTo>
                  <a:pt x="8322316" y="1258746"/>
                  <a:pt x="8283162" y="1250600"/>
                  <a:pt x="8275497" y="1264396"/>
                </a:cubicBezTo>
                <a:cubicBezTo>
                  <a:pt x="8194123" y="1257316"/>
                  <a:pt x="8141324" y="1289395"/>
                  <a:pt x="8074238" y="1301895"/>
                </a:cubicBezTo>
                <a:cubicBezTo>
                  <a:pt x="8012043" y="1315473"/>
                  <a:pt x="7936376" y="1347185"/>
                  <a:pt x="7902328" y="1345865"/>
                </a:cubicBezTo>
                <a:cubicBezTo>
                  <a:pt x="7876994" y="1370833"/>
                  <a:pt x="7861184" y="1361537"/>
                  <a:pt x="7840612" y="1369373"/>
                </a:cubicBezTo>
                <a:cubicBezTo>
                  <a:pt x="7803208" y="1375918"/>
                  <a:pt x="7836041" y="1389289"/>
                  <a:pt x="7786819" y="1378970"/>
                </a:cubicBezTo>
                <a:cubicBezTo>
                  <a:pt x="7732613" y="1405648"/>
                  <a:pt x="7556449" y="1409729"/>
                  <a:pt x="7548172" y="1417460"/>
                </a:cubicBezTo>
                <a:cubicBezTo>
                  <a:pt x="7520370" y="1413173"/>
                  <a:pt x="7499280" y="1470447"/>
                  <a:pt x="7483437" y="1478152"/>
                </a:cubicBezTo>
                <a:cubicBezTo>
                  <a:pt x="7446517" y="1491067"/>
                  <a:pt x="7432754" y="1502351"/>
                  <a:pt x="7377870" y="1523319"/>
                </a:cubicBezTo>
                <a:cubicBezTo>
                  <a:pt x="7324166" y="1536168"/>
                  <a:pt x="7290459" y="1563749"/>
                  <a:pt x="7230737" y="1562633"/>
                </a:cubicBezTo>
                <a:cubicBezTo>
                  <a:pt x="7229794" y="1566487"/>
                  <a:pt x="7227568" y="1569908"/>
                  <a:pt x="7224458" y="1573008"/>
                </a:cubicBezTo>
                <a:lnTo>
                  <a:pt x="7183121" y="1595162"/>
                </a:lnTo>
                <a:lnTo>
                  <a:pt x="7164601" y="1606490"/>
                </a:lnTo>
                <a:cubicBezTo>
                  <a:pt x="7117444" y="1613299"/>
                  <a:pt x="6961715" y="1629624"/>
                  <a:pt x="6900177" y="1636016"/>
                </a:cubicBezTo>
                <a:cubicBezTo>
                  <a:pt x="6859708" y="1641136"/>
                  <a:pt x="6829973" y="1628753"/>
                  <a:pt x="6795372" y="1644845"/>
                </a:cubicBezTo>
                <a:cubicBezTo>
                  <a:pt x="6757466" y="1649571"/>
                  <a:pt x="6723150" y="1647290"/>
                  <a:pt x="6692251" y="1656357"/>
                </a:cubicBezTo>
                <a:cubicBezTo>
                  <a:pt x="6678032" y="1652894"/>
                  <a:pt x="6665282" y="1652445"/>
                  <a:pt x="6655235" y="1661869"/>
                </a:cubicBezTo>
                <a:cubicBezTo>
                  <a:pt x="6632342" y="1663214"/>
                  <a:pt x="6578001" y="1663494"/>
                  <a:pt x="6554894" y="1664428"/>
                </a:cubicBezTo>
                <a:lnTo>
                  <a:pt x="6516595" y="1667475"/>
                </a:lnTo>
                <a:lnTo>
                  <a:pt x="6508541" y="1668757"/>
                </a:lnTo>
                <a:cubicBezTo>
                  <a:pt x="6495493" y="1671715"/>
                  <a:pt x="6482908" y="1675051"/>
                  <a:pt x="6471012" y="1678604"/>
                </a:cubicBezTo>
                <a:cubicBezTo>
                  <a:pt x="6446928" y="1678425"/>
                  <a:pt x="6395710" y="1665896"/>
                  <a:pt x="6364035" y="1667683"/>
                </a:cubicBezTo>
                <a:lnTo>
                  <a:pt x="6243319" y="1695560"/>
                </a:lnTo>
                <a:cubicBezTo>
                  <a:pt x="6212879" y="1700946"/>
                  <a:pt x="6162673" y="1707632"/>
                  <a:pt x="6098321" y="1721646"/>
                </a:cubicBezTo>
                <a:cubicBezTo>
                  <a:pt x="6036511" y="1734126"/>
                  <a:pt x="5902526" y="1770074"/>
                  <a:pt x="5880652" y="1779643"/>
                </a:cubicBezTo>
                <a:cubicBezTo>
                  <a:pt x="5862008" y="1784877"/>
                  <a:pt x="5777344" y="1786304"/>
                  <a:pt x="5785959" y="1775307"/>
                </a:cubicBezTo>
                <a:cubicBezTo>
                  <a:pt x="5732223" y="1803618"/>
                  <a:pt x="5707481" y="1784706"/>
                  <a:pt x="5643534" y="1802919"/>
                </a:cubicBezTo>
                <a:lnTo>
                  <a:pt x="5518799" y="1818312"/>
                </a:lnTo>
                <a:lnTo>
                  <a:pt x="5505014" y="1819259"/>
                </a:lnTo>
                <a:lnTo>
                  <a:pt x="5453307" y="1815450"/>
                </a:lnTo>
                <a:cubicBezTo>
                  <a:pt x="5364785" y="1835567"/>
                  <a:pt x="5272117" y="1842051"/>
                  <a:pt x="5221533" y="1846950"/>
                </a:cubicBezTo>
                <a:lnTo>
                  <a:pt x="5149802" y="1844846"/>
                </a:lnTo>
                <a:cubicBezTo>
                  <a:pt x="5138262" y="1844584"/>
                  <a:pt x="5124907" y="1847312"/>
                  <a:pt x="5114927" y="1847827"/>
                </a:cubicBezTo>
                <a:lnTo>
                  <a:pt x="5108970" y="1847935"/>
                </a:lnTo>
                <a:lnTo>
                  <a:pt x="5067961" y="1845917"/>
                </a:lnTo>
                <a:lnTo>
                  <a:pt x="5007075" y="1838626"/>
                </a:lnTo>
                <a:cubicBezTo>
                  <a:pt x="4987003" y="1833546"/>
                  <a:pt x="4969259" y="1814096"/>
                  <a:pt x="4944087" y="1823332"/>
                </a:cubicBezTo>
                <a:cubicBezTo>
                  <a:pt x="4949882" y="1812650"/>
                  <a:pt x="4914396" y="1826154"/>
                  <a:pt x="4907662" y="1816900"/>
                </a:cubicBezTo>
                <a:cubicBezTo>
                  <a:pt x="4903760" y="1809237"/>
                  <a:pt x="4892087" y="1811549"/>
                  <a:pt x="4882386" y="1809844"/>
                </a:cubicBezTo>
                <a:cubicBezTo>
                  <a:pt x="4874062" y="1802609"/>
                  <a:pt x="4826962" y="1801349"/>
                  <a:pt x="4811440" y="1804655"/>
                </a:cubicBezTo>
                <a:cubicBezTo>
                  <a:pt x="4768806" y="1818748"/>
                  <a:pt x="4725356" y="1790961"/>
                  <a:pt x="4691075" y="1801389"/>
                </a:cubicBezTo>
                <a:cubicBezTo>
                  <a:pt x="4657791" y="1796774"/>
                  <a:pt x="4662147" y="1786932"/>
                  <a:pt x="4640313" y="1784307"/>
                </a:cubicBezTo>
                <a:cubicBezTo>
                  <a:pt x="4614551" y="1781631"/>
                  <a:pt x="4552839" y="1782829"/>
                  <a:pt x="4536503" y="1785334"/>
                </a:cubicBezTo>
                <a:lnTo>
                  <a:pt x="4513724" y="1791996"/>
                </a:lnTo>
                <a:lnTo>
                  <a:pt x="4459810" y="1797886"/>
                </a:lnTo>
                <a:lnTo>
                  <a:pt x="4379064" y="1817177"/>
                </a:lnTo>
                <a:cubicBezTo>
                  <a:pt x="4349703" y="1824677"/>
                  <a:pt x="4313198" y="1824834"/>
                  <a:pt x="4290981" y="1839677"/>
                </a:cubicBezTo>
                <a:cubicBezTo>
                  <a:pt x="4277508" y="1842452"/>
                  <a:pt x="4248116" y="1849332"/>
                  <a:pt x="4238372" y="1851480"/>
                </a:cubicBezTo>
                <a:lnTo>
                  <a:pt x="4232517" y="1852567"/>
                </a:lnTo>
                <a:lnTo>
                  <a:pt x="4191732" y="1857328"/>
                </a:lnTo>
                <a:lnTo>
                  <a:pt x="4065532" y="1855477"/>
                </a:lnTo>
                <a:cubicBezTo>
                  <a:pt x="4069305" y="1844009"/>
                  <a:pt x="4036780" y="1863138"/>
                  <a:pt x="4028460" y="1855137"/>
                </a:cubicBezTo>
                <a:cubicBezTo>
                  <a:pt x="4023224" y="1848238"/>
                  <a:pt x="4012138" y="1852433"/>
                  <a:pt x="4002267" y="1852352"/>
                </a:cubicBezTo>
                <a:cubicBezTo>
                  <a:pt x="3992749" y="1846600"/>
                  <a:pt x="3946095" y="1853107"/>
                  <a:pt x="3931396" y="1858915"/>
                </a:cubicBezTo>
                <a:cubicBezTo>
                  <a:pt x="3891932" y="1879798"/>
                  <a:pt x="3844059" y="1859600"/>
                  <a:pt x="3812162" y="1875501"/>
                </a:cubicBezTo>
                <a:cubicBezTo>
                  <a:pt x="3778518" y="1876434"/>
                  <a:pt x="3780102" y="1870848"/>
                  <a:pt x="3758105" y="1871856"/>
                </a:cubicBezTo>
                <a:cubicBezTo>
                  <a:pt x="3717288" y="1874853"/>
                  <a:pt x="3625982" y="1888026"/>
                  <a:pt x="3567259" y="1893482"/>
                </a:cubicBezTo>
                <a:cubicBezTo>
                  <a:pt x="3512865" y="1897927"/>
                  <a:pt x="3463644" y="1898121"/>
                  <a:pt x="3405770" y="1904591"/>
                </a:cubicBezTo>
                <a:cubicBezTo>
                  <a:pt x="3361027" y="1917619"/>
                  <a:pt x="3312439" y="1902759"/>
                  <a:pt x="3280097" y="1919610"/>
                </a:cubicBezTo>
                <a:cubicBezTo>
                  <a:pt x="3120979" y="1944600"/>
                  <a:pt x="3052347" y="1932877"/>
                  <a:pt x="3009910" y="1957866"/>
                </a:cubicBezTo>
                <a:cubicBezTo>
                  <a:pt x="3005875" y="1961558"/>
                  <a:pt x="3001138" y="1964570"/>
                  <a:pt x="2995934" y="1967085"/>
                </a:cubicBezTo>
                <a:lnTo>
                  <a:pt x="2942858" y="1981367"/>
                </a:lnTo>
                <a:lnTo>
                  <a:pt x="2875436" y="1996977"/>
                </a:lnTo>
                <a:lnTo>
                  <a:pt x="2874892" y="1996085"/>
                </a:lnTo>
                <a:cubicBezTo>
                  <a:pt x="2869596" y="1995339"/>
                  <a:pt x="2856789" y="1995778"/>
                  <a:pt x="2843662" y="1992498"/>
                </a:cubicBezTo>
                <a:lnTo>
                  <a:pt x="2718916" y="1990867"/>
                </a:lnTo>
                <a:lnTo>
                  <a:pt x="2713522" y="1990173"/>
                </a:lnTo>
                <a:lnTo>
                  <a:pt x="2476147" y="1998305"/>
                </a:lnTo>
                <a:cubicBezTo>
                  <a:pt x="2437134" y="2013637"/>
                  <a:pt x="2413847" y="1999542"/>
                  <a:pt x="2373568" y="2003219"/>
                </a:cubicBezTo>
                <a:cubicBezTo>
                  <a:pt x="2342080" y="2003293"/>
                  <a:pt x="2308969" y="1996768"/>
                  <a:pt x="2287219" y="1998750"/>
                </a:cubicBezTo>
                <a:cubicBezTo>
                  <a:pt x="2221974" y="2012601"/>
                  <a:pt x="2205627" y="2006345"/>
                  <a:pt x="2164831" y="2010143"/>
                </a:cubicBezTo>
                <a:cubicBezTo>
                  <a:pt x="2133996" y="2017246"/>
                  <a:pt x="2078492" y="2040373"/>
                  <a:pt x="2058061" y="2047942"/>
                </a:cubicBezTo>
                <a:lnTo>
                  <a:pt x="2042244" y="2055560"/>
                </a:lnTo>
                <a:cubicBezTo>
                  <a:pt x="2012576" y="2064443"/>
                  <a:pt x="1896351" y="2111357"/>
                  <a:pt x="1877728" y="2101004"/>
                </a:cubicBezTo>
                <a:cubicBezTo>
                  <a:pt x="1839146" y="2101989"/>
                  <a:pt x="1818769" y="2108983"/>
                  <a:pt x="1759056" y="2125608"/>
                </a:cubicBezTo>
                <a:cubicBezTo>
                  <a:pt x="1719091" y="2137539"/>
                  <a:pt x="1691494" y="2161097"/>
                  <a:pt x="1637948" y="2172597"/>
                </a:cubicBezTo>
                <a:cubicBezTo>
                  <a:pt x="1587306" y="2207053"/>
                  <a:pt x="1496241" y="2208973"/>
                  <a:pt x="1434549" y="2234522"/>
                </a:cubicBezTo>
                <a:cubicBezTo>
                  <a:pt x="1390051" y="2245335"/>
                  <a:pt x="1383992" y="2237380"/>
                  <a:pt x="1370962" y="2237474"/>
                </a:cubicBezTo>
                <a:lnTo>
                  <a:pt x="1356367" y="2235089"/>
                </a:lnTo>
                <a:cubicBezTo>
                  <a:pt x="1341168" y="2233783"/>
                  <a:pt x="1306602" y="2233428"/>
                  <a:pt x="1279765" y="2229639"/>
                </a:cubicBezTo>
                <a:cubicBezTo>
                  <a:pt x="1260110" y="2221111"/>
                  <a:pt x="1209850" y="2211602"/>
                  <a:pt x="1195347" y="2212354"/>
                </a:cubicBezTo>
                <a:cubicBezTo>
                  <a:pt x="1171903" y="2216875"/>
                  <a:pt x="1033292" y="2222456"/>
                  <a:pt x="970251" y="2221029"/>
                </a:cubicBezTo>
                <a:cubicBezTo>
                  <a:pt x="913858" y="2213074"/>
                  <a:pt x="857841" y="2217424"/>
                  <a:pt x="812914" y="2210095"/>
                </a:cubicBezTo>
                <a:cubicBezTo>
                  <a:pt x="762967" y="2180805"/>
                  <a:pt x="645932" y="2185851"/>
                  <a:pt x="597225" y="2180999"/>
                </a:cubicBezTo>
                <a:cubicBezTo>
                  <a:pt x="575890" y="2176791"/>
                  <a:pt x="534371" y="2181270"/>
                  <a:pt x="520671" y="2180980"/>
                </a:cubicBezTo>
                <a:cubicBezTo>
                  <a:pt x="455720" y="2175427"/>
                  <a:pt x="449447" y="2164849"/>
                  <a:pt x="413835" y="2156783"/>
                </a:cubicBezTo>
                <a:cubicBezTo>
                  <a:pt x="401959" y="2163765"/>
                  <a:pt x="389622" y="2160522"/>
                  <a:pt x="376513" y="2154014"/>
                </a:cubicBezTo>
                <a:cubicBezTo>
                  <a:pt x="344376" y="2156059"/>
                  <a:pt x="311403" y="2146283"/>
                  <a:pt x="273386" y="2142551"/>
                </a:cubicBezTo>
                <a:cubicBezTo>
                  <a:pt x="223574" y="2138021"/>
                  <a:pt x="116931" y="2131360"/>
                  <a:pt x="77641" y="2126835"/>
                </a:cubicBezTo>
                <a:lnTo>
                  <a:pt x="37645" y="2115401"/>
                </a:lnTo>
                <a:cubicBezTo>
                  <a:pt x="29688" y="2109582"/>
                  <a:pt x="16534" y="2111084"/>
                  <a:pt x="4572" y="2111091"/>
                </a:cubicBezTo>
                <a:lnTo>
                  <a:pt x="0" y="21104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DA39C8-1570-D4BD-481F-E80C48F6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57" y="4690551"/>
            <a:ext cx="11983844" cy="13836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rgbClr val="00B0F0"/>
                </a:solidFill>
              </a:rPr>
              <a:t>Coming out of the Dark</a:t>
            </a:r>
            <a:br>
              <a:rPr lang="en-US" sz="3600" dirty="0">
                <a:solidFill>
                  <a:srgbClr val="00B0F0"/>
                </a:solidFill>
              </a:rPr>
            </a:br>
            <a:r>
              <a:rPr lang="en-US" sz="3600" dirty="0">
                <a:solidFill>
                  <a:srgbClr val="00B0F0"/>
                </a:solidFill>
              </a:rPr>
              <a:t>Organizing your shop with ActionFlow!</a:t>
            </a:r>
            <a:br>
              <a:rPr lang="en-US" sz="2500" dirty="0"/>
            </a:br>
            <a:r>
              <a:rPr lang="en-US" sz="2500" dirty="0">
                <a:solidFill>
                  <a:schemeClr val="tx1">
                    <a:lumMod val="75000"/>
                  </a:schemeClr>
                </a:solidFill>
              </a:rPr>
              <a:t>                                                            Presented By: Chad Staheli  Nov. 12, 2024</a:t>
            </a:r>
          </a:p>
        </p:txBody>
      </p:sp>
      <p:pic>
        <p:nvPicPr>
          <p:cNvPr id="6" name="Picture 5" descr="Colorful paint pigments">
            <a:extLst>
              <a:ext uri="{FF2B5EF4-FFF2-40B4-BE49-F238E27FC236}">
                <a16:creationId xmlns:a16="http://schemas.microsoft.com/office/drawing/2014/main" id="{F673AFAE-1D89-9C69-1F27-701BC788CB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379"/>
          <a:stretch/>
        </p:blipFill>
        <p:spPr>
          <a:xfrm>
            <a:off x="6256867" y="1083693"/>
            <a:ext cx="5249334" cy="2710658"/>
          </a:xfrm>
          <a:prstGeom prst="rect">
            <a:avLst/>
          </a:prstGeom>
        </p:spPr>
      </p:pic>
      <p:pic>
        <p:nvPicPr>
          <p:cNvPr id="5" name="Picture 4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B9D098CA-A754-A05C-B9AA-0EC0ED8FE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8" y="1815516"/>
            <a:ext cx="5249334" cy="12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5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E249D0-CECF-4029-A080-EDA940EF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A479AAA-D507-4F30-9F59-F5D276887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53"/>
            <a:ext cx="4850360" cy="6857947"/>
          </a:xfrm>
          <a:custGeom>
            <a:avLst/>
            <a:gdLst>
              <a:gd name="connsiteX0" fmla="*/ 4850360 w 4850360"/>
              <a:gd name="connsiteY0" fmla="*/ 6857947 h 6857947"/>
              <a:gd name="connsiteX1" fmla="*/ 69733 w 4850360"/>
              <a:gd name="connsiteY1" fmla="*/ 6857735 h 6857947"/>
              <a:gd name="connsiteX2" fmla="*/ 114366 w 4850360"/>
              <a:gd name="connsiteY2" fmla="*/ 6737706 h 6857947"/>
              <a:gd name="connsiteX3" fmla="*/ 130522 w 4850360"/>
              <a:gd name="connsiteY3" fmla="*/ 6686827 h 6857947"/>
              <a:gd name="connsiteX4" fmla="*/ 141267 w 4850360"/>
              <a:gd name="connsiteY4" fmla="*/ 6633777 h 6857947"/>
              <a:gd name="connsiteX5" fmla="*/ 208871 w 4850360"/>
              <a:gd name="connsiteY5" fmla="*/ 6492130 h 6857947"/>
              <a:gd name="connsiteX6" fmla="*/ 223429 w 4850360"/>
              <a:gd name="connsiteY6" fmla="*/ 6431610 h 6857947"/>
              <a:gd name="connsiteX7" fmla="*/ 240915 w 4850360"/>
              <a:gd name="connsiteY7" fmla="*/ 6294334 h 6857947"/>
              <a:gd name="connsiteX8" fmla="*/ 229568 w 4850360"/>
              <a:gd name="connsiteY8" fmla="*/ 6231403 h 6857947"/>
              <a:gd name="connsiteX9" fmla="*/ 222754 w 4850360"/>
              <a:gd name="connsiteY9" fmla="*/ 6202459 h 6857947"/>
              <a:gd name="connsiteX10" fmla="*/ 221639 w 4850360"/>
              <a:gd name="connsiteY10" fmla="*/ 6153037 h 6857947"/>
              <a:gd name="connsiteX11" fmla="*/ 228678 w 4850360"/>
              <a:gd name="connsiteY11" fmla="*/ 5905303 h 6857947"/>
              <a:gd name="connsiteX12" fmla="*/ 319814 w 4850360"/>
              <a:gd name="connsiteY12" fmla="*/ 5449031 h 6857947"/>
              <a:gd name="connsiteX13" fmla="*/ 354044 w 4850360"/>
              <a:gd name="connsiteY13" fmla="*/ 5341916 h 6857947"/>
              <a:gd name="connsiteX14" fmla="*/ 389665 w 4850360"/>
              <a:gd name="connsiteY14" fmla="*/ 5264214 h 6857947"/>
              <a:gd name="connsiteX15" fmla="*/ 395381 w 4850360"/>
              <a:gd name="connsiteY15" fmla="*/ 5225268 h 6857947"/>
              <a:gd name="connsiteX16" fmla="*/ 403067 w 4850360"/>
              <a:gd name="connsiteY16" fmla="*/ 5159961 h 6857947"/>
              <a:gd name="connsiteX17" fmla="*/ 406417 w 4850360"/>
              <a:gd name="connsiteY17" fmla="*/ 5125185 h 6857947"/>
              <a:gd name="connsiteX18" fmla="*/ 420204 w 4850360"/>
              <a:gd name="connsiteY18" fmla="*/ 4993030 h 6857947"/>
              <a:gd name="connsiteX19" fmla="*/ 426616 w 4850360"/>
              <a:gd name="connsiteY19" fmla="*/ 4946844 h 6857947"/>
              <a:gd name="connsiteX20" fmla="*/ 437065 w 4850360"/>
              <a:gd name="connsiteY20" fmla="*/ 4858827 h 6857947"/>
              <a:gd name="connsiteX21" fmla="*/ 442544 w 4850360"/>
              <a:gd name="connsiteY21" fmla="*/ 4808488 h 6857947"/>
              <a:gd name="connsiteX22" fmla="*/ 434154 w 4850360"/>
              <a:gd name="connsiteY22" fmla="*/ 4375228 h 6857947"/>
              <a:gd name="connsiteX23" fmla="*/ 416200 w 4850360"/>
              <a:gd name="connsiteY23" fmla="*/ 4214165 h 6857947"/>
              <a:gd name="connsiteX24" fmla="*/ 410030 w 4850360"/>
              <a:gd name="connsiteY24" fmla="*/ 3872886 h 6857947"/>
              <a:gd name="connsiteX25" fmla="*/ 429769 w 4850360"/>
              <a:gd name="connsiteY25" fmla="*/ 3738082 h 6857947"/>
              <a:gd name="connsiteX26" fmla="*/ 436588 w 4850360"/>
              <a:gd name="connsiteY26" fmla="*/ 3673397 h 6857947"/>
              <a:gd name="connsiteX27" fmla="*/ 435934 w 4850360"/>
              <a:gd name="connsiteY27" fmla="*/ 3637109 h 6857947"/>
              <a:gd name="connsiteX28" fmla="*/ 439129 w 4850360"/>
              <a:gd name="connsiteY28" fmla="*/ 3536883 h 6857947"/>
              <a:gd name="connsiteX29" fmla="*/ 459018 w 4850360"/>
              <a:gd name="connsiteY29" fmla="*/ 3295862 h 6857947"/>
              <a:gd name="connsiteX30" fmla="*/ 442801 w 4850360"/>
              <a:gd name="connsiteY30" fmla="*/ 3158586 h 6857947"/>
              <a:gd name="connsiteX31" fmla="*/ 406498 w 4850360"/>
              <a:gd name="connsiteY31" fmla="*/ 3072935 h 6857947"/>
              <a:gd name="connsiteX32" fmla="*/ 383458 w 4850360"/>
              <a:gd name="connsiteY32" fmla="*/ 2958185 h 6857947"/>
              <a:gd name="connsiteX33" fmla="*/ 343810 w 4850360"/>
              <a:gd name="connsiteY33" fmla="*/ 2843952 h 6857947"/>
              <a:gd name="connsiteX34" fmla="*/ 282790 w 4850360"/>
              <a:gd name="connsiteY34" fmla="*/ 2554718 h 6857947"/>
              <a:gd name="connsiteX35" fmla="*/ 255706 w 4850360"/>
              <a:gd name="connsiteY35" fmla="*/ 2447068 h 6857947"/>
              <a:gd name="connsiteX36" fmla="*/ 259483 w 4850360"/>
              <a:gd name="connsiteY36" fmla="*/ 2423438 h 6857947"/>
              <a:gd name="connsiteX37" fmla="*/ 229629 w 4850360"/>
              <a:gd name="connsiteY37" fmla="*/ 2261920 h 6857947"/>
              <a:gd name="connsiteX38" fmla="*/ 205595 w 4850360"/>
              <a:gd name="connsiteY38" fmla="*/ 2155135 h 6857947"/>
              <a:gd name="connsiteX39" fmla="*/ 203236 w 4850360"/>
              <a:gd name="connsiteY39" fmla="*/ 2118008 h 6857947"/>
              <a:gd name="connsiteX40" fmla="*/ 204157 w 4850360"/>
              <a:gd name="connsiteY40" fmla="*/ 2050531 h 6857947"/>
              <a:gd name="connsiteX41" fmla="*/ 114450 w 4850360"/>
              <a:gd name="connsiteY41" fmla="*/ 1732919 h 6857947"/>
              <a:gd name="connsiteX42" fmla="*/ 87941 w 4850360"/>
              <a:gd name="connsiteY42" fmla="*/ 1615777 h 6857947"/>
              <a:gd name="connsiteX43" fmla="*/ 84616 w 4850360"/>
              <a:gd name="connsiteY43" fmla="*/ 1525631 h 6857947"/>
              <a:gd name="connsiteX44" fmla="*/ 75521 w 4850360"/>
              <a:gd name="connsiteY44" fmla="*/ 1477995 h 6857947"/>
              <a:gd name="connsiteX45" fmla="*/ 70316 w 4850360"/>
              <a:gd name="connsiteY45" fmla="*/ 1307086 h 6857947"/>
              <a:gd name="connsiteX46" fmla="*/ 75767 w 4850360"/>
              <a:gd name="connsiteY46" fmla="*/ 1168288 h 6857947"/>
              <a:gd name="connsiteX47" fmla="*/ 566 w 4850360"/>
              <a:gd name="connsiteY47" fmla="*/ 716778 h 6857947"/>
              <a:gd name="connsiteX48" fmla="*/ 2531 w 4850360"/>
              <a:gd name="connsiteY48" fmla="*/ 657363 h 6857947"/>
              <a:gd name="connsiteX49" fmla="*/ 23725 w 4850360"/>
              <a:gd name="connsiteY49" fmla="*/ 393828 h 6857947"/>
              <a:gd name="connsiteX50" fmla="*/ 37848 w 4850360"/>
              <a:gd name="connsiteY50" fmla="*/ 236673 h 6857947"/>
              <a:gd name="connsiteX51" fmla="*/ 36960 w 4850360"/>
              <a:gd name="connsiteY51" fmla="*/ 144983 h 6857947"/>
              <a:gd name="connsiteX52" fmla="*/ 27943 w 4850360"/>
              <a:gd name="connsiteY52" fmla="*/ 33857 h 6857947"/>
              <a:gd name="connsiteX53" fmla="*/ 10823 w 4850360"/>
              <a:gd name="connsiteY53" fmla="*/ 0 h 6857947"/>
              <a:gd name="connsiteX54" fmla="*/ 4850360 w 4850360"/>
              <a:gd name="connsiteY54" fmla="*/ 0 h 685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50360" h="6857947">
                <a:moveTo>
                  <a:pt x="4850360" y="6857947"/>
                </a:moveTo>
                <a:lnTo>
                  <a:pt x="69733" y="6857735"/>
                </a:lnTo>
                <a:cubicBezTo>
                  <a:pt x="107230" y="6789493"/>
                  <a:pt x="104235" y="6766191"/>
                  <a:pt x="114366" y="6737706"/>
                </a:cubicBezTo>
                <a:cubicBezTo>
                  <a:pt x="119972" y="6708183"/>
                  <a:pt x="127751" y="6708238"/>
                  <a:pt x="130522" y="6686827"/>
                </a:cubicBezTo>
                <a:cubicBezTo>
                  <a:pt x="135006" y="6669506"/>
                  <a:pt x="128209" y="6666226"/>
                  <a:pt x="141267" y="6633777"/>
                </a:cubicBezTo>
                <a:cubicBezTo>
                  <a:pt x="165668" y="6560846"/>
                  <a:pt x="193287" y="6530190"/>
                  <a:pt x="208871" y="6492130"/>
                </a:cubicBezTo>
                <a:cubicBezTo>
                  <a:pt x="210061" y="6486906"/>
                  <a:pt x="220353" y="6432771"/>
                  <a:pt x="223429" y="6431610"/>
                </a:cubicBezTo>
                <a:cubicBezTo>
                  <a:pt x="228771" y="6398644"/>
                  <a:pt x="239892" y="6327702"/>
                  <a:pt x="240915" y="6294334"/>
                </a:cubicBezTo>
                <a:cubicBezTo>
                  <a:pt x="240041" y="6280685"/>
                  <a:pt x="231461" y="6244334"/>
                  <a:pt x="229568" y="6231403"/>
                </a:cubicBezTo>
                <a:lnTo>
                  <a:pt x="222754" y="6202459"/>
                </a:lnTo>
                <a:cubicBezTo>
                  <a:pt x="221622" y="6196814"/>
                  <a:pt x="224703" y="6158095"/>
                  <a:pt x="221639" y="6153037"/>
                </a:cubicBezTo>
                <a:cubicBezTo>
                  <a:pt x="240775" y="5948729"/>
                  <a:pt x="202649" y="6172289"/>
                  <a:pt x="228678" y="5905303"/>
                </a:cubicBezTo>
                <a:cubicBezTo>
                  <a:pt x="254705" y="5638317"/>
                  <a:pt x="298920" y="5542929"/>
                  <a:pt x="319814" y="5449031"/>
                </a:cubicBezTo>
                <a:cubicBezTo>
                  <a:pt x="349715" y="5399411"/>
                  <a:pt x="342403" y="5372719"/>
                  <a:pt x="354044" y="5341916"/>
                </a:cubicBezTo>
                <a:cubicBezTo>
                  <a:pt x="363965" y="5319908"/>
                  <a:pt x="379491" y="5282101"/>
                  <a:pt x="389665" y="5264214"/>
                </a:cubicBezTo>
                <a:cubicBezTo>
                  <a:pt x="398066" y="5246757"/>
                  <a:pt x="390867" y="5238662"/>
                  <a:pt x="395381" y="5225268"/>
                </a:cubicBezTo>
                <a:lnTo>
                  <a:pt x="403067" y="5159961"/>
                </a:lnTo>
                <a:lnTo>
                  <a:pt x="406417" y="5125185"/>
                </a:lnTo>
                <a:cubicBezTo>
                  <a:pt x="435855" y="5064389"/>
                  <a:pt x="416837" y="5022753"/>
                  <a:pt x="420204" y="4993030"/>
                </a:cubicBezTo>
                <a:lnTo>
                  <a:pt x="426616" y="4946844"/>
                </a:lnTo>
                <a:lnTo>
                  <a:pt x="437065" y="4858827"/>
                </a:lnTo>
                <a:lnTo>
                  <a:pt x="442544" y="4808488"/>
                </a:lnTo>
                <a:cubicBezTo>
                  <a:pt x="463806" y="4590918"/>
                  <a:pt x="421631" y="4537272"/>
                  <a:pt x="434154" y="4375228"/>
                </a:cubicBezTo>
                <a:cubicBezTo>
                  <a:pt x="431974" y="4334791"/>
                  <a:pt x="421921" y="4270639"/>
                  <a:pt x="416200" y="4214165"/>
                </a:cubicBezTo>
                <a:cubicBezTo>
                  <a:pt x="426678" y="4102539"/>
                  <a:pt x="378771" y="4101885"/>
                  <a:pt x="410030" y="3872886"/>
                </a:cubicBezTo>
                <a:cubicBezTo>
                  <a:pt x="413985" y="3826908"/>
                  <a:pt x="430176" y="3804305"/>
                  <a:pt x="429769" y="3738082"/>
                </a:cubicBezTo>
                <a:cubicBezTo>
                  <a:pt x="418047" y="3716230"/>
                  <a:pt x="433076" y="3707883"/>
                  <a:pt x="436588" y="3673397"/>
                </a:cubicBezTo>
                <a:cubicBezTo>
                  <a:pt x="441945" y="3659407"/>
                  <a:pt x="428902" y="3649813"/>
                  <a:pt x="435934" y="3637109"/>
                </a:cubicBezTo>
                <a:cubicBezTo>
                  <a:pt x="429562" y="3605834"/>
                  <a:pt x="438599" y="3573837"/>
                  <a:pt x="439129" y="3536883"/>
                </a:cubicBezTo>
                <a:cubicBezTo>
                  <a:pt x="438440" y="3353802"/>
                  <a:pt x="458407" y="3358911"/>
                  <a:pt x="459018" y="3295862"/>
                </a:cubicBezTo>
                <a:cubicBezTo>
                  <a:pt x="458463" y="3249684"/>
                  <a:pt x="449308" y="3189169"/>
                  <a:pt x="442801" y="3158586"/>
                </a:cubicBezTo>
                <a:lnTo>
                  <a:pt x="406498" y="3072935"/>
                </a:lnTo>
                <a:cubicBezTo>
                  <a:pt x="418505" y="3016612"/>
                  <a:pt x="390735" y="3011906"/>
                  <a:pt x="383458" y="2958185"/>
                </a:cubicBezTo>
                <a:cubicBezTo>
                  <a:pt x="368908" y="2895670"/>
                  <a:pt x="363163" y="2913847"/>
                  <a:pt x="343810" y="2843952"/>
                </a:cubicBezTo>
                <a:cubicBezTo>
                  <a:pt x="305519" y="2799104"/>
                  <a:pt x="308029" y="2611979"/>
                  <a:pt x="282790" y="2554718"/>
                </a:cubicBezTo>
                <a:cubicBezTo>
                  <a:pt x="270376" y="2502065"/>
                  <a:pt x="262238" y="2468551"/>
                  <a:pt x="255706" y="2447068"/>
                </a:cubicBezTo>
                <a:cubicBezTo>
                  <a:pt x="256331" y="2440064"/>
                  <a:pt x="257668" y="2430607"/>
                  <a:pt x="259483" y="2423438"/>
                </a:cubicBezTo>
                <a:cubicBezTo>
                  <a:pt x="251801" y="2329118"/>
                  <a:pt x="239581" y="2315759"/>
                  <a:pt x="229629" y="2261920"/>
                </a:cubicBezTo>
                <a:cubicBezTo>
                  <a:pt x="220647" y="2217203"/>
                  <a:pt x="209994" y="2179120"/>
                  <a:pt x="205595" y="2155135"/>
                </a:cubicBezTo>
                <a:cubicBezTo>
                  <a:pt x="214849" y="2141929"/>
                  <a:pt x="188800" y="2121310"/>
                  <a:pt x="203236" y="2118008"/>
                </a:cubicBezTo>
                <a:cubicBezTo>
                  <a:pt x="207855" y="2086447"/>
                  <a:pt x="203618" y="2072196"/>
                  <a:pt x="204157" y="2050531"/>
                </a:cubicBezTo>
                <a:cubicBezTo>
                  <a:pt x="182111" y="1910256"/>
                  <a:pt x="128987" y="1894155"/>
                  <a:pt x="114450" y="1732919"/>
                </a:cubicBezTo>
                <a:cubicBezTo>
                  <a:pt x="96080" y="1665766"/>
                  <a:pt x="95330" y="1643984"/>
                  <a:pt x="87941" y="1615777"/>
                </a:cubicBezTo>
                <a:cubicBezTo>
                  <a:pt x="81068" y="1591298"/>
                  <a:pt x="91042" y="1544014"/>
                  <a:pt x="84616" y="1525631"/>
                </a:cubicBezTo>
                <a:cubicBezTo>
                  <a:pt x="82547" y="1502667"/>
                  <a:pt x="76773" y="1509646"/>
                  <a:pt x="75521" y="1477995"/>
                </a:cubicBezTo>
                <a:cubicBezTo>
                  <a:pt x="82360" y="1404274"/>
                  <a:pt x="70276" y="1358704"/>
                  <a:pt x="70316" y="1307086"/>
                </a:cubicBezTo>
                <a:cubicBezTo>
                  <a:pt x="79314" y="1258551"/>
                  <a:pt x="66977" y="1217137"/>
                  <a:pt x="75767" y="1168288"/>
                </a:cubicBezTo>
                <a:cubicBezTo>
                  <a:pt x="62934" y="901651"/>
                  <a:pt x="-6964" y="869148"/>
                  <a:pt x="566" y="716778"/>
                </a:cubicBezTo>
                <a:cubicBezTo>
                  <a:pt x="-390" y="685981"/>
                  <a:pt x="3487" y="688160"/>
                  <a:pt x="2531" y="657363"/>
                </a:cubicBezTo>
                <a:cubicBezTo>
                  <a:pt x="-9316" y="622139"/>
                  <a:pt x="27906" y="566671"/>
                  <a:pt x="23725" y="393828"/>
                </a:cubicBezTo>
                <a:cubicBezTo>
                  <a:pt x="10673" y="358429"/>
                  <a:pt x="28394" y="247710"/>
                  <a:pt x="37848" y="236673"/>
                </a:cubicBezTo>
                <a:cubicBezTo>
                  <a:pt x="41200" y="190527"/>
                  <a:pt x="39246" y="179672"/>
                  <a:pt x="36960" y="144983"/>
                </a:cubicBezTo>
                <a:cubicBezTo>
                  <a:pt x="24768" y="119338"/>
                  <a:pt x="28919" y="69086"/>
                  <a:pt x="27943" y="33857"/>
                </a:cubicBezTo>
                <a:lnTo>
                  <a:pt x="10823" y="0"/>
                </a:lnTo>
                <a:lnTo>
                  <a:pt x="4850360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D979B-E913-A84F-5A91-784D15D8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94" y="1224455"/>
            <a:ext cx="4850360" cy="3128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Reports:  </a:t>
            </a:r>
            <a:br>
              <a:rPr lang="en-US" sz="3200" dirty="0">
                <a:solidFill>
                  <a:srgbClr val="00B0F0"/>
                </a:solidFill>
              </a:rPr>
            </a:br>
            <a:r>
              <a:rPr lang="en-US" sz="3200" dirty="0">
                <a:solidFill>
                  <a:srgbClr val="00B0F0"/>
                </a:solidFill>
              </a:rPr>
              <a:t>WIP ~ Work In Progress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AACF74-7D36-5140-6D9A-01A850FF1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94092" y="337279"/>
            <a:ext cx="6483245" cy="61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5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D62E216-74AA-4F99-82B7-C38E49015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13A83A9-D622-44F4-98DB-A8E46D83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-2"/>
            <a:ext cx="9961850" cy="1766326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01402 w 9517857"/>
              <a:gd name="connsiteY21" fmla="*/ 72904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326401 h 996838"/>
              <a:gd name="connsiteX1" fmla="*/ 4689051 w 9517857"/>
              <a:gd name="connsiteY1" fmla="*/ 329450 h 996838"/>
              <a:gd name="connsiteX2" fmla="*/ 4687244 w 9517857"/>
              <a:gd name="connsiteY2" fmla="*/ 329780 h 996838"/>
              <a:gd name="connsiteX3" fmla="*/ 4686423 w 9517857"/>
              <a:gd name="connsiteY3" fmla="*/ 326401 h 996838"/>
              <a:gd name="connsiteX4" fmla="*/ 4685225 w 9517857"/>
              <a:gd name="connsiteY4" fmla="*/ 325012 h 996838"/>
              <a:gd name="connsiteX5" fmla="*/ 4686133 w 9517857"/>
              <a:gd name="connsiteY5" fmla="*/ 325209 h 996838"/>
              <a:gd name="connsiteX6" fmla="*/ 4686423 w 9517857"/>
              <a:gd name="connsiteY6" fmla="*/ 326401 h 996838"/>
              <a:gd name="connsiteX7" fmla="*/ 4685225 w 9517857"/>
              <a:gd name="connsiteY7" fmla="*/ 325012 h 996838"/>
              <a:gd name="connsiteX8" fmla="*/ 9517856 w 9517857"/>
              <a:gd name="connsiteY8" fmla="*/ 0 h 996838"/>
              <a:gd name="connsiteX9" fmla="*/ 9517857 w 9517857"/>
              <a:gd name="connsiteY9" fmla="*/ 78494 h 996838"/>
              <a:gd name="connsiteX10" fmla="*/ 9517857 w 9517857"/>
              <a:gd name="connsiteY10" fmla="*/ 996838 h 996838"/>
              <a:gd name="connsiteX11" fmla="*/ 14604 w 9517857"/>
              <a:gd name="connsiteY11" fmla="*/ 996838 h 996838"/>
              <a:gd name="connsiteX12" fmla="*/ 12841 w 9517857"/>
              <a:gd name="connsiteY12" fmla="*/ 996245 h 996838"/>
              <a:gd name="connsiteX13" fmla="*/ 93 w 9517857"/>
              <a:gd name="connsiteY13" fmla="*/ 990953 h 996838"/>
              <a:gd name="connsiteX14" fmla="*/ 58674 w 9517857"/>
              <a:gd name="connsiteY14" fmla="*/ 968804 h 996838"/>
              <a:gd name="connsiteX15" fmla="*/ 275005 w 9517857"/>
              <a:gd name="connsiteY15" fmla="*/ 885711 h 996838"/>
              <a:gd name="connsiteX16" fmla="*/ 587824 w 9517857"/>
              <a:gd name="connsiteY16" fmla="*/ 876677 h 996838"/>
              <a:gd name="connsiteX17" fmla="*/ 727985 w 9517857"/>
              <a:gd name="connsiteY17" fmla="*/ 798308 h 996838"/>
              <a:gd name="connsiteX18" fmla="*/ 778982 w 9517857"/>
              <a:gd name="connsiteY18" fmla="*/ 788624 h 996838"/>
              <a:gd name="connsiteX19" fmla="*/ 849944 w 9517857"/>
              <a:gd name="connsiteY19" fmla="*/ 796469 h 996838"/>
              <a:gd name="connsiteX20" fmla="*/ 901402 w 9517857"/>
              <a:gd name="connsiteY20" fmla="*/ 807527 h 996838"/>
              <a:gd name="connsiteX21" fmla="*/ 930946 w 9517857"/>
              <a:gd name="connsiteY21" fmla="*/ 812528 h 996838"/>
              <a:gd name="connsiteX22" fmla="*/ 986250 w 9517857"/>
              <a:gd name="connsiteY22" fmla="*/ 792012 h 996838"/>
              <a:gd name="connsiteX23" fmla="*/ 1013752 w 9517857"/>
              <a:gd name="connsiteY23" fmla="*/ 791843 h 996838"/>
              <a:gd name="connsiteX24" fmla="*/ 1023734 w 9517857"/>
              <a:gd name="connsiteY24" fmla="*/ 797053 h 996838"/>
              <a:gd name="connsiteX25" fmla="*/ 1063207 w 9517857"/>
              <a:gd name="connsiteY25" fmla="*/ 794133 h 996838"/>
              <a:gd name="connsiteX26" fmla="*/ 1081980 w 9517857"/>
              <a:gd name="connsiteY26" fmla="*/ 816937 h 996838"/>
              <a:gd name="connsiteX27" fmla="*/ 1218120 w 9517857"/>
              <a:gd name="connsiteY27" fmla="*/ 791762 h 996838"/>
              <a:gd name="connsiteX28" fmla="*/ 1397459 w 9517857"/>
              <a:gd name="connsiteY28" fmla="*/ 769672 h 996838"/>
              <a:gd name="connsiteX29" fmla="*/ 1580688 w 9517857"/>
              <a:gd name="connsiteY29" fmla="*/ 772179 h 996838"/>
              <a:gd name="connsiteX30" fmla="*/ 1772334 w 9517857"/>
              <a:gd name="connsiteY30" fmla="*/ 789122 h 996838"/>
              <a:gd name="connsiteX31" fmla="*/ 2002561 w 9517857"/>
              <a:gd name="connsiteY31" fmla="*/ 738399 h 996838"/>
              <a:gd name="connsiteX32" fmla="*/ 2135144 w 9517857"/>
              <a:gd name="connsiteY32" fmla="*/ 714983 h 996838"/>
              <a:gd name="connsiteX33" fmla="*/ 2440292 w 9517857"/>
              <a:gd name="connsiteY33" fmla="*/ 672344 h 996838"/>
              <a:gd name="connsiteX34" fmla="*/ 2547829 w 9517857"/>
              <a:gd name="connsiteY34" fmla="*/ 644632 h 996838"/>
              <a:gd name="connsiteX35" fmla="*/ 2658055 w 9517857"/>
              <a:gd name="connsiteY35" fmla="*/ 657209 h 996838"/>
              <a:gd name="connsiteX36" fmla="*/ 2693698 w 9517857"/>
              <a:gd name="connsiteY36" fmla="*/ 638511 h 996838"/>
              <a:gd name="connsiteX37" fmla="*/ 2699673 w 9517857"/>
              <a:gd name="connsiteY37" fmla="*/ 634882 h 996838"/>
              <a:gd name="connsiteX38" fmla="*/ 2727306 w 9517857"/>
              <a:gd name="connsiteY38" fmla="*/ 629180 h 996838"/>
              <a:gd name="connsiteX39" fmla="*/ 2730451 w 9517857"/>
              <a:gd name="connsiteY39" fmla="*/ 616540 h 996838"/>
              <a:gd name="connsiteX40" fmla="*/ 2768713 w 9517857"/>
              <a:gd name="connsiteY40" fmla="*/ 600057 h 996838"/>
              <a:gd name="connsiteX41" fmla="*/ 2820868 w 9517857"/>
              <a:gd name="connsiteY41" fmla="*/ 592642 h 996838"/>
              <a:gd name="connsiteX42" fmla="*/ 3073635 w 9517857"/>
              <a:gd name="connsiteY42" fmla="*/ 569776 h 996838"/>
              <a:gd name="connsiteX43" fmla="*/ 3222071 w 9517857"/>
              <a:gd name="connsiteY43" fmla="*/ 549041 h 996838"/>
              <a:gd name="connsiteX44" fmla="*/ 3274069 w 9517857"/>
              <a:gd name="connsiteY44" fmla="*/ 530087 h 996838"/>
              <a:gd name="connsiteX45" fmla="*/ 3349632 w 9517857"/>
              <a:gd name="connsiteY45" fmla="*/ 511065 h 996838"/>
              <a:gd name="connsiteX46" fmla="*/ 3479593 w 9517857"/>
              <a:gd name="connsiteY46" fmla="*/ 468919 h 996838"/>
              <a:gd name="connsiteX47" fmla="*/ 3651428 w 9517857"/>
              <a:gd name="connsiteY47" fmla="*/ 440289 h 996838"/>
              <a:gd name="connsiteX48" fmla="*/ 3750023 w 9517857"/>
              <a:gd name="connsiteY48" fmla="*/ 449160 h 996838"/>
              <a:gd name="connsiteX49" fmla="*/ 3844133 w 9517857"/>
              <a:gd name="connsiteY49" fmla="*/ 439130 h 996838"/>
              <a:gd name="connsiteX50" fmla="*/ 3933803 w 9517857"/>
              <a:gd name="connsiteY50" fmla="*/ 435797 h 996838"/>
              <a:gd name="connsiteX51" fmla="*/ 4266740 w 9517857"/>
              <a:gd name="connsiteY51" fmla="*/ 439936 h 996838"/>
              <a:gd name="connsiteX52" fmla="*/ 4430770 w 9517857"/>
              <a:gd name="connsiteY52" fmla="*/ 421125 h 996838"/>
              <a:gd name="connsiteX53" fmla="*/ 4512664 w 9517857"/>
              <a:gd name="connsiteY53" fmla="*/ 398430 h 996838"/>
              <a:gd name="connsiteX54" fmla="*/ 4616423 w 9517857"/>
              <a:gd name="connsiteY54" fmla="*/ 369396 h 996838"/>
              <a:gd name="connsiteX55" fmla="*/ 4691675 w 9517857"/>
              <a:gd name="connsiteY55" fmla="*/ 332493 h 996838"/>
              <a:gd name="connsiteX56" fmla="*/ 4689051 w 9517857"/>
              <a:gd name="connsiteY56" fmla="*/ 329450 h 996838"/>
              <a:gd name="connsiteX57" fmla="*/ 4719994 w 9517857"/>
              <a:gd name="connsiteY57" fmla="*/ 323789 h 996838"/>
              <a:gd name="connsiteX58" fmla="*/ 4752894 w 9517857"/>
              <a:gd name="connsiteY58" fmla="*/ 318357 h 996838"/>
              <a:gd name="connsiteX59" fmla="*/ 4769329 w 9517857"/>
              <a:gd name="connsiteY59" fmla="*/ 312067 h 996838"/>
              <a:gd name="connsiteX60" fmla="*/ 4775634 w 9517857"/>
              <a:gd name="connsiteY60" fmla="*/ 312545 h 996838"/>
              <a:gd name="connsiteX61" fmla="*/ 4790452 w 9517857"/>
              <a:gd name="connsiteY61" fmla="*/ 312054 h 996838"/>
              <a:gd name="connsiteX62" fmla="*/ 4789062 w 9517857"/>
              <a:gd name="connsiteY62" fmla="*/ 320406 h 996838"/>
              <a:gd name="connsiteX63" fmla="*/ 4827826 w 9517857"/>
              <a:gd name="connsiteY63" fmla="*/ 325459 h 996838"/>
              <a:gd name="connsiteX64" fmla="*/ 4892569 w 9517857"/>
              <a:gd name="connsiteY64" fmla="*/ 328415 h 996838"/>
              <a:gd name="connsiteX65" fmla="*/ 4896611 w 9517857"/>
              <a:gd name="connsiteY65" fmla="*/ 318930 h 996838"/>
              <a:gd name="connsiteX66" fmla="*/ 4917286 w 9517857"/>
              <a:gd name="connsiteY66" fmla="*/ 322141 h 996838"/>
              <a:gd name="connsiteX67" fmla="*/ 4981173 w 9517857"/>
              <a:gd name="connsiteY67" fmla="*/ 325585 h 996838"/>
              <a:gd name="connsiteX68" fmla="*/ 5060397 w 9517857"/>
              <a:gd name="connsiteY68" fmla="*/ 342170 h 996838"/>
              <a:gd name="connsiteX69" fmla="*/ 5252996 w 9517857"/>
              <a:gd name="connsiteY69" fmla="*/ 349137 h 996838"/>
              <a:gd name="connsiteX70" fmla="*/ 5358056 w 9517857"/>
              <a:gd name="connsiteY70" fmla="*/ 325730 h 996838"/>
              <a:gd name="connsiteX71" fmla="*/ 5426496 w 9517857"/>
              <a:gd name="connsiteY71" fmla="*/ 313624 h 996838"/>
              <a:gd name="connsiteX72" fmla="*/ 5497161 w 9517857"/>
              <a:gd name="connsiteY72" fmla="*/ 307290 h 996838"/>
              <a:gd name="connsiteX73" fmla="*/ 5826043 w 9517857"/>
              <a:gd name="connsiteY73" fmla="*/ 226555 h 996838"/>
              <a:gd name="connsiteX74" fmla="*/ 6013415 w 9517857"/>
              <a:gd name="connsiteY74" fmla="*/ 215798 h 996838"/>
              <a:gd name="connsiteX75" fmla="*/ 6080994 w 9517857"/>
              <a:gd name="connsiteY75" fmla="*/ 221420 h 996838"/>
              <a:gd name="connsiteX76" fmla="*/ 6194152 w 9517857"/>
              <a:gd name="connsiteY76" fmla="*/ 230254 h 996838"/>
              <a:gd name="connsiteX77" fmla="*/ 6281379 w 9517857"/>
              <a:gd name="connsiteY77" fmla="*/ 260108 h 996838"/>
              <a:gd name="connsiteX78" fmla="*/ 6374947 w 9517857"/>
              <a:gd name="connsiteY78" fmla="*/ 258281 h 996838"/>
              <a:gd name="connsiteX79" fmla="*/ 6448518 w 9517857"/>
              <a:gd name="connsiteY79" fmla="*/ 242860 h 996838"/>
              <a:gd name="connsiteX80" fmla="*/ 6544700 w 9517857"/>
              <a:gd name="connsiteY80" fmla="*/ 245643 h 996838"/>
              <a:gd name="connsiteX81" fmla="*/ 6648353 w 9517857"/>
              <a:gd name="connsiteY81" fmla="*/ 250732 h 996838"/>
              <a:gd name="connsiteX82" fmla="*/ 6736227 w 9517857"/>
              <a:gd name="connsiteY82" fmla="*/ 251698 h 996838"/>
              <a:gd name="connsiteX83" fmla="*/ 6977218 w 9517857"/>
              <a:gd name="connsiteY83" fmla="*/ 262771 h 996838"/>
              <a:gd name="connsiteX84" fmla="*/ 7065221 w 9517857"/>
              <a:gd name="connsiteY84" fmla="*/ 306013 h 996838"/>
              <a:gd name="connsiteX85" fmla="*/ 7358195 w 9517857"/>
              <a:gd name="connsiteY85" fmla="*/ 330222 h 996838"/>
              <a:gd name="connsiteX86" fmla="*/ 7565449 w 9517857"/>
              <a:gd name="connsiteY86" fmla="*/ 337432 h 996838"/>
              <a:gd name="connsiteX87" fmla="*/ 7599285 w 9517857"/>
              <a:gd name="connsiteY87" fmla="*/ 344503 h 996838"/>
              <a:gd name="connsiteX88" fmla="*/ 7644411 w 9517857"/>
              <a:gd name="connsiteY88" fmla="*/ 337468 h 996838"/>
              <a:gd name="connsiteX89" fmla="*/ 7825110 w 9517857"/>
              <a:gd name="connsiteY89" fmla="*/ 307591 h 996838"/>
              <a:gd name="connsiteX90" fmla="*/ 7965805 w 9517857"/>
              <a:gd name="connsiteY90" fmla="*/ 278837 h 996838"/>
              <a:gd name="connsiteX91" fmla="*/ 8147401 w 9517857"/>
              <a:gd name="connsiteY91" fmla="*/ 284099 h 996838"/>
              <a:gd name="connsiteX92" fmla="*/ 8256033 w 9517857"/>
              <a:gd name="connsiteY92" fmla="*/ 272195 h 996838"/>
              <a:gd name="connsiteX93" fmla="*/ 8410677 w 9517857"/>
              <a:gd name="connsiteY93" fmla="*/ 250649 h 996838"/>
              <a:gd name="connsiteX94" fmla="*/ 8617841 w 9517857"/>
              <a:gd name="connsiteY94" fmla="*/ 233649 h 996838"/>
              <a:gd name="connsiteX95" fmla="*/ 8715976 w 9517857"/>
              <a:gd name="connsiteY95" fmla="*/ 256856 h 996838"/>
              <a:gd name="connsiteX96" fmla="*/ 8778827 w 9517857"/>
              <a:gd name="connsiteY96" fmla="*/ 251418 h 996838"/>
              <a:gd name="connsiteX97" fmla="*/ 8840778 w 9517857"/>
              <a:gd name="connsiteY97" fmla="*/ 221631 h 996838"/>
              <a:gd name="connsiteX98" fmla="*/ 9010380 w 9517857"/>
              <a:gd name="connsiteY98" fmla="*/ 170373 h 996838"/>
              <a:gd name="connsiteX99" fmla="*/ 9110856 w 9517857"/>
              <a:gd name="connsiteY99" fmla="*/ 149479 h 996838"/>
              <a:gd name="connsiteX100" fmla="*/ 9268817 w 9517857"/>
              <a:gd name="connsiteY100" fmla="*/ 131564 h 996838"/>
              <a:gd name="connsiteX101" fmla="*/ 9316667 w 9517857"/>
              <a:gd name="connsiteY101" fmla="*/ 123529 h 996838"/>
              <a:gd name="connsiteX102" fmla="*/ 9428209 w 9517857"/>
              <a:gd name="connsiteY102" fmla="*/ 108405 h 996838"/>
              <a:gd name="connsiteX103" fmla="*/ 9517856 w 9517857"/>
              <a:gd name="connsiteY103" fmla="*/ 0 h 996838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826683 w 9517857"/>
              <a:gd name="connsiteY62" fmla="*/ 163442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775634 w 9517857"/>
              <a:gd name="connsiteY60" fmla="*/ 235938 h 920231"/>
              <a:gd name="connsiteX61" fmla="*/ 4807816 w 9517857"/>
              <a:gd name="connsiteY61" fmla="*/ 0 h 920231"/>
              <a:gd name="connsiteX62" fmla="*/ 4826683 w 9517857"/>
              <a:gd name="connsiteY62" fmla="*/ 165317 h 920231"/>
              <a:gd name="connsiteX63" fmla="*/ 4827826 w 9517857"/>
              <a:gd name="connsiteY63" fmla="*/ 248852 h 920231"/>
              <a:gd name="connsiteX64" fmla="*/ 4892569 w 9517857"/>
              <a:gd name="connsiteY64" fmla="*/ 251808 h 920231"/>
              <a:gd name="connsiteX65" fmla="*/ 4896611 w 9517857"/>
              <a:gd name="connsiteY65" fmla="*/ 242323 h 920231"/>
              <a:gd name="connsiteX66" fmla="*/ 4917286 w 9517857"/>
              <a:gd name="connsiteY66" fmla="*/ 245534 h 920231"/>
              <a:gd name="connsiteX67" fmla="*/ 4981173 w 9517857"/>
              <a:gd name="connsiteY67" fmla="*/ 248978 h 920231"/>
              <a:gd name="connsiteX68" fmla="*/ 5060397 w 9517857"/>
              <a:gd name="connsiteY68" fmla="*/ 265563 h 920231"/>
              <a:gd name="connsiteX69" fmla="*/ 5252996 w 9517857"/>
              <a:gd name="connsiteY69" fmla="*/ 272530 h 920231"/>
              <a:gd name="connsiteX70" fmla="*/ 5358056 w 9517857"/>
              <a:gd name="connsiteY70" fmla="*/ 249123 h 920231"/>
              <a:gd name="connsiteX71" fmla="*/ 5426496 w 9517857"/>
              <a:gd name="connsiteY71" fmla="*/ 237017 h 920231"/>
              <a:gd name="connsiteX72" fmla="*/ 5497161 w 9517857"/>
              <a:gd name="connsiteY72" fmla="*/ 230683 h 920231"/>
              <a:gd name="connsiteX73" fmla="*/ 5826043 w 9517857"/>
              <a:gd name="connsiteY73" fmla="*/ 149948 h 920231"/>
              <a:gd name="connsiteX74" fmla="*/ 6013415 w 9517857"/>
              <a:gd name="connsiteY74" fmla="*/ 139191 h 920231"/>
              <a:gd name="connsiteX75" fmla="*/ 6080994 w 9517857"/>
              <a:gd name="connsiteY75" fmla="*/ 144813 h 920231"/>
              <a:gd name="connsiteX76" fmla="*/ 6194152 w 9517857"/>
              <a:gd name="connsiteY76" fmla="*/ 153647 h 920231"/>
              <a:gd name="connsiteX77" fmla="*/ 6281379 w 9517857"/>
              <a:gd name="connsiteY77" fmla="*/ 183501 h 920231"/>
              <a:gd name="connsiteX78" fmla="*/ 6374947 w 9517857"/>
              <a:gd name="connsiteY78" fmla="*/ 181674 h 920231"/>
              <a:gd name="connsiteX79" fmla="*/ 6448518 w 9517857"/>
              <a:gd name="connsiteY79" fmla="*/ 166253 h 920231"/>
              <a:gd name="connsiteX80" fmla="*/ 6544700 w 9517857"/>
              <a:gd name="connsiteY80" fmla="*/ 169036 h 920231"/>
              <a:gd name="connsiteX81" fmla="*/ 6648353 w 9517857"/>
              <a:gd name="connsiteY81" fmla="*/ 174125 h 920231"/>
              <a:gd name="connsiteX82" fmla="*/ 6736227 w 9517857"/>
              <a:gd name="connsiteY82" fmla="*/ 175091 h 920231"/>
              <a:gd name="connsiteX83" fmla="*/ 6977218 w 9517857"/>
              <a:gd name="connsiteY83" fmla="*/ 186164 h 920231"/>
              <a:gd name="connsiteX84" fmla="*/ 7065221 w 9517857"/>
              <a:gd name="connsiteY84" fmla="*/ 229406 h 920231"/>
              <a:gd name="connsiteX85" fmla="*/ 7358195 w 9517857"/>
              <a:gd name="connsiteY85" fmla="*/ 253615 h 920231"/>
              <a:gd name="connsiteX86" fmla="*/ 7565449 w 9517857"/>
              <a:gd name="connsiteY86" fmla="*/ 260825 h 920231"/>
              <a:gd name="connsiteX87" fmla="*/ 7599285 w 9517857"/>
              <a:gd name="connsiteY87" fmla="*/ 267896 h 920231"/>
              <a:gd name="connsiteX88" fmla="*/ 7644411 w 9517857"/>
              <a:gd name="connsiteY88" fmla="*/ 260861 h 920231"/>
              <a:gd name="connsiteX89" fmla="*/ 7825110 w 9517857"/>
              <a:gd name="connsiteY89" fmla="*/ 230984 h 920231"/>
              <a:gd name="connsiteX90" fmla="*/ 7965805 w 9517857"/>
              <a:gd name="connsiteY90" fmla="*/ 202230 h 920231"/>
              <a:gd name="connsiteX91" fmla="*/ 8147401 w 9517857"/>
              <a:gd name="connsiteY91" fmla="*/ 207492 h 920231"/>
              <a:gd name="connsiteX92" fmla="*/ 8256033 w 9517857"/>
              <a:gd name="connsiteY92" fmla="*/ 195588 h 920231"/>
              <a:gd name="connsiteX93" fmla="*/ 8410677 w 9517857"/>
              <a:gd name="connsiteY93" fmla="*/ 174042 h 920231"/>
              <a:gd name="connsiteX94" fmla="*/ 8617841 w 9517857"/>
              <a:gd name="connsiteY94" fmla="*/ 157042 h 920231"/>
              <a:gd name="connsiteX95" fmla="*/ 8715976 w 9517857"/>
              <a:gd name="connsiteY95" fmla="*/ 180249 h 920231"/>
              <a:gd name="connsiteX96" fmla="*/ 8778827 w 9517857"/>
              <a:gd name="connsiteY96" fmla="*/ 174811 h 920231"/>
              <a:gd name="connsiteX97" fmla="*/ 8840778 w 9517857"/>
              <a:gd name="connsiteY97" fmla="*/ 145024 h 920231"/>
              <a:gd name="connsiteX98" fmla="*/ 9010380 w 9517857"/>
              <a:gd name="connsiteY98" fmla="*/ 93766 h 920231"/>
              <a:gd name="connsiteX99" fmla="*/ 9110856 w 9517857"/>
              <a:gd name="connsiteY99" fmla="*/ 72872 h 920231"/>
              <a:gd name="connsiteX100" fmla="*/ 9268817 w 9517857"/>
              <a:gd name="connsiteY100" fmla="*/ 54957 h 920231"/>
              <a:gd name="connsiteX101" fmla="*/ 9316667 w 9517857"/>
              <a:gd name="connsiteY101" fmla="*/ 46922 h 920231"/>
              <a:gd name="connsiteX102" fmla="*/ 9428209 w 9517857"/>
              <a:gd name="connsiteY102" fmla="*/ 31798 h 920231"/>
              <a:gd name="connsiteX103" fmla="*/ 9488916 w 9517857"/>
              <a:gd name="connsiteY103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807816 w 9517857"/>
              <a:gd name="connsiteY60" fmla="*/ 0 h 920231"/>
              <a:gd name="connsiteX61" fmla="*/ 4826683 w 9517857"/>
              <a:gd name="connsiteY61" fmla="*/ 165317 h 920231"/>
              <a:gd name="connsiteX62" fmla="*/ 4827826 w 9517857"/>
              <a:gd name="connsiteY62" fmla="*/ 248852 h 920231"/>
              <a:gd name="connsiteX63" fmla="*/ 4892569 w 9517857"/>
              <a:gd name="connsiteY63" fmla="*/ 251808 h 920231"/>
              <a:gd name="connsiteX64" fmla="*/ 4896611 w 9517857"/>
              <a:gd name="connsiteY64" fmla="*/ 242323 h 920231"/>
              <a:gd name="connsiteX65" fmla="*/ 4917286 w 9517857"/>
              <a:gd name="connsiteY65" fmla="*/ 245534 h 920231"/>
              <a:gd name="connsiteX66" fmla="*/ 4981173 w 9517857"/>
              <a:gd name="connsiteY66" fmla="*/ 248978 h 920231"/>
              <a:gd name="connsiteX67" fmla="*/ 5060397 w 9517857"/>
              <a:gd name="connsiteY67" fmla="*/ 265563 h 920231"/>
              <a:gd name="connsiteX68" fmla="*/ 5252996 w 9517857"/>
              <a:gd name="connsiteY68" fmla="*/ 272530 h 920231"/>
              <a:gd name="connsiteX69" fmla="*/ 5358056 w 9517857"/>
              <a:gd name="connsiteY69" fmla="*/ 249123 h 920231"/>
              <a:gd name="connsiteX70" fmla="*/ 5426496 w 9517857"/>
              <a:gd name="connsiteY70" fmla="*/ 237017 h 920231"/>
              <a:gd name="connsiteX71" fmla="*/ 5497161 w 9517857"/>
              <a:gd name="connsiteY71" fmla="*/ 230683 h 920231"/>
              <a:gd name="connsiteX72" fmla="*/ 5826043 w 9517857"/>
              <a:gd name="connsiteY72" fmla="*/ 149948 h 920231"/>
              <a:gd name="connsiteX73" fmla="*/ 6013415 w 9517857"/>
              <a:gd name="connsiteY73" fmla="*/ 139191 h 920231"/>
              <a:gd name="connsiteX74" fmla="*/ 6080994 w 9517857"/>
              <a:gd name="connsiteY74" fmla="*/ 144813 h 920231"/>
              <a:gd name="connsiteX75" fmla="*/ 6194152 w 9517857"/>
              <a:gd name="connsiteY75" fmla="*/ 153647 h 920231"/>
              <a:gd name="connsiteX76" fmla="*/ 6281379 w 9517857"/>
              <a:gd name="connsiteY76" fmla="*/ 183501 h 920231"/>
              <a:gd name="connsiteX77" fmla="*/ 6374947 w 9517857"/>
              <a:gd name="connsiteY77" fmla="*/ 181674 h 920231"/>
              <a:gd name="connsiteX78" fmla="*/ 6448518 w 9517857"/>
              <a:gd name="connsiteY78" fmla="*/ 166253 h 920231"/>
              <a:gd name="connsiteX79" fmla="*/ 6544700 w 9517857"/>
              <a:gd name="connsiteY79" fmla="*/ 169036 h 920231"/>
              <a:gd name="connsiteX80" fmla="*/ 6648353 w 9517857"/>
              <a:gd name="connsiteY80" fmla="*/ 174125 h 920231"/>
              <a:gd name="connsiteX81" fmla="*/ 6736227 w 9517857"/>
              <a:gd name="connsiteY81" fmla="*/ 175091 h 920231"/>
              <a:gd name="connsiteX82" fmla="*/ 6977218 w 9517857"/>
              <a:gd name="connsiteY82" fmla="*/ 186164 h 920231"/>
              <a:gd name="connsiteX83" fmla="*/ 7065221 w 9517857"/>
              <a:gd name="connsiteY83" fmla="*/ 229406 h 920231"/>
              <a:gd name="connsiteX84" fmla="*/ 7358195 w 9517857"/>
              <a:gd name="connsiteY84" fmla="*/ 253615 h 920231"/>
              <a:gd name="connsiteX85" fmla="*/ 7565449 w 9517857"/>
              <a:gd name="connsiteY85" fmla="*/ 260825 h 920231"/>
              <a:gd name="connsiteX86" fmla="*/ 7599285 w 9517857"/>
              <a:gd name="connsiteY86" fmla="*/ 267896 h 920231"/>
              <a:gd name="connsiteX87" fmla="*/ 7644411 w 9517857"/>
              <a:gd name="connsiteY87" fmla="*/ 260861 h 920231"/>
              <a:gd name="connsiteX88" fmla="*/ 7825110 w 9517857"/>
              <a:gd name="connsiteY88" fmla="*/ 230984 h 920231"/>
              <a:gd name="connsiteX89" fmla="*/ 7965805 w 9517857"/>
              <a:gd name="connsiteY89" fmla="*/ 202230 h 920231"/>
              <a:gd name="connsiteX90" fmla="*/ 8147401 w 9517857"/>
              <a:gd name="connsiteY90" fmla="*/ 207492 h 920231"/>
              <a:gd name="connsiteX91" fmla="*/ 8256033 w 9517857"/>
              <a:gd name="connsiteY91" fmla="*/ 195588 h 920231"/>
              <a:gd name="connsiteX92" fmla="*/ 8410677 w 9517857"/>
              <a:gd name="connsiteY92" fmla="*/ 174042 h 920231"/>
              <a:gd name="connsiteX93" fmla="*/ 8617841 w 9517857"/>
              <a:gd name="connsiteY93" fmla="*/ 157042 h 920231"/>
              <a:gd name="connsiteX94" fmla="*/ 8715976 w 9517857"/>
              <a:gd name="connsiteY94" fmla="*/ 180249 h 920231"/>
              <a:gd name="connsiteX95" fmla="*/ 8778827 w 9517857"/>
              <a:gd name="connsiteY95" fmla="*/ 174811 h 920231"/>
              <a:gd name="connsiteX96" fmla="*/ 8840778 w 9517857"/>
              <a:gd name="connsiteY96" fmla="*/ 145024 h 920231"/>
              <a:gd name="connsiteX97" fmla="*/ 9010380 w 9517857"/>
              <a:gd name="connsiteY97" fmla="*/ 93766 h 920231"/>
              <a:gd name="connsiteX98" fmla="*/ 9110856 w 9517857"/>
              <a:gd name="connsiteY98" fmla="*/ 72872 h 920231"/>
              <a:gd name="connsiteX99" fmla="*/ 9268817 w 9517857"/>
              <a:gd name="connsiteY99" fmla="*/ 54957 h 920231"/>
              <a:gd name="connsiteX100" fmla="*/ 9316667 w 9517857"/>
              <a:gd name="connsiteY100" fmla="*/ 46922 h 920231"/>
              <a:gd name="connsiteX101" fmla="*/ 9428209 w 9517857"/>
              <a:gd name="connsiteY101" fmla="*/ 31798 h 920231"/>
              <a:gd name="connsiteX102" fmla="*/ 9488916 w 9517857"/>
              <a:gd name="connsiteY102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807816 w 9517857"/>
              <a:gd name="connsiteY59" fmla="*/ 0 h 920231"/>
              <a:gd name="connsiteX60" fmla="*/ 4826683 w 9517857"/>
              <a:gd name="connsiteY60" fmla="*/ 165317 h 920231"/>
              <a:gd name="connsiteX61" fmla="*/ 4827826 w 9517857"/>
              <a:gd name="connsiteY61" fmla="*/ 248852 h 920231"/>
              <a:gd name="connsiteX62" fmla="*/ 4892569 w 9517857"/>
              <a:gd name="connsiteY62" fmla="*/ 251808 h 920231"/>
              <a:gd name="connsiteX63" fmla="*/ 4896611 w 9517857"/>
              <a:gd name="connsiteY63" fmla="*/ 242323 h 920231"/>
              <a:gd name="connsiteX64" fmla="*/ 4917286 w 9517857"/>
              <a:gd name="connsiteY64" fmla="*/ 245534 h 920231"/>
              <a:gd name="connsiteX65" fmla="*/ 4981173 w 9517857"/>
              <a:gd name="connsiteY65" fmla="*/ 248978 h 920231"/>
              <a:gd name="connsiteX66" fmla="*/ 5060397 w 9517857"/>
              <a:gd name="connsiteY66" fmla="*/ 265563 h 920231"/>
              <a:gd name="connsiteX67" fmla="*/ 5252996 w 9517857"/>
              <a:gd name="connsiteY67" fmla="*/ 272530 h 920231"/>
              <a:gd name="connsiteX68" fmla="*/ 5358056 w 9517857"/>
              <a:gd name="connsiteY68" fmla="*/ 249123 h 920231"/>
              <a:gd name="connsiteX69" fmla="*/ 5426496 w 9517857"/>
              <a:gd name="connsiteY69" fmla="*/ 237017 h 920231"/>
              <a:gd name="connsiteX70" fmla="*/ 5497161 w 9517857"/>
              <a:gd name="connsiteY70" fmla="*/ 230683 h 920231"/>
              <a:gd name="connsiteX71" fmla="*/ 5826043 w 9517857"/>
              <a:gd name="connsiteY71" fmla="*/ 149948 h 920231"/>
              <a:gd name="connsiteX72" fmla="*/ 6013415 w 9517857"/>
              <a:gd name="connsiteY72" fmla="*/ 139191 h 920231"/>
              <a:gd name="connsiteX73" fmla="*/ 6080994 w 9517857"/>
              <a:gd name="connsiteY73" fmla="*/ 144813 h 920231"/>
              <a:gd name="connsiteX74" fmla="*/ 6194152 w 9517857"/>
              <a:gd name="connsiteY74" fmla="*/ 153647 h 920231"/>
              <a:gd name="connsiteX75" fmla="*/ 6281379 w 9517857"/>
              <a:gd name="connsiteY75" fmla="*/ 183501 h 920231"/>
              <a:gd name="connsiteX76" fmla="*/ 6374947 w 9517857"/>
              <a:gd name="connsiteY76" fmla="*/ 181674 h 920231"/>
              <a:gd name="connsiteX77" fmla="*/ 6448518 w 9517857"/>
              <a:gd name="connsiteY77" fmla="*/ 166253 h 920231"/>
              <a:gd name="connsiteX78" fmla="*/ 6544700 w 9517857"/>
              <a:gd name="connsiteY78" fmla="*/ 169036 h 920231"/>
              <a:gd name="connsiteX79" fmla="*/ 6648353 w 9517857"/>
              <a:gd name="connsiteY79" fmla="*/ 174125 h 920231"/>
              <a:gd name="connsiteX80" fmla="*/ 6736227 w 9517857"/>
              <a:gd name="connsiteY80" fmla="*/ 175091 h 920231"/>
              <a:gd name="connsiteX81" fmla="*/ 6977218 w 9517857"/>
              <a:gd name="connsiteY81" fmla="*/ 186164 h 920231"/>
              <a:gd name="connsiteX82" fmla="*/ 7065221 w 9517857"/>
              <a:gd name="connsiteY82" fmla="*/ 229406 h 920231"/>
              <a:gd name="connsiteX83" fmla="*/ 7358195 w 9517857"/>
              <a:gd name="connsiteY83" fmla="*/ 253615 h 920231"/>
              <a:gd name="connsiteX84" fmla="*/ 7565449 w 9517857"/>
              <a:gd name="connsiteY84" fmla="*/ 260825 h 920231"/>
              <a:gd name="connsiteX85" fmla="*/ 7599285 w 9517857"/>
              <a:gd name="connsiteY85" fmla="*/ 267896 h 920231"/>
              <a:gd name="connsiteX86" fmla="*/ 7644411 w 9517857"/>
              <a:gd name="connsiteY86" fmla="*/ 260861 h 920231"/>
              <a:gd name="connsiteX87" fmla="*/ 7825110 w 9517857"/>
              <a:gd name="connsiteY87" fmla="*/ 230984 h 920231"/>
              <a:gd name="connsiteX88" fmla="*/ 7965805 w 9517857"/>
              <a:gd name="connsiteY88" fmla="*/ 202230 h 920231"/>
              <a:gd name="connsiteX89" fmla="*/ 8147401 w 9517857"/>
              <a:gd name="connsiteY89" fmla="*/ 207492 h 920231"/>
              <a:gd name="connsiteX90" fmla="*/ 8256033 w 9517857"/>
              <a:gd name="connsiteY90" fmla="*/ 195588 h 920231"/>
              <a:gd name="connsiteX91" fmla="*/ 8410677 w 9517857"/>
              <a:gd name="connsiteY91" fmla="*/ 174042 h 920231"/>
              <a:gd name="connsiteX92" fmla="*/ 8617841 w 9517857"/>
              <a:gd name="connsiteY92" fmla="*/ 157042 h 920231"/>
              <a:gd name="connsiteX93" fmla="*/ 8715976 w 9517857"/>
              <a:gd name="connsiteY93" fmla="*/ 180249 h 920231"/>
              <a:gd name="connsiteX94" fmla="*/ 8778827 w 9517857"/>
              <a:gd name="connsiteY94" fmla="*/ 174811 h 920231"/>
              <a:gd name="connsiteX95" fmla="*/ 8840778 w 9517857"/>
              <a:gd name="connsiteY95" fmla="*/ 145024 h 920231"/>
              <a:gd name="connsiteX96" fmla="*/ 9010380 w 9517857"/>
              <a:gd name="connsiteY96" fmla="*/ 93766 h 920231"/>
              <a:gd name="connsiteX97" fmla="*/ 9110856 w 9517857"/>
              <a:gd name="connsiteY97" fmla="*/ 72872 h 920231"/>
              <a:gd name="connsiteX98" fmla="*/ 9268817 w 9517857"/>
              <a:gd name="connsiteY98" fmla="*/ 54957 h 920231"/>
              <a:gd name="connsiteX99" fmla="*/ 9316667 w 9517857"/>
              <a:gd name="connsiteY99" fmla="*/ 46922 h 920231"/>
              <a:gd name="connsiteX100" fmla="*/ 9428209 w 9517857"/>
              <a:gd name="connsiteY100" fmla="*/ 31798 h 920231"/>
              <a:gd name="connsiteX101" fmla="*/ 9488916 w 9517857"/>
              <a:gd name="connsiteY101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807816 w 9517857"/>
              <a:gd name="connsiteY58" fmla="*/ 0 h 920231"/>
              <a:gd name="connsiteX59" fmla="*/ 4826683 w 9517857"/>
              <a:gd name="connsiteY59" fmla="*/ 165317 h 920231"/>
              <a:gd name="connsiteX60" fmla="*/ 4827826 w 9517857"/>
              <a:gd name="connsiteY60" fmla="*/ 248852 h 920231"/>
              <a:gd name="connsiteX61" fmla="*/ 4892569 w 9517857"/>
              <a:gd name="connsiteY61" fmla="*/ 251808 h 920231"/>
              <a:gd name="connsiteX62" fmla="*/ 4896611 w 9517857"/>
              <a:gd name="connsiteY62" fmla="*/ 242323 h 920231"/>
              <a:gd name="connsiteX63" fmla="*/ 4917286 w 9517857"/>
              <a:gd name="connsiteY63" fmla="*/ 245534 h 920231"/>
              <a:gd name="connsiteX64" fmla="*/ 4981173 w 9517857"/>
              <a:gd name="connsiteY64" fmla="*/ 248978 h 920231"/>
              <a:gd name="connsiteX65" fmla="*/ 5060397 w 9517857"/>
              <a:gd name="connsiteY65" fmla="*/ 265563 h 920231"/>
              <a:gd name="connsiteX66" fmla="*/ 5252996 w 9517857"/>
              <a:gd name="connsiteY66" fmla="*/ 272530 h 920231"/>
              <a:gd name="connsiteX67" fmla="*/ 5358056 w 9517857"/>
              <a:gd name="connsiteY67" fmla="*/ 249123 h 920231"/>
              <a:gd name="connsiteX68" fmla="*/ 5426496 w 9517857"/>
              <a:gd name="connsiteY68" fmla="*/ 237017 h 920231"/>
              <a:gd name="connsiteX69" fmla="*/ 5497161 w 9517857"/>
              <a:gd name="connsiteY69" fmla="*/ 230683 h 920231"/>
              <a:gd name="connsiteX70" fmla="*/ 5826043 w 9517857"/>
              <a:gd name="connsiteY70" fmla="*/ 149948 h 920231"/>
              <a:gd name="connsiteX71" fmla="*/ 6013415 w 9517857"/>
              <a:gd name="connsiteY71" fmla="*/ 139191 h 920231"/>
              <a:gd name="connsiteX72" fmla="*/ 6080994 w 9517857"/>
              <a:gd name="connsiteY72" fmla="*/ 144813 h 920231"/>
              <a:gd name="connsiteX73" fmla="*/ 6194152 w 9517857"/>
              <a:gd name="connsiteY73" fmla="*/ 153647 h 920231"/>
              <a:gd name="connsiteX74" fmla="*/ 6281379 w 9517857"/>
              <a:gd name="connsiteY74" fmla="*/ 183501 h 920231"/>
              <a:gd name="connsiteX75" fmla="*/ 6374947 w 9517857"/>
              <a:gd name="connsiteY75" fmla="*/ 181674 h 920231"/>
              <a:gd name="connsiteX76" fmla="*/ 6448518 w 9517857"/>
              <a:gd name="connsiteY76" fmla="*/ 166253 h 920231"/>
              <a:gd name="connsiteX77" fmla="*/ 6544700 w 9517857"/>
              <a:gd name="connsiteY77" fmla="*/ 169036 h 920231"/>
              <a:gd name="connsiteX78" fmla="*/ 6648353 w 9517857"/>
              <a:gd name="connsiteY78" fmla="*/ 174125 h 920231"/>
              <a:gd name="connsiteX79" fmla="*/ 6736227 w 9517857"/>
              <a:gd name="connsiteY79" fmla="*/ 175091 h 920231"/>
              <a:gd name="connsiteX80" fmla="*/ 6977218 w 9517857"/>
              <a:gd name="connsiteY80" fmla="*/ 186164 h 920231"/>
              <a:gd name="connsiteX81" fmla="*/ 7065221 w 9517857"/>
              <a:gd name="connsiteY81" fmla="*/ 229406 h 920231"/>
              <a:gd name="connsiteX82" fmla="*/ 7358195 w 9517857"/>
              <a:gd name="connsiteY82" fmla="*/ 253615 h 920231"/>
              <a:gd name="connsiteX83" fmla="*/ 7565449 w 9517857"/>
              <a:gd name="connsiteY83" fmla="*/ 260825 h 920231"/>
              <a:gd name="connsiteX84" fmla="*/ 7599285 w 9517857"/>
              <a:gd name="connsiteY84" fmla="*/ 267896 h 920231"/>
              <a:gd name="connsiteX85" fmla="*/ 7644411 w 9517857"/>
              <a:gd name="connsiteY85" fmla="*/ 260861 h 920231"/>
              <a:gd name="connsiteX86" fmla="*/ 7825110 w 9517857"/>
              <a:gd name="connsiteY86" fmla="*/ 230984 h 920231"/>
              <a:gd name="connsiteX87" fmla="*/ 7965805 w 9517857"/>
              <a:gd name="connsiteY87" fmla="*/ 202230 h 920231"/>
              <a:gd name="connsiteX88" fmla="*/ 8147401 w 9517857"/>
              <a:gd name="connsiteY88" fmla="*/ 207492 h 920231"/>
              <a:gd name="connsiteX89" fmla="*/ 8256033 w 9517857"/>
              <a:gd name="connsiteY89" fmla="*/ 195588 h 920231"/>
              <a:gd name="connsiteX90" fmla="*/ 8410677 w 9517857"/>
              <a:gd name="connsiteY90" fmla="*/ 174042 h 920231"/>
              <a:gd name="connsiteX91" fmla="*/ 8617841 w 9517857"/>
              <a:gd name="connsiteY91" fmla="*/ 157042 h 920231"/>
              <a:gd name="connsiteX92" fmla="*/ 8715976 w 9517857"/>
              <a:gd name="connsiteY92" fmla="*/ 180249 h 920231"/>
              <a:gd name="connsiteX93" fmla="*/ 8778827 w 9517857"/>
              <a:gd name="connsiteY93" fmla="*/ 174811 h 920231"/>
              <a:gd name="connsiteX94" fmla="*/ 8840778 w 9517857"/>
              <a:gd name="connsiteY94" fmla="*/ 145024 h 920231"/>
              <a:gd name="connsiteX95" fmla="*/ 9010380 w 9517857"/>
              <a:gd name="connsiteY95" fmla="*/ 93766 h 920231"/>
              <a:gd name="connsiteX96" fmla="*/ 9110856 w 9517857"/>
              <a:gd name="connsiteY96" fmla="*/ 72872 h 920231"/>
              <a:gd name="connsiteX97" fmla="*/ 9268817 w 9517857"/>
              <a:gd name="connsiteY97" fmla="*/ 54957 h 920231"/>
              <a:gd name="connsiteX98" fmla="*/ 9316667 w 9517857"/>
              <a:gd name="connsiteY98" fmla="*/ 46922 h 920231"/>
              <a:gd name="connsiteX99" fmla="*/ 9428209 w 9517857"/>
              <a:gd name="connsiteY99" fmla="*/ 31798 h 920231"/>
              <a:gd name="connsiteX100" fmla="*/ 9488916 w 9517857"/>
              <a:gd name="connsiteY100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807816 w 9517857"/>
              <a:gd name="connsiteY57" fmla="*/ 0 h 920231"/>
              <a:gd name="connsiteX58" fmla="*/ 4826683 w 9517857"/>
              <a:gd name="connsiteY58" fmla="*/ 165317 h 920231"/>
              <a:gd name="connsiteX59" fmla="*/ 4827826 w 9517857"/>
              <a:gd name="connsiteY59" fmla="*/ 248852 h 920231"/>
              <a:gd name="connsiteX60" fmla="*/ 4892569 w 9517857"/>
              <a:gd name="connsiteY60" fmla="*/ 251808 h 920231"/>
              <a:gd name="connsiteX61" fmla="*/ 4896611 w 9517857"/>
              <a:gd name="connsiteY61" fmla="*/ 242323 h 920231"/>
              <a:gd name="connsiteX62" fmla="*/ 4917286 w 9517857"/>
              <a:gd name="connsiteY62" fmla="*/ 245534 h 920231"/>
              <a:gd name="connsiteX63" fmla="*/ 4981173 w 9517857"/>
              <a:gd name="connsiteY63" fmla="*/ 248978 h 920231"/>
              <a:gd name="connsiteX64" fmla="*/ 5060397 w 9517857"/>
              <a:gd name="connsiteY64" fmla="*/ 265563 h 920231"/>
              <a:gd name="connsiteX65" fmla="*/ 5252996 w 9517857"/>
              <a:gd name="connsiteY65" fmla="*/ 272530 h 920231"/>
              <a:gd name="connsiteX66" fmla="*/ 5358056 w 9517857"/>
              <a:gd name="connsiteY66" fmla="*/ 249123 h 920231"/>
              <a:gd name="connsiteX67" fmla="*/ 5426496 w 9517857"/>
              <a:gd name="connsiteY67" fmla="*/ 237017 h 920231"/>
              <a:gd name="connsiteX68" fmla="*/ 5497161 w 9517857"/>
              <a:gd name="connsiteY68" fmla="*/ 230683 h 920231"/>
              <a:gd name="connsiteX69" fmla="*/ 5826043 w 9517857"/>
              <a:gd name="connsiteY69" fmla="*/ 149948 h 920231"/>
              <a:gd name="connsiteX70" fmla="*/ 6013415 w 9517857"/>
              <a:gd name="connsiteY70" fmla="*/ 139191 h 920231"/>
              <a:gd name="connsiteX71" fmla="*/ 6080994 w 9517857"/>
              <a:gd name="connsiteY71" fmla="*/ 144813 h 920231"/>
              <a:gd name="connsiteX72" fmla="*/ 6194152 w 9517857"/>
              <a:gd name="connsiteY72" fmla="*/ 153647 h 920231"/>
              <a:gd name="connsiteX73" fmla="*/ 6281379 w 9517857"/>
              <a:gd name="connsiteY73" fmla="*/ 183501 h 920231"/>
              <a:gd name="connsiteX74" fmla="*/ 6374947 w 9517857"/>
              <a:gd name="connsiteY74" fmla="*/ 181674 h 920231"/>
              <a:gd name="connsiteX75" fmla="*/ 6448518 w 9517857"/>
              <a:gd name="connsiteY75" fmla="*/ 166253 h 920231"/>
              <a:gd name="connsiteX76" fmla="*/ 6544700 w 9517857"/>
              <a:gd name="connsiteY76" fmla="*/ 169036 h 920231"/>
              <a:gd name="connsiteX77" fmla="*/ 6648353 w 9517857"/>
              <a:gd name="connsiteY77" fmla="*/ 174125 h 920231"/>
              <a:gd name="connsiteX78" fmla="*/ 6736227 w 9517857"/>
              <a:gd name="connsiteY78" fmla="*/ 175091 h 920231"/>
              <a:gd name="connsiteX79" fmla="*/ 6977218 w 9517857"/>
              <a:gd name="connsiteY79" fmla="*/ 186164 h 920231"/>
              <a:gd name="connsiteX80" fmla="*/ 7065221 w 9517857"/>
              <a:gd name="connsiteY80" fmla="*/ 229406 h 920231"/>
              <a:gd name="connsiteX81" fmla="*/ 7358195 w 9517857"/>
              <a:gd name="connsiteY81" fmla="*/ 253615 h 920231"/>
              <a:gd name="connsiteX82" fmla="*/ 7565449 w 9517857"/>
              <a:gd name="connsiteY82" fmla="*/ 260825 h 920231"/>
              <a:gd name="connsiteX83" fmla="*/ 7599285 w 9517857"/>
              <a:gd name="connsiteY83" fmla="*/ 267896 h 920231"/>
              <a:gd name="connsiteX84" fmla="*/ 7644411 w 9517857"/>
              <a:gd name="connsiteY84" fmla="*/ 260861 h 920231"/>
              <a:gd name="connsiteX85" fmla="*/ 7825110 w 9517857"/>
              <a:gd name="connsiteY85" fmla="*/ 230984 h 920231"/>
              <a:gd name="connsiteX86" fmla="*/ 7965805 w 9517857"/>
              <a:gd name="connsiteY86" fmla="*/ 202230 h 920231"/>
              <a:gd name="connsiteX87" fmla="*/ 8147401 w 9517857"/>
              <a:gd name="connsiteY87" fmla="*/ 207492 h 920231"/>
              <a:gd name="connsiteX88" fmla="*/ 8256033 w 9517857"/>
              <a:gd name="connsiteY88" fmla="*/ 195588 h 920231"/>
              <a:gd name="connsiteX89" fmla="*/ 8410677 w 9517857"/>
              <a:gd name="connsiteY89" fmla="*/ 174042 h 920231"/>
              <a:gd name="connsiteX90" fmla="*/ 8617841 w 9517857"/>
              <a:gd name="connsiteY90" fmla="*/ 157042 h 920231"/>
              <a:gd name="connsiteX91" fmla="*/ 8715976 w 9517857"/>
              <a:gd name="connsiteY91" fmla="*/ 180249 h 920231"/>
              <a:gd name="connsiteX92" fmla="*/ 8778827 w 9517857"/>
              <a:gd name="connsiteY92" fmla="*/ 174811 h 920231"/>
              <a:gd name="connsiteX93" fmla="*/ 8840778 w 9517857"/>
              <a:gd name="connsiteY93" fmla="*/ 145024 h 920231"/>
              <a:gd name="connsiteX94" fmla="*/ 9010380 w 9517857"/>
              <a:gd name="connsiteY94" fmla="*/ 93766 h 920231"/>
              <a:gd name="connsiteX95" fmla="*/ 9110856 w 9517857"/>
              <a:gd name="connsiteY95" fmla="*/ 72872 h 920231"/>
              <a:gd name="connsiteX96" fmla="*/ 9268817 w 9517857"/>
              <a:gd name="connsiteY96" fmla="*/ 54957 h 920231"/>
              <a:gd name="connsiteX97" fmla="*/ 9316667 w 9517857"/>
              <a:gd name="connsiteY97" fmla="*/ 46922 h 920231"/>
              <a:gd name="connsiteX98" fmla="*/ 9428209 w 9517857"/>
              <a:gd name="connsiteY98" fmla="*/ 31798 h 920231"/>
              <a:gd name="connsiteX99" fmla="*/ 9488916 w 9517857"/>
              <a:gd name="connsiteY99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807816 w 9517857"/>
              <a:gd name="connsiteY56" fmla="*/ 0 h 920231"/>
              <a:gd name="connsiteX57" fmla="*/ 4826683 w 9517857"/>
              <a:gd name="connsiteY57" fmla="*/ 165317 h 920231"/>
              <a:gd name="connsiteX58" fmla="*/ 4827826 w 9517857"/>
              <a:gd name="connsiteY58" fmla="*/ 248852 h 920231"/>
              <a:gd name="connsiteX59" fmla="*/ 4892569 w 9517857"/>
              <a:gd name="connsiteY59" fmla="*/ 251808 h 920231"/>
              <a:gd name="connsiteX60" fmla="*/ 4896611 w 9517857"/>
              <a:gd name="connsiteY60" fmla="*/ 242323 h 920231"/>
              <a:gd name="connsiteX61" fmla="*/ 4917286 w 9517857"/>
              <a:gd name="connsiteY61" fmla="*/ 245534 h 920231"/>
              <a:gd name="connsiteX62" fmla="*/ 4981173 w 9517857"/>
              <a:gd name="connsiteY62" fmla="*/ 248978 h 920231"/>
              <a:gd name="connsiteX63" fmla="*/ 5060397 w 9517857"/>
              <a:gd name="connsiteY63" fmla="*/ 265563 h 920231"/>
              <a:gd name="connsiteX64" fmla="*/ 5252996 w 9517857"/>
              <a:gd name="connsiteY64" fmla="*/ 272530 h 920231"/>
              <a:gd name="connsiteX65" fmla="*/ 5358056 w 9517857"/>
              <a:gd name="connsiteY65" fmla="*/ 249123 h 920231"/>
              <a:gd name="connsiteX66" fmla="*/ 5426496 w 9517857"/>
              <a:gd name="connsiteY66" fmla="*/ 237017 h 920231"/>
              <a:gd name="connsiteX67" fmla="*/ 5497161 w 9517857"/>
              <a:gd name="connsiteY67" fmla="*/ 230683 h 920231"/>
              <a:gd name="connsiteX68" fmla="*/ 5826043 w 9517857"/>
              <a:gd name="connsiteY68" fmla="*/ 149948 h 920231"/>
              <a:gd name="connsiteX69" fmla="*/ 6013415 w 9517857"/>
              <a:gd name="connsiteY69" fmla="*/ 139191 h 920231"/>
              <a:gd name="connsiteX70" fmla="*/ 6080994 w 9517857"/>
              <a:gd name="connsiteY70" fmla="*/ 144813 h 920231"/>
              <a:gd name="connsiteX71" fmla="*/ 6194152 w 9517857"/>
              <a:gd name="connsiteY71" fmla="*/ 153647 h 920231"/>
              <a:gd name="connsiteX72" fmla="*/ 6281379 w 9517857"/>
              <a:gd name="connsiteY72" fmla="*/ 183501 h 920231"/>
              <a:gd name="connsiteX73" fmla="*/ 6374947 w 9517857"/>
              <a:gd name="connsiteY73" fmla="*/ 181674 h 920231"/>
              <a:gd name="connsiteX74" fmla="*/ 6448518 w 9517857"/>
              <a:gd name="connsiteY74" fmla="*/ 166253 h 920231"/>
              <a:gd name="connsiteX75" fmla="*/ 6544700 w 9517857"/>
              <a:gd name="connsiteY75" fmla="*/ 169036 h 920231"/>
              <a:gd name="connsiteX76" fmla="*/ 6648353 w 9517857"/>
              <a:gd name="connsiteY76" fmla="*/ 174125 h 920231"/>
              <a:gd name="connsiteX77" fmla="*/ 6736227 w 9517857"/>
              <a:gd name="connsiteY77" fmla="*/ 175091 h 920231"/>
              <a:gd name="connsiteX78" fmla="*/ 6977218 w 9517857"/>
              <a:gd name="connsiteY78" fmla="*/ 186164 h 920231"/>
              <a:gd name="connsiteX79" fmla="*/ 7065221 w 9517857"/>
              <a:gd name="connsiteY79" fmla="*/ 229406 h 920231"/>
              <a:gd name="connsiteX80" fmla="*/ 7358195 w 9517857"/>
              <a:gd name="connsiteY80" fmla="*/ 253615 h 920231"/>
              <a:gd name="connsiteX81" fmla="*/ 7565449 w 9517857"/>
              <a:gd name="connsiteY81" fmla="*/ 260825 h 920231"/>
              <a:gd name="connsiteX82" fmla="*/ 7599285 w 9517857"/>
              <a:gd name="connsiteY82" fmla="*/ 267896 h 920231"/>
              <a:gd name="connsiteX83" fmla="*/ 7644411 w 9517857"/>
              <a:gd name="connsiteY83" fmla="*/ 260861 h 920231"/>
              <a:gd name="connsiteX84" fmla="*/ 7825110 w 9517857"/>
              <a:gd name="connsiteY84" fmla="*/ 230984 h 920231"/>
              <a:gd name="connsiteX85" fmla="*/ 7965805 w 9517857"/>
              <a:gd name="connsiteY85" fmla="*/ 202230 h 920231"/>
              <a:gd name="connsiteX86" fmla="*/ 8147401 w 9517857"/>
              <a:gd name="connsiteY86" fmla="*/ 207492 h 920231"/>
              <a:gd name="connsiteX87" fmla="*/ 8256033 w 9517857"/>
              <a:gd name="connsiteY87" fmla="*/ 195588 h 920231"/>
              <a:gd name="connsiteX88" fmla="*/ 8410677 w 9517857"/>
              <a:gd name="connsiteY88" fmla="*/ 174042 h 920231"/>
              <a:gd name="connsiteX89" fmla="*/ 8617841 w 9517857"/>
              <a:gd name="connsiteY89" fmla="*/ 157042 h 920231"/>
              <a:gd name="connsiteX90" fmla="*/ 8715976 w 9517857"/>
              <a:gd name="connsiteY90" fmla="*/ 180249 h 920231"/>
              <a:gd name="connsiteX91" fmla="*/ 8778827 w 9517857"/>
              <a:gd name="connsiteY91" fmla="*/ 174811 h 920231"/>
              <a:gd name="connsiteX92" fmla="*/ 8840778 w 9517857"/>
              <a:gd name="connsiteY92" fmla="*/ 145024 h 920231"/>
              <a:gd name="connsiteX93" fmla="*/ 9010380 w 9517857"/>
              <a:gd name="connsiteY93" fmla="*/ 93766 h 920231"/>
              <a:gd name="connsiteX94" fmla="*/ 9110856 w 9517857"/>
              <a:gd name="connsiteY94" fmla="*/ 72872 h 920231"/>
              <a:gd name="connsiteX95" fmla="*/ 9268817 w 9517857"/>
              <a:gd name="connsiteY95" fmla="*/ 54957 h 920231"/>
              <a:gd name="connsiteX96" fmla="*/ 9316667 w 9517857"/>
              <a:gd name="connsiteY96" fmla="*/ 46922 h 920231"/>
              <a:gd name="connsiteX97" fmla="*/ 9428209 w 9517857"/>
              <a:gd name="connsiteY97" fmla="*/ 31798 h 920231"/>
              <a:gd name="connsiteX98" fmla="*/ 9488916 w 9517857"/>
              <a:gd name="connsiteY98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807816 w 9517857"/>
              <a:gd name="connsiteY55" fmla="*/ 0 h 920231"/>
              <a:gd name="connsiteX56" fmla="*/ 4826683 w 9517857"/>
              <a:gd name="connsiteY56" fmla="*/ 165317 h 920231"/>
              <a:gd name="connsiteX57" fmla="*/ 4827826 w 9517857"/>
              <a:gd name="connsiteY57" fmla="*/ 248852 h 920231"/>
              <a:gd name="connsiteX58" fmla="*/ 4892569 w 9517857"/>
              <a:gd name="connsiteY58" fmla="*/ 251808 h 920231"/>
              <a:gd name="connsiteX59" fmla="*/ 4896611 w 9517857"/>
              <a:gd name="connsiteY59" fmla="*/ 242323 h 920231"/>
              <a:gd name="connsiteX60" fmla="*/ 4917286 w 9517857"/>
              <a:gd name="connsiteY60" fmla="*/ 245534 h 920231"/>
              <a:gd name="connsiteX61" fmla="*/ 4981173 w 9517857"/>
              <a:gd name="connsiteY61" fmla="*/ 248978 h 920231"/>
              <a:gd name="connsiteX62" fmla="*/ 5060397 w 9517857"/>
              <a:gd name="connsiteY62" fmla="*/ 265563 h 920231"/>
              <a:gd name="connsiteX63" fmla="*/ 5252996 w 9517857"/>
              <a:gd name="connsiteY63" fmla="*/ 272530 h 920231"/>
              <a:gd name="connsiteX64" fmla="*/ 5358056 w 9517857"/>
              <a:gd name="connsiteY64" fmla="*/ 249123 h 920231"/>
              <a:gd name="connsiteX65" fmla="*/ 5426496 w 9517857"/>
              <a:gd name="connsiteY65" fmla="*/ 237017 h 920231"/>
              <a:gd name="connsiteX66" fmla="*/ 5497161 w 9517857"/>
              <a:gd name="connsiteY66" fmla="*/ 230683 h 920231"/>
              <a:gd name="connsiteX67" fmla="*/ 5826043 w 9517857"/>
              <a:gd name="connsiteY67" fmla="*/ 149948 h 920231"/>
              <a:gd name="connsiteX68" fmla="*/ 6013415 w 9517857"/>
              <a:gd name="connsiteY68" fmla="*/ 139191 h 920231"/>
              <a:gd name="connsiteX69" fmla="*/ 6080994 w 9517857"/>
              <a:gd name="connsiteY69" fmla="*/ 144813 h 920231"/>
              <a:gd name="connsiteX70" fmla="*/ 6194152 w 9517857"/>
              <a:gd name="connsiteY70" fmla="*/ 153647 h 920231"/>
              <a:gd name="connsiteX71" fmla="*/ 6281379 w 9517857"/>
              <a:gd name="connsiteY71" fmla="*/ 183501 h 920231"/>
              <a:gd name="connsiteX72" fmla="*/ 6374947 w 9517857"/>
              <a:gd name="connsiteY72" fmla="*/ 181674 h 920231"/>
              <a:gd name="connsiteX73" fmla="*/ 6448518 w 9517857"/>
              <a:gd name="connsiteY73" fmla="*/ 166253 h 920231"/>
              <a:gd name="connsiteX74" fmla="*/ 6544700 w 9517857"/>
              <a:gd name="connsiteY74" fmla="*/ 169036 h 920231"/>
              <a:gd name="connsiteX75" fmla="*/ 6648353 w 9517857"/>
              <a:gd name="connsiteY75" fmla="*/ 174125 h 920231"/>
              <a:gd name="connsiteX76" fmla="*/ 6736227 w 9517857"/>
              <a:gd name="connsiteY76" fmla="*/ 175091 h 920231"/>
              <a:gd name="connsiteX77" fmla="*/ 6977218 w 9517857"/>
              <a:gd name="connsiteY77" fmla="*/ 186164 h 920231"/>
              <a:gd name="connsiteX78" fmla="*/ 7065221 w 9517857"/>
              <a:gd name="connsiteY78" fmla="*/ 229406 h 920231"/>
              <a:gd name="connsiteX79" fmla="*/ 7358195 w 9517857"/>
              <a:gd name="connsiteY79" fmla="*/ 253615 h 920231"/>
              <a:gd name="connsiteX80" fmla="*/ 7565449 w 9517857"/>
              <a:gd name="connsiteY80" fmla="*/ 260825 h 920231"/>
              <a:gd name="connsiteX81" fmla="*/ 7599285 w 9517857"/>
              <a:gd name="connsiteY81" fmla="*/ 267896 h 920231"/>
              <a:gd name="connsiteX82" fmla="*/ 7644411 w 9517857"/>
              <a:gd name="connsiteY82" fmla="*/ 260861 h 920231"/>
              <a:gd name="connsiteX83" fmla="*/ 7825110 w 9517857"/>
              <a:gd name="connsiteY83" fmla="*/ 230984 h 920231"/>
              <a:gd name="connsiteX84" fmla="*/ 7965805 w 9517857"/>
              <a:gd name="connsiteY84" fmla="*/ 202230 h 920231"/>
              <a:gd name="connsiteX85" fmla="*/ 8147401 w 9517857"/>
              <a:gd name="connsiteY85" fmla="*/ 207492 h 920231"/>
              <a:gd name="connsiteX86" fmla="*/ 8256033 w 9517857"/>
              <a:gd name="connsiteY86" fmla="*/ 195588 h 920231"/>
              <a:gd name="connsiteX87" fmla="*/ 8410677 w 9517857"/>
              <a:gd name="connsiteY87" fmla="*/ 174042 h 920231"/>
              <a:gd name="connsiteX88" fmla="*/ 8617841 w 9517857"/>
              <a:gd name="connsiteY88" fmla="*/ 157042 h 920231"/>
              <a:gd name="connsiteX89" fmla="*/ 8715976 w 9517857"/>
              <a:gd name="connsiteY89" fmla="*/ 180249 h 920231"/>
              <a:gd name="connsiteX90" fmla="*/ 8778827 w 9517857"/>
              <a:gd name="connsiteY90" fmla="*/ 174811 h 920231"/>
              <a:gd name="connsiteX91" fmla="*/ 8840778 w 9517857"/>
              <a:gd name="connsiteY91" fmla="*/ 145024 h 920231"/>
              <a:gd name="connsiteX92" fmla="*/ 9010380 w 9517857"/>
              <a:gd name="connsiteY92" fmla="*/ 93766 h 920231"/>
              <a:gd name="connsiteX93" fmla="*/ 9110856 w 9517857"/>
              <a:gd name="connsiteY93" fmla="*/ 72872 h 920231"/>
              <a:gd name="connsiteX94" fmla="*/ 9268817 w 9517857"/>
              <a:gd name="connsiteY94" fmla="*/ 54957 h 920231"/>
              <a:gd name="connsiteX95" fmla="*/ 9316667 w 9517857"/>
              <a:gd name="connsiteY95" fmla="*/ 46922 h 920231"/>
              <a:gd name="connsiteX96" fmla="*/ 9428209 w 9517857"/>
              <a:gd name="connsiteY96" fmla="*/ 31798 h 920231"/>
              <a:gd name="connsiteX97" fmla="*/ 9488916 w 9517857"/>
              <a:gd name="connsiteY97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6423 w 9517857"/>
              <a:gd name="connsiteY4" fmla="*/ 249794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9488916 w 9517857"/>
              <a:gd name="connsiteY7" fmla="*/ 1875 h 920231"/>
              <a:gd name="connsiteX8" fmla="*/ 9517857 w 9517857"/>
              <a:gd name="connsiteY8" fmla="*/ 1887 h 920231"/>
              <a:gd name="connsiteX9" fmla="*/ 9517857 w 9517857"/>
              <a:gd name="connsiteY9" fmla="*/ 920231 h 920231"/>
              <a:gd name="connsiteX10" fmla="*/ 14604 w 9517857"/>
              <a:gd name="connsiteY10" fmla="*/ 920231 h 920231"/>
              <a:gd name="connsiteX11" fmla="*/ 12841 w 9517857"/>
              <a:gd name="connsiteY11" fmla="*/ 919638 h 920231"/>
              <a:gd name="connsiteX12" fmla="*/ 93 w 9517857"/>
              <a:gd name="connsiteY12" fmla="*/ 914346 h 920231"/>
              <a:gd name="connsiteX13" fmla="*/ 58674 w 9517857"/>
              <a:gd name="connsiteY13" fmla="*/ 892197 h 920231"/>
              <a:gd name="connsiteX14" fmla="*/ 275005 w 9517857"/>
              <a:gd name="connsiteY14" fmla="*/ 809104 h 920231"/>
              <a:gd name="connsiteX15" fmla="*/ 587824 w 9517857"/>
              <a:gd name="connsiteY15" fmla="*/ 800070 h 920231"/>
              <a:gd name="connsiteX16" fmla="*/ 727985 w 9517857"/>
              <a:gd name="connsiteY16" fmla="*/ 721701 h 920231"/>
              <a:gd name="connsiteX17" fmla="*/ 778982 w 9517857"/>
              <a:gd name="connsiteY17" fmla="*/ 712017 h 920231"/>
              <a:gd name="connsiteX18" fmla="*/ 849944 w 9517857"/>
              <a:gd name="connsiteY18" fmla="*/ 719862 h 920231"/>
              <a:gd name="connsiteX19" fmla="*/ 901402 w 9517857"/>
              <a:gd name="connsiteY19" fmla="*/ 730920 h 920231"/>
              <a:gd name="connsiteX20" fmla="*/ 930946 w 9517857"/>
              <a:gd name="connsiteY20" fmla="*/ 735921 h 920231"/>
              <a:gd name="connsiteX21" fmla="*/ 986250 w 9517857"/>
              <a:gd name="connsiteY21" fmla="*/ 715405 h 920231"/>
              <a:gd name="connsiteX22" fmla="*/ 1013752 w 9517857"/>
              <a:gd name="connsiteY22" fmla="*/ 715236 h 920231"/>
              <a:gd name="connsiteX23" fmla="*/ 1023734 w 9517857"/>
              <a:gd name="connsiteY23" fmla="*/ 720446 h 920231"/>
              <a:gd name="connsiteX24" fmla="*/ 1063207 w 9517857"/>
              <a:gd name="connsiteY24" fmla="*/ 717526 h 920231"/>
              <a:gd name="connsiteX25" fmla="*/ 1081980 w 9517857"/>
              <a:gd name="connsiteY25" fmla="*/ 740330 h 920231"/>
              <a:gd name="connsiteX26" fmla="*/ 1218120 w 9517857"/>
              <a:gd name="connsiteY26" fmla="*/ 715155 h 920231"/>
              <a:gd name="connsiteX27" fmla="*/ 1397459 w 9517857"/>
              <a:gd name="connsiteY27" fmla="*/ 693065 h 920231"/>
              <a:gd name="connsiteX28" fmla="*/ 1580688 w 9517857"/>
              <a:gd name="connsiteY28" fmla="*/ 695572 h 920231"/>
              <a:gd name="connsiteX29" fmla="*/ 1772334 w 9517857"/>
              <a:gd name="connsiteY29" fmla="*/ 712515 h 920231"/>
              <a:gd name="connsiteX30" fmla="*/ 2002561 w 9517857"/>
              <a:gd name="connsiteY30" fmla="*/ 661792 h 920231"/>
              <a:gd name="connsiteX31" fmla="*/ 2135144 w 9517857"/>
              <a:gd name="connsiteY31" fmla="*/ 638376 h 920231"/>
              <a:gd name="connsiteX32" fmla="*/ 2440292 w 9517857"/>
              <a:gd name="connsiteY32" fmla="*/ 595737 h 920231"/>
              <a:gd name="connsiteX33" fmla="*/ 2547829 w 9517857"/>
              <a:gd name="connsiteY33" fmla="*/ 568025 h 920231"/>
              <a:gd name="connsiteX34" fmla="*/ 2658055 w 9517857"/>
              <a:gd name="connsiteY34" fmla="*/ 580602 h 920231"/>
              <a:gd name="connsiteX35" fmla="*/ 2693698 w 9517857"/>
              <a:gd name="connsiteY35" fmla="*/ 561904 h 920231"/>
              <a:gd name="connsiteX36" fmla="*/ 2699673 w 9517857"/>
              <a:gd name="connsiteY36" fmla="*/ 558275 h 920231"/>
              <a:gd name="connsiteX37" fmla="*/ 2727306 w 9517857"/>
              <a:gd name="connsiteY37" fmla="*/ 552573 h 920231"/>
              <a:gd name="connsiteX38" fmla="*/ 2730451 w 9517857"/>
              <a:gd name="connsiteY38" fmla="*/ 539933 h 920231"/>
              <a:gd name="connsiteX39" fmla="*/ 2768713 w 9517857"/>
              <a:gd name="connsiteY39" fmla="*/ 523450 h 920231"/>
              <a:gd name="connsiteX40" fmla="*/ 2820868 w 9517857"/>
              <a:gd name="connsiteY40" fmla="*/ 516035 h 920231"/>
              <a:gd name="connsiteX41" fmla="*/ 3073635 w 9517857"/>
              <a:gd name="connsiteY41" fmla="*/ 493169 h 920231"/>
              <a:gd name="connsiteX42" fmla="*/ 3222071 w 9517857"/>
              <a:gd name="connsiteY42" fmla="*/ 472434 h 920231"/>
              <a:gd name="connsiteX43" fmla="*/ 3274069 w 9517857"/>
              <a:gd name="connsiteY43" fmla="*/ 453480 h 920231"/>
              <a:gd name="connsiteX44" fmla="*/ 3349632 w 9517857"/>
              <a:gd name="connsiteY44" fmla="*/ 434458 h 920231"/>
              <a:gd name="connsiteX45" fmla="*/ 3479593 w 9517857"/>
              <a:gd name="connsiteY45" fmla="*/ 392312 h 920231"/>
              <a:gd name="connsiteX46" fmla="*/ 3651428 w 9517857"/>
              <a:gd name="connsiteY46" fmla="*/ 363682 h 920231"/>
              <a:gd name="connsiteX47" fmla="*/ 3750023 w 9517857"/>
              <a:gd name="connsiteY47" fmla="*/ 372553 h 920231"/>
              <a:gd name="connsiteX48" fmla="*/ 3844133 w 9517857"/>
              <a:gd name="connsiteY48" fmla="*/ 362523 h 920231"/>
              <a:gd name="connsiteX49" fmla="*/ 3933803 w 9517857"/>
              <a:gd name="connsiteY49" fmla="*/ 359190 h 920231"/>
              <a:gd name="connsiteX50" fmla="*/ 4266740 w 9517857"/>
              <a:gd name="connsiteY50" fmla="*/ 363329 h 920231"/>
              <a:gd name="connsiteX51" fmla="*/ 4430770 w 9517857"/>
              <a:gd name="connsiteY51" fmla="*/ 344518 h 920231"/>
              <a:gd name="connsiteX52" fmla="*/ 4512664 w 9517857"/>
              <a:gd name="connsiteY52" fmla="*/ 321823 h 920231"/>
              <a:gd name="connsiteX53" fmla="*/ 4616423 w 9517857"/>
              <a:gd name="connsiteY53" fmla="*/ 292789 h 920231"/>
              <a:gd name="connsiteX54" fmla="*/ 4807816 w 9517857"/>
              <a:gd name="connsiteY54" fmla="*/ 0 h 920231"/>
              <a:gd name="connsiteX55" fmla="*/ 4826683 w 9517857"/>
              <a:gd name="connsiteY55" fmla="*/ 165317 h 920231"/>
              <a:gd name="connsiteX56" fmla="*/ 4827826 w 9517857"/>
              <a:gd name="connsiteY56" fmla="*/ 248852 h 920231"/>
              <a:gd name="connsiteX57" fmla="*/ 4892569 w 9517857"/>
              <a:gd name="connsiteY57" fmla="*/ 251808 h 920231"/>
              <a:gd name="connsiteX58" fmla="*/ 4896611 w 9517857"/>
              <a:gd name="connsiteY58" fmla="*/ 242323 h 920231"/>
              <a:gd name="connsiteX59" fmla="*/ 4917286 w 9517857"/>
              <a:gd name="connsiteY59" fmla="*/ 245534 h 920231"/>
              <a:gd name="connsiteX60" fmla="*/ 4981173 w 9517857"/>
              <a:gd name="connsiteY60" fmla="*/ 248978 h 920231"/>
              <a:gd name="connsiteX61" fmla="*/ 5060397 w 9517857"/>
              <a:gd name="connsiteY61" fmla="*/ 265563 h 920231"/>
              <a:gd name="connsiteX62" fmla="*/ 5252996 w 9517857"/>
              <a:gd name="connsiteY62" fmla="*/ 272530 h 920231"/>
              <a:gd name="connsiteX63" fmla="*/ 5358056 w 9517857"/>
              <a:gd name="connsiteY63" fmla="*/ 249123 h 920231"/>
              <a:gd name="connsiteX64" fmla="*/ 5426496 w 9517857"/>
              <a:gd name="connsiteY64" fmla="*/ 237017 h 920231"/>
              <a:gd name="connsiteX65" fmla="*/ 5497161 w 9517857"/>
              <a:gd name="connsiteY65" fmla="*/ 230683 h 920231"/>
              <a:gd name="connsiteX66" fmla="*/ 5826043 w 9517857"/>
              <a:gd name="connsiteY66" fmla="*/ 149948 h 920231"/>
              <a:gd name="connsiteX67" fmla="*/ 6013415 w 9517857"/>
              <a:gd name="connsiteY67" fmla="*/ 139191 h 920231"/>
              <a:gd name="connsiteX68" fmla="*/ 6080994 w 9517857"/>
              <a:gd name="connsiteY68" fmla="*/ 144813 h 920231"/>
              <a:gd name="connsiteX69" fmla="*/ 6194152 w 9517857"/>
              <a:gd name="connsiteY69" fmla="*/ 153647 h 920231"/>
              <a:gd name="connsiteX70" fmla="*/ 6281379 w 9517857"/>
              <a:gd name="connsiteY70" fmla="*/ 183501 h 920231"/>
              <a:gd name="connsiteX71" fmla="*/ 6374947 w 9517857"/>
              <a:gd name="connsiteY71" fmla="*/ 181674 h 920231"/>
              <a:gd name="connsiteX72" fmla="*/ 6448518 w 9517857"/>
              <a:gd name="connsiteY72" fmla="*/ 166253 h 920231"/>
              <a:gd name="connsiteX73" fmla="*/ 6544700 w 9517857"/>
              <a:gd name="connsiteY73" fmla="*/ 169036 h 920231"/>
              <a:gd name="connsiteX74" fmla="*/ 6648353 w 9517857"/>
              <a:gd name="connsiteY74" fmla="*/ 174125 h 920231"/>
              <a:gd name="connsiteX75" fmla="*/ 6736227 w 9517857"/>
              <a:gd name="connsiteY75" fmla="*/ 175091 h 920231"/>
              <a:gd name="connsiteX76" fmla="*/ 6977218 w 9517857"/>
              <a:gd name="connsiteY76" fmla="*/ 186164 h 920231"/>
              <a:gd name="connsiteX77" fmla="*/ 7065221 w 9517857"/>
              <a:gd name="connsiteY77" fmla="*/ 229406 h 920231"/>
              <a:gd name="connsiteX78" fmla="*/ 7358195 w 9517857"/>
              <a:gd name="connsiteY78" fmla="*/ 253615 h 920231"/>
              <a:gd name="connsiteX79" fmla="*/ 7565449 w 9517857"/>
              <a:gd name="connsiteY79" fmla="*/ 260825 h 920231"/>
              <a:gd name="connsiteX80" fmla="*/ 7599285 w 9517857"/>
              <a:gd name="connsiteY80" fmla="*/ 267896 h 920231"/>
              <a:gd name="connsiteX81" fmla="*/ 7644411 w 9517857"/>
              <a:gd name="connsiteY81" fmla="*/ 260861 h 920231"/>
              <a:gd name="connsiteX82" fmla="*/ 7825110 w 9517857"/>
              <a:gd name="connsiteY82" fmla="*/ 230984 h 920231"/>
              <a:gd name="connsiteX83" fmla="*/ 7965805 w 9517857"/>
              <a:gd name="connsiteY83" fmla="*/ 202230 h 920231"/>
              <a:gd name="connsiteX84" fmla="*/ 8147401 w 9517857"/>
              <a:gd name="connsiteY84" fmla="*/ 207492 h 920231"/>
              <a:gd name="connsiteX85" fmla="*/ 8256033 w 9517857"/>
              <a:gd name="connsiteY85" fmla="*/ 195588 h 920231"/>
              <a:gd name="connsiteX86" fmla="*/ 8410677 w 9517857"/>
              <a:gd name="connsiteY86" fmla="*/ 174042 h 920231"/>
              <a:gd name="connsiteX87" fmla="*/ 8617841 w 9517857"/>
              <a:gd name="connsiteY87" fmla="*/ 157042 h 920231"/>
              <a:gd name="connsiteX88" fmla="*/ 8715976 w 9517857"/>
              <a:gd name="connsiteY88" fmla="*/ 180249 h 920231"/>
              <a:gd name="connsiteX89" fmla="*/ 8778827 w 9517857"/>
              <a:gd name="connsiteY89" fmla="*/ 174811 h 920231"/>
              <a:gd name="connsiteX90" fmla="*/ 8840778 w 9517857"/>
              <a:gd name="connsiteY90" fmla="*/ 145024 h 920231"/>
              <a:gd name="connsiteX91" fmla="*/ 9010380 w 9517857"/>
              <a:gd name="connsiteY91" fmla="*/ 93766 h 920231"/>
              <a:gd name="connsiteX92" fmla="*/ 9110856 w 9517857"/>
              <a:gd name="connsiteY92" fmla="*/ 72872 h 920231"/>
              <a:gd name="connsiteX93" fmla="*/ 9268817 w 9517857"/>
              <a:gd name="connsiteY93" fmla="*/ 54957 h 920231"/>
              <a:gd name="connsiteX94" fmla="*/ 9316667 w 9517857"/>
              <a:gd name="connsiteY94" fmla="*/ 46922 h 920231"/>
              <a:gd name="connsiteX95" fmla="*/ 9428209 w 9517857"/>
              <a:gd name="connsiteY95" fmla="*/ 31798 h 920231"/>
              <a:gd name="connsiteX96" fmla="*/ 9488916 w 9517857"/>
              <a:gd name="connsiteY96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9488916 w 9517857"/>
              <a:gd name="connsiteY4" fmla="*/ 1875 h 920231"/>
              <a:gd name="connsiteX5" fmla="*/ 9517857 w 9517857"/>
              <a:gd name="connsiteY5" fmla="*/ 1887 h 920231"/>
              <a:gd name="connsiteX6" fmla="*/ 9517857 w 9517857"/>
              <a:gd name="connsiteY6" fmla="*/ 920231 h 920231"/>
              <a:gd name="connsiteX7" fmla="*/ 14604 w 9517857"/>
              <a:gd name="connsiteY7" fmla="*/ 920231 h 920231"/>
              <a:gd name="connsiteX8" fmla="*/ 12841 w 9517857"/>
              <a:gd name="connsiteY8" fmla="*/ 919638 h 920231"/>
              <a:gd name="connsiteX9" fmla="*/ 93 w 9517857"/>
              <a:gd name="connsiteY9" fmla="*/ 914346 h 920231"/>
              <a:gd name="connsiteX10" fmla="*/ 58674 w 9517857"/>
              <a:gd name="connsiteY10" fmla="*/ 892197 h 920231"/>
              <a:gd name="connsiteX11" fmla="*/ 275005 w 9517857"/>
              <a:gd name="connsiteY11" fmla="*/ 809104 h 920231"/>
              <a:gd name="connsiteX12" fmla="*/ 587824 w 9517857"/>
              <a:gd name="connsiteY12" fmla="*/ 800070 h 920231"/>
              <a:gd name="connsiteX13" fmla="*/ 727985 w 9517857"/>
              <a:gd name="connsiteY13" fmla="*/ 721701 h 920231"/>
              <a:gd name="connsiteX14" fmla="*/ 778982 w 9517857"/>
              <a:gd name="connsiteY14" fmla="*/ 712017 h 920231"/>
              <a:gd name="connsiteX15" fmla="*/ 849944 w 9517857"/>
              <a:gd name="connsiteY15" fmla="*/ 719862 h 920231"/>
              <a:gd name="connsiteX16" fmla="*/ 901402 w 9517857"/>
              <a:gd name="connsiteY16" fmla="*/ 730920 h 920231"/>
              <a:gd name="connsiteX17" fmla="*/ 930946 w 9517857"/>
              <a:gd name="connsiteY17" fmla="*/ 735921 h 920231"/>
              <a:gd name="connsiteX18" fmla="*/ 986250 w 9517857"/>
              <a:gd name="connsiteY18" fmla="*/ 715405 h 920231"/>
              <a:gd name="connsiteX19" fmla="*/ 1013752 w 9517857"/>
              <a:gd name="connsiteY19" fmla="*/ 715236 h 920231"/>
              <a:gd name="connsiteX20" fmla="*/ 1023734 w 9517857"/>
              <a:gd name="connsiteY20" fmla="*/ 720446 h 920231"/>
              <a:gd name="connsiteX21" fmla="*/ 1063207 w 9517857"/>
              <a:gd name="connsiteY21" fmla="*/ 717526 h 920231"/>
              <a:gd name="connsiteX22" fmla="*/ 1081980 w 9517857"/>
              <a:gd name="connsiteY22" fmla="*/ 740330 h 920231"/>
              <a:gd name="connsiteX23" fmla="*/ 1218120 w 9517857"/>
              <a:gd name="connsiteY23" fmla="*/ 715155 h 920231"/>
              <a:gd name="connsiteX24" fmla="*/ 1397459 w 9517857"/>
              <a:gd name="connsiteY24" fmla="*/ 693065 h 920231"/>
              <a:gd name="connsiteX25" fmla="*/ 1580688 w 9517857"/>
              <a:gd name="connsiteY25" fmla="*/ 695572 h 920231"/>
              <a:gd name="connsiteX26" fmla="*/ 1772334 w 9517857"/>
              <a:gd name="connsiteY26" fmla="*/ 712515 h 920231"/>
              <a:gd name="connsiteX27" fmla="*/ 2002561 w 9517857"/>
              <a:gd name="connsiteY27" fmla="*/ 661792 h 920231"/>
              <a:gd name="connsiteX28" fmla="*/ 2135144 w 9517857"/>
              <a:gd name="connsiteY28" fmla="*/ 638376 h 920231"/>
              <a:gd name="connsiteX29" fmla="*/ 2440292 w 9517857"/>
              <a:gd name="connsiteY29" fmla="*/ 595737 h 920231"/>
              <a:gd name="connsiteX30" fmla="*/ 2547829 w 9517857"/>
              <a:gd name="connsiteY30" fmla="*/ 568025 h 920231"/>
              <a:gd name="connsiteX31" fmla="*/ 2658055 w 9517857"/>
              <a:gd name="connsiteY31" fmla="*/ 580602 h 920231"/>
              <a:gd name="connsiteX32" fmla="*/ 2693698 w 9517857"/>
              <a:gd name="connsiteY32" fmla="*/ 561904 h 920231"/>
              <a:gd name="connsiteX33" fmla="*/ 2699673 w 9517857"/>
              <a:gd name="connsiteY33" fmla="*/ 558275 h 920231"/>
              <a:gd name="connsiteX34" fmla="*/ 2727306 w 9517857"/>
              <a:gd name="connsiteY34" fmla="*/ 552573 h 920231"/>
              <a:gd name="connsiteX35" fmla="*/ 2730451 w 9517857"/>
              <a:gd name="connsiteY35" fmla="*/ 539933 h 920231"/>
              <a:gd name="connsiteX36" fmla="*/ 2768713 w 9517857"/>
              <a:gd name="connsiteY36" fmla="*/ 523450 h 920231"/>
              <a:gd name="connsiteX37" fmla="*/ 2820868 w 9517857"/>
              <a:gd name="connsiteY37" fmla="*/ 516035 h 920231"/>
              <a:gd name="connsiteX38" fmla="*/ 3073635 w 9517857"/>
              <a:gd name="connsiteY38" fmla="*/ 493169 h 920231"/>
              <a:gd name="connsiteX39" fmla="*/ 3222071 w 9517857"/>
              <a:gd name="connsiteY39" fmla="*/ 472434 h 920231"/>
              <a:gd name="connsiteX40" fmla="*/ 3274069 w 9517857"/>
              <a:gd name="connsiteY40" fmla="*/ 453480 h 920231"/>
              <a:gd name="connsiteX41" fmla="*/ 3349632 w 9517857"/>
              <a:gd name="connsiteY41" fmla="*/ 434458 h 920231"/>
              <a:gd name="connsiteX42" fmla="*/ 3479593 w 9517857"/>
              <a:gd name="connsiteY42" fmla="*/ 392312 h 920231"/>
              <a:gd name="connsiteX43" fmla="*/ 3651428 w 9517857"/>
              <a:gd name="connsiteY43" fmla="*/ 363682 h 920231"/>
              <a:gd name="connsiteX44" fmla="*/ 3750023 w 9517857"/>
              <a:gd name="connsiteY44" fmla="*/ 372553 h 920231"/>
              <a:gd name="connsiteX45" fmla="*/ 3844133 w 9517857"/>
              <a:gd name="connsiteY45" fmla="*/ 362523 h 920231"/>
              <a:gd name="connsiteX46" fmla="*/ 3933803 w 9517857"/>
              <a:gd name="connsiteY46" fmla="*/ 359190 h 920231"/>
              <a:gd name="connsiteX47" fmla="*/ 4266740 w 9517857"/>
              <a:gd name="connsiteY47" fmla="*/ 363329 h 920231"/>
              <a:gd name="connsiteX48" fmla="*/ 4430770 w 9517857"/>
              <a:gd name="connsiteY48" fmla="*/ 344518 h 920231"/>
              <a:gd name="connsiteX49" fmla="*/ 4512664 w 9517857"/>
              <a:gd name="connsiteY49" fmla="*/ 321823 h 920231"/>
              <a:gd name="connsiteX50" fmla="*/ 4616423 w 9517857"/>
              <a:gd name="connsiteY50" fmla="*/ 292789 h 920231"/>
              <a:gd name="connsiteX51" fmla="*/ 4807816 w 9517857"/>
              <a:gd name="connsiteY51" fmla="*/ 0 h 920231"/>
              <a:gd name="connsiteX52" fmla="*/ 4826683 w 9517857"/>
              <a:gd name="connsiteY52" fmla="*/ 165317 h 920231"/>
              <a:gd name="connsiteX53" fmla="*/ 4827826 w 9517857"/>
              <a:gd name="connsiteY53" fmla="*/ 248852 h 920231"/>
              <a:gd name="connsiteX54" fmla="*/ 4892569 w 9517857"/>
              <a:gd name="connsiteY54" fmla="*/ 251808 h 920231"/>
              <a:gd name="connsiteX55" fmla="*/ 4896611 w 9517857"/>
              <a:gd name="connsiteY55" fmla="*/ 242323 h 920231"/>
              <a:gd name="connsiteX56" fmla="*/ 4917286 w 9517857"/>
              <a:gd name="connsiteY56" fmla="*/ 245534 h 920231"/>
              <a:gd name="connsiteX57" fmla="*/ 4981173 w 9517857"/>
              <a:gd name="connsiteY57" fmla="*/ 248978 h 920231"/>
              <a:gd name="connsiteX58" fmla="*/ 5060397 w 9517857"/>
              <a:gd name="connsiteY58" fmla="*/ 265563 h 920231"/>
              <a:gd name="connsiteX59" fmla="*/ 5252996 w 9517857"/>
              <a:gd name="connsiteY59" fmla="*/ 272530 h 920231"/>
              <a:gd name="connsiteX60" fmla="*/ 5358056 w 9517857"/>
              <a:gd name="connsiteY60" fmla="*/ 249123 h 920231"/>
              <a:gd name="connsiteX61" fmla="*/ 5426496 w 9517857"/>
              <a:gd name="connsiteY61" fmla="*/ 237017 h 920231"/>
              <a:gd name="connsiteX62" fmla="*/ 5497161 w 9517857"/>
              <a:gd name="connsiteY62" fmla="*/ 230683 h 920231"/>
              <a:gd name="connsiteX63" fmla="*/ 5826043 w 9517857"/>
              <a:gd name="connsiteY63" fmla="*/ 149948 h 920231"/>
              <a:gd name="connsiteX64" fmla="*/ 6013415 w 9517857"/>
              <a:gd name="connsiteY64" fmla="*/ 139191 h 920231"/>
              <a:gd name="connsiteX65" fmla="*/ 6080994 w 9517857"/>
              <a:gd name="connsiteY65" fmla="*/ 144813 h 920231"/>
              <a:gd name="connsiteX66" fmla="*/ 6194152 w 9517857"/>
              <a:gd name="connsiteY66" fmla="*/ 153647 h 920231"/>
              <a:gd name="connsiteX67" fmla="*/ 6281379 w 9517857"/>
              <a:gd name="connsiteY67" fmla="*/ 183501 h 920231"/>
              <a:gd name="connsiteX68" fmla="*/ 6374947 w 9517857"/>
              <a:gd name="connsiteY68" fmla="*/ 181674 h 920231"/>
              <a:gd name="connsiteX69" fmla="*/ 6448518 w 9517857"/>
              <a:gd name="connsiteY69" fmla="*/ 166253 h 920231"/>
              <a:gd name="connsiteX70" fmla="*/ 6544700 w 9517857"/>
              <a:gd name="connsiteY70" fmla="*/ 169036 h 920231"/>
              <a:gd name="connsiteX71" fmla="*/ 6648353 w 9517857"/>
              <a:gd name="connsiteY71" fmla="*/ 174125 h 920231"/>
              <a:gd name="connsiteX72" fmla="*/ 6736227 w 9517857"/>
              <a:gd name="connsiteY72" fmla="*/ 175091 h 920231"/>
              <a:gd name="connsiteX73" fmla="*/ 6977218 w 9517857"/>
              <a:gd name="connsiteY73" fmla="*/ 186164 h 920231"/>
              <a:gd name="connsiteX74" fmla="*/ 7065221 w 9517857"/>
              <a:gd name="connsiteY74" fmla="*/ 229406 h 920231"/>
              <a:gd name="connsiteX75" fmla="*/ 7358195 w 9517857"/>
              <a:gd name="connsiteY75" fmla="*/ 253615 h 920231"/>
              <a:gd name="connsiteX76" fmla="*/ 7565449 w 9517857"/>
              <a:gd name="connsiteY76" fmla="*/ 260825 h 920231"/>
              <a:gd name="connsiteX77" fmla="*/ 7599285 w 9517857"/>
              <a:gd name="connsiteY77" fmla="*/ 267896 h 920231"/>
              <a:gd name="connsiteX78" fmla="*/ 7644411 w 9517857"/>
              <a:gd name="connsiteY78" fmla="*/ 260861 h 920231"/>
              <a:gd name="connsiteX79" fmla="*/ 7825110 w 9517857"/>
              <a:gd name="connsiteY79" fmla="*/ 230984 h 920231"/>
              <a:gd name="connsiteX80" fmla="*/ 7965805 w 9517857"/>
              <a:gd name="connsiteY80" fmla="*/ 202230 h 920231"/>
              <a:gd name="connsiteX81" fmla="*/ 8147401 w 9517857"/>
              <a:gd name="connsiteY81" fmla="*/ 207492 h 920231"/>
              <a:gd name="connsiteX82" fmla="*/ 8256033 w 9517857"/>
              <a:gd name="connsiteY82" fmla="*/ 195588 h 920231"/>
              <a:gd name="connsiteX83" fmla="*/ 8410677 w 9517857"/>
              <a:gd name="connsiteY83" fmla="*/ 174042 h 920231"/>
              <a:gd name="connsiteX84" fmla="*/ 8617841 w 9517857"/>
              <a:gd name="connsiteY84" fmla="*/ 157042 h 920231"/>
              <a:gd name="connsiteX85" fmla="*/ 8715976 w 9517857"/>
              <a:gd name="connsiteY85" fmla="*/ 180249 h 920231"/>
              <a:gd name="connsiteX86" fmla="*/ 8778827 w 9517857"/>
              <a:gd name="connsiteY86" fmla="*/ 174811 h 920231"/>
              <a:gd name="connsiteX87" fmla="*/ 8840778 w 9517857"/>
              <a:gd name="connsiteY87" fmla="*/ 145024 h 920231"/>
              <a:gd name="connsiteX88" fmla="*/ 9010380 w 9517857"/>
              <a:gd name="connsiteY88" fmla="*/ 93766 h 920231"/>
              <a:gd name="connsiteX89" fmla="*/ 9110856 w 9517857"/>
              <a:gd name="connsiteY89" fmla="*/ 72872 h 920231"/>
              <a:gd name="connsiteX90" fmla="*/ 9268817 w 9517857"/>
              <a:gd name="connsiteY90" fmla="*/ 54957 h 920231"/>
              <a:gd name="connsiteX91" fmla="*/ 9316667 w 9517857"/>
              <a:gd name="connsiteY91" fmla="*/ 46922 h 920231"/>
              <a:gd name="connsiteX92" fmla="*/ 9428209 w 9517857"/>
              <a:gd name="connsiteY92" fmla="*/ 31798 h 920231"/>
              <a:gd name="connsiteX93" fmla="*/ 9488916 w 9517857"/>
              <a:gd name="connsiteY93" fmla="*/ 1875 h 920231"/>
              <a:gd name="connsiteX0" fmla="*/ 4687244 w 9517857"/>
              <a:gd name="connsiteY0" fmla="*/ 253173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9488916 w 9517857"/>
              <a:gd name="connsiteY3" fmla="*/ 1875 h 920231"/>
              <a:gd name="connsiteX4" fmla="*/ 9517857 w 9517857"/>
              <a:gd name="connsiteY4" fmla="*/ 1887 h 920231"/>
              <a:gd name="connsiteX5" fmla="*/ 9517857 w 9517857"/>
              <a:gd name="connsiteY5" fmla="*/ 920231 h 920231"/>
              <a:gd name="connsiteX6" fmla="*/ 14604 w 9517857"/>
              <a:gd name="connsiteY6" fmla="*/ 920231 h 920231"/>
              <a:gd name="connsiteX7" fmla="*/ 12841 w 9517857"/>
              <a:gd name="connsiteY7" fmla="*/ 919638 h 920231"/>
              <a:gd name="connsiteX8" fmla="*/ 93 w 9517857"/>
              <a:gd name="connsiteY8" fmla="*/ 914346 h 920231"/>
              <a:gd name="connsiteX9" fmla="*/ 58674 w 9517857"/>
              <a:gd name="connsiteY9" fmla="*/ 892197 h 920231"/>
              <a:gd name="connsiteX10" fmla="*/ 275005 w 9517857"/>
              <a:gd name="connsiteY10" fmla="*/ 809104 h 920231"/>
              <a:gd name="connsiteX11" fmla="*/ 587824 w 9517857"/>
              <a:gd name="connsiteY11" fmla="*/ 800070 h 920231"/>
              <a:gd name="connsiteX12" fmla="*/ 727985 w 9517857"/>
              <a:gd name="connsiteY12" fmla="*/ 721701 h 920231"/>
              <a:gd name="connsiteX13" fmla="*/ 778982 w 9517857"/>
              <a:gd name="connsiteY13" fmla="*/ 712017 h 920231"/>
              <a:gd name="connsiteX14" fmla="*/ 849944 w 9517857"/>
              <a:gd name="connsiteY14" fmla="*/ 719862 h 920231"/>
              <a:gd name="connsiteX15" fmla="*/ 901402 w 9517857"/>
              <a:gd name="connsiteY15" fmla="*/ 730920 h 920231"/>
              <a:gd name="connsiteX16" fmla="*/ 930946 w 9517857"/>
              <a:gd name="connsiteY16" fmla="*/ 735921 h 920231"/>
              <a:gd name="connsiteX17" fmla="*/ 986250 w 9517857"/>
              <a:gd name="connsiteY17" fmla="*/ 715405 h 920231"/>
              <a:gd name="connsiteX18" fmla="*/ 1013752 w 9517857"/>
              <a:gd name="connsiteY18" fmla="*/ 715236 h 920231"/>
              <a:gd name="connsiteX19" fmla="*/ 1023734 w 9517857"/>
              <a:gd name="connsiteY19" fmla="*/ 720446 h 920231"/>
              <a:gd name="connsiteX20" fmla="*/ 1063207 w 9517857"/>
              <a:gd name="connsiteY20" fmla="*/ 717526 h 920231"/>
              <a:gd name="connsiteX21" fmla="*/ 1081980 w 9517857"/>
              <a:gd name="connsiteY21" fmla="*/ 740330 h 920231"/>
              <a:gd name="connsiteX22" fmla="*/ 1218120 w 9517857"/>
              <a:gd name="connsiteY22" fmla="*/ 715155 h 920231"/>
              <a:gd name="connsiteX23" fmla="*/ 1397459 w 9517857"/>
              <a:gd name="connsiteY23" fmla="*/ 693065 h 920231"/>
              <a:gd name="connsiteX24" fmla="*/ 1580688 w 9517857"/>
              <a:gd name="connsiteY24" fmla="*/ 695572 h 920231"/>
              <a:gd name="connsiteX25" fmla="*/ 1772334 w 9517857"/>
              <a:gd name="connsiteY25" fmla="*/ 712515 h 920231"/>
              <a:gd name="connsiteX26" fmla="*/ 2002561 w 9517857"/>
              <a:gd name="connsiteY26" fmla="*/ 661792 h 920231"/>
              <a:gd name="connsiteX27" fmla="*/ 2135144 w 9517857"/>
              <a:gd name="connsiteY27" fmla="*/ 638376 h 920231"/>
              <a:gd name="connsiteX28" fmla="*/ 2440292 w 9517857"/>
              <a:gd name="connsiteY28" fmla="*/ 595737 h 920231"/>
              <a:gd name="connsiteX29" fmla="*/ 2547829 w 9517857"/>
              <a:gd name="connsiteY29" fmla="*/ 568025 h 920231"/>
              <a:gd name="connsiteX30" fmla="*/ 2658055 w 9517857"/>
              <a:gd name="connsiteY30" fmla="*/ 580602 h 920231"/>
              <a:gd name="connsiteX31" fmla="*/ 2693698 w 9517857"/>
              <a:gd name="connsiteY31" fmla="*/ 561904 h 920231"/>
              <a:gd name="connsiteX32" fmla="*/ 2699673 w 9517857"/>
              <a:gd name="connsiteY32" fmla="*/ 558275 h 920231"/>
              <a:gd name="connsiteX33" fmla="*/ 2727306 w 9517857"/>
              <a:gd name="connsiteY33" fmla="*/ 552573 h 920231"/>
              <a:gd name="connsiteX34" fmla="*/ 2730451 w 9517857"/>
              <a:gd name="connsiteY34" fmla="*/ 539933 h 920231"/>
              <a:gd name="connsiteX35" fmla="*/ 2768713 w 9517857"/>
              <a:gd name="connsiteY35" fmla="*/ 523450 h 920231"/>
              <a:gd name="connsiteX36" fmla="*/ 2820868 w 9517857"/>
              <a:gd name="connsiteY36" fmla="*/ 516035 h 920231"/>
              <a:gd name="connsiteX37" fmla="*/ 3073635 w 9517857"/>
              <a:gd name="connsiteY37" fmla="*/ 493169 h 920231"/>
              <a:gd name="connsiteX38" fmla="*/ 3222071 w 9517857"/>
              <a:gd name="connsiteY38" fmla="*/ 472434 h 920231"/>
              <a:gd name="connsiteX39" fmla="*/ 3274069 w 9517857"/>
              <a:gd name="connsiteY39" fmla="*/ 453480 h 920231"/>
              <a:gd name="connsiteX40" fmla="*/ 3349632 w 9517857"/>
              <a:gd name="connsiteY40" fmla="*/ 434458 h 920231"/>
              <a:gd name="connsiteX41" fmla="*/ 3479593 w 9517857"/>
              <a:gd name="connsiteY41" fmla="*/ 392312 h 920231"/>
              <a:gd name="connsiteX42" fmla="*/ 3651428 w 9517857"/>
              <a:gd name="connsiteY42" fmla="*/ 363682 h 920231"/>
              <a:gd name="connsiteX43" fmla="*/ 3750023 w 9517857"/>
              <a:gd name="connsiteY43" fmla="*/ 372553 h 920231"/>
              <a:gd name="connsiteX44" fmla="*/ 3844133 w 9517857"/>
              <a:gd name="connsiteY44" fmla="*/ 362523 h 920231"/>
              <a:gd name="connsiteX45" fmla="*/ 3933803 w 9517857"/>
              <a:gd name="connsiteY45" fmla="*/ 359190 h 920231"/>
              <a:gd name="connsiteX46" fmla="*/ 4266740 w 9517857"/>
              <a:gd name="connsiteY46" fmla="*/ 363329 h 920231"/>
              <a:gd name="connsiteX47" fmla="*/ 4430770 w 9517857"/>
              <a:gd name="connsiteY47" fmla="*/ 344518 h 920231"/>
              <a:gd name="connsiteX48" fmla="*/ 4512664 w 9517857"/>
              <a:gd name="connsiteY48" fmla="*/ 321823 h 920231"/>
              <a:gd name="connsiteX49" fmla="*/ 4616423 w 9517857"/>
              <a:gd name="connsiteY49" fmla="*/ 292789 h 920231"/>
              <a:gd name="connsiteX50" fmla="*/ 4807816 w 9517857"/>
              <a:gd name="connsiteY50" fmla="*/ 0 h 920231"/>
              <a:gd name="connsiteX51" fmla="*/ 4826683 w 9517857"/>
              <a:gd name="connsiteY51" fmla="*/ 165317 h 920231"/>
              <a:gd name="connsiteX52" fmla="*/ 4827826 w 9517857"/>
              <a:gd name="connsiteY52" fmla="*/ 248852 h 920231"/>
              <a:gd name="connsiteX53" fmla="*/ 4892569 w 9517857"/>
              <a:gd name="connsiteY53" fmla="*/ 251808 h 920231"/>
              <a:gd name="connsiteX54" fmla="*/ 4896611 w 9517857"/>
              <a:gd name="connsiteY54" fmla="*/ 242323 h 920231"/>
              <a:gd name="connsiteX55" fmla="*/ 4917286 w 9517857"/>
              <a:gd name="connsiteY55" fmla="*/ 245534 h 920231"/>
              <a:gd name="connsiteX56" fmla="*/ 4981173 w 9517857"/>
              <a:gd name="connsiteY56" fmla="*/ 248978 h 920231"/>
              <a:gd name="connsiteX57" fmla="*/ 5060397 w 9517857"/>
              <a:gd name="connsiteY57" fmla="*/ 265563 h 920231"/>
              <a:gd name="connsiteX58" fmla="*/ 5252996 w 9517857"/>
              <a:gd name="connsiteY58" fmla="*/ 272530 h 920231"/>
              <a:gd name="connsiteX59" fmla="*/ 5358056 w 9517857"/>
              <a:gd name="connsiteY59" fmla="*/ 249123 h 920231"/>
              <a:gd name="connsiteX60" fmla="*/ 5426496 w 9517857"/>
              <a:gd name="connsiteY60" fmla="*/ 237017 h 920231"/>
              <a:gd name="connsiteX61" fmla="*/ 5497161 w 9517857"/>
              <a:gd name="connsiteY61" fmla="*/ 230683 h 920231"/>
              <a:gd name="connsiteX62" fmla="*/ 5826043 w 9517857"/>
              <a:gd name="connsiteY62" fmla="*/ 149948 h 920231"/>
              <a:gd name="connsiteX63" fmla="*/ 6013415 w 9517857"/>
              <a:gd name="connsiteY63" fmla="*/ 139191 h 920231"/>
              <a:gd name="connsiteX64" fmla="*/ 6080994 w 9517857"/>
              <a:gd name="connsiteY64" fmla="*/ 144813 h 920231"/>
              <a:gd name="connsiteX65" fmla="*/ 6194152 w 9517857"/>
              <a:gd name="connsiteY65" fmla="*/ 153647 h 920231"/>
              <a:gd name="connsiteX66" fmla="*/ 6281379 w 9517857"/>
              <a:gd name="connsiteY66" fmla="*/ 183501 h 920231"/>
              <a:gd name="connsiteX67" fmla="*/ 6374947 w 9517857"/>
              <a:gd name="connsiteY67" fmla="*/ 181674 h 920231"/>
              <a:gd name="connsiteX68" fmla="*/ 6448518 w 9517857"/>
              <a:gd name="connsiteY68" fmla="*/ 166253 h 920231"/>
              <a:gd name="connsiteX69" fmla="*/ 6544700 w 9517857"/>
              <a:gd name="connsiteY69" fmla="*/ 169036 h 920231"/>
              <a:gd name="connsiteX70" fmla="*/ 6648353 w 9517857"/>
              <a:gd name="connsiteY70" fmla="*/ 174125 h 920231"/>
              <a:gd name="connsiteX71" fmla="*/ 6736227 w 9517857"/>
              <a:gd name="connsiteY71" fmla="*/ 175091 h 920231"/>
              <a:gd name="connsiteX72" fmla="*/ 6977218 w 9517857"/>
              <a:gd name="connsiteY72" fmla="*/ 186164 h 920231"/>
              <a:gd name="connsiteX73" fmla="*/ 7065221 w 9517857"/>
              <a:gd name="connsiteY73" fmla="*/ 229406 h 920231"/>
              <a:gd name="connsiteX74" fmla="*/ 7358195 w 9517857"/>
              <a:gd name="connsiteY74" fmla="*/ 253615 h 920231"/>
              <a:gd name="connsiteX75" fmla="*/ 7565449 w 9517857"/>
              <a:gd name="connsiteY75" fmla="*/ 260825 h 920231"/>
              <a:gd name="connsiteX76" fmla="*/ 7599285 w 9517857"/>
              <a:gd name="connsiteY76" fmla="*/ 267896 h 920231"/>
              <a:gd name="connsiteX77" fmla="*/ 7644411 w 9517857"/>
              <a:gd name="connsiteY77" fmla="*/ 260861 h 920231"/>
              <a:gd name="connsiteX78" fmla="*/ 7825110 w 9517857"/>
              <a:gd name="connsiteY78" fmla="*/ 230984 h 920231"/>
              <a:gd name="connsiteX79" fmla="*/ 7965805 w 9517857"/>
              <a:gd name="connsiteY79" fmla="*/ 202230 h 920231"/>
              <a:gd name="connsiteX80" fmla="*/ 8147401 w 9517857"/>
              <a:gd name="connsiteY80" fmla="*/ 207492 h 920231"/>
              <a:gd name="connsiteX81" fmla="*/ 8256033 w 9517857"/>
              <a:gd name="connsiteY81" fmla="*/ 195588 h 920231"/>
              <a:gd name="connsiteX82" fmla="*/ 8410677 w 9517857"/>
              <a:gd name="connsiteY82" fmla="*/ 174042 h 920231"/>
              <a:gd name="connsiteX83" fmla="*/ 8617841 w 9517857"/>
              <a:gd name="connsiteY83" fmla="*/ 157042 h 920231"/>
              <a:gd name="connsiteX84" fmla="*/ 8715976 w 9517857"/>
              <a:gd name="connsiteY84" fmla="*/ 180249 h 920231"/>
              <a:gd name="connsiteX85" fmla="*/ 8778827 w 9517857"/>
              <a:gd name="connsiteY85" fmla="*/ 174811 h 920231"/>
              <a:gd name="connsiteX86" fmla="*/ 8840778 w 9517857"/>
              <a:gd name="connsiteY86" fmla="*/ 145024 h 920231"/>
              <a:gd name="connsiteX87" fmla="*/ 9010380 w 9517857"/>
              <a:gd name="connsiteY87" fmla="*/ 93766 h 920231"/>
              <a:gd name="connsiteX88" fmla="*/ 9110856 w 9517857"/>
              <a:gd name="connsiteY88" fmla="*/ 72872 h 920231"/>
              <a:gd name="connsiteX89" fmla="*/ 9268817 w 9517857"/>
              <a:gd name="connsiteY89" fmla="*/ 54957 h 920231"/>
              <a:gd name="connsiteX90" fmla="*/ 9316667 w 9517857"/>
              <a:gd name="connsiteY90" fmla="*/ 46922 h 920231"/>
              <a:gd name="connsiteX91" fmla="*/ 9428209 w 9517857"/>
              <a:gd name="connsiteY91" fmla="*/ 31798 h 920231"/>
              <a:gd name="connsiteX92" fmla="*/ 9488916 w 9517857"/>
              <a:gd name="connsiteY92" fmla="*/ 1875 h 920231"/>
              <a:gd name="connsiteX0" fmla="*/ 9488916 w 9517857"/>
              <a:gd name="connsiteY0" fmla="*/ 1875 h 920231"/>
              <a:gd name="connsiteX1" fmla="*/ 9517857 w 9517857"/>
              <a:gd name="connsiteY1" fmla="*/ 1887 h 920231"/>
              <a:gd name="connsiteX2" fmla="*/ 9517857 w 9517857"/>
              <a:gd name="connsiteY2" fmla="*/ 920231 h 920231"/>
              <a:gd name="connsiteX3" fmla="*/ 14604 w 9517857"/>
              <a:gd name="connsiteY3" fmla="*/ 920231 h 920231"/>
              <a:gd name="connsiteX4" fmla="*/ 12841 w 9517857"/>
              <a:gd name="connsiteY4" fmla="*/ 919638 h 920231"/>
              <a:gd name="connsiteX5" fmla="*/ 93 w 9517857"/>
              <a:gd name="connsiteY5" fmla="*/ 914346 h 920231"/>
              <a:gd name="connsiteX6" fmla="*/ 58674 w 9517857"/>
              <a:gd name="connsiteY6" fmla="*/ 892197 h 920231"/>
              <a:gd name="connsiteX7" fmla="*/ 275005 w 9517857"/>
              <a:gd name="connsiteY7" fmla="*/ 809104 h 920231"/>
              <a:gd name="connsiteX8" fmla="*/ 587824 w 9517857"/>
              <a:gd name="connsiteY8" fmla="*/ 800070 h 920231"/>
              <a:gd name="connsiteX9" fmla="*/ 727985 w 9517857"/>
              <a:gd name="connsiteY9" fmla="*/ 721701 h 920231"/>
              <a:gd name="connsiteX10" fmla="*/ 778982 w 9517857"/>
              <a:gd name="connsiteY10" fmla="*/ 712017 h 920231"/>
              <a:gd name="connsiteX11" fmla="*/ 849944 w 9517857"/>
              <a:gd name="connsiteY11" fmla="*/ 719862 h 920231"/>
              <a:gd name="connsiteX12" fmla="*/ 901402 w 9517857"/>
              <a:gd name="connsiteY12" fmla="*/ 730920 h 920231"/>
              <a:gd name="connsiteX13" fmla="*/ 930946 w 9517857"/>
              <a:gd name="connsiteY13" fmla="*/ 735921 h 920231"/>
              <a:gd name="connsiteX14" fmla="*/ 986250 w 9517857"/>
              <a:gd name="connsiteY14" fmla="*/ 715405 h 920231"/>
              <a:gd name="connsiteX15" fmla="*/ 1013752 w 9517857"/>
              <a:gd name="connsiteY15" fmla="*/ 715236 h 920231"/>
              <a:gd name="connsiteX16" fmla="*/ 1023734 w 9517857"/>
              <a:gd name="connsiteY16" fmla="*/ 720446 h 920231"/>
              <a:gd name="connsiteX17" fmla="*/ 1063207 w 9517857"/>
              <a:gd name="connsiteY17" fmla="*/ 717526 h 920231"/>
              <a:gd name="connsiteX18" fmla="*/ 1081980 w 9517857"/>
              <a:gd name="connsiteY18" fmla="*/ 740330 h 920231"/>
              <a:gd name="connsiteX19" fmla="*/ 1218120 w 9517857"/>
              <a:gd name="connsiteY19" fmla="*/ 715155 h 920231"/>
              <a:gd name="connsiteX20" fmla="*/ 1397459 w 9517857"/>
              <a:gd name="connsiteY20" fmla="*/ 693065 h 920231"/>
              <a:gd name="connsiteX21" fmla="*/ 1580688 w 9517857"/>
              <a:gd name="connsiteY21" fmla="*/ 695572 h 920231"/>
              <a:gd name="connsiteX22" fmla="*/ 1772334 w 9517857"/>
              <a:gd name="connsiteY22" fmla="*/ 712515 h 920231"/>
              <a:gd name="connsiteX23" fmla="*/ 2002561 w 9517857"/>
              <a:gd name="connsiteY23" fmla="*/ 661792 h 920231"/>
              <a:gd name="connsiteX24" fmla="*/ 2135144 w 9517857"/>
              <a:gd name="connsiteY24" fmla="*/ 638376 h 920231"/>
              <a:gd name="connsiteX25" fmla="*/ 2440292 w 9517857"/>
              <a:gd name="connsiteY25" fmla="*/ 595737 h 920231"/>
              <a:gd name="connsiteX26" fmla="*/ 2547829 w 9517857"/>
              <a:gd name="connsiteY26" fmla="*/ 568025 h 920231"/>
              <a:gd name="connsiteX27" fmla="*/ 2658055 w 9517857"/>
              <a:gd name="connsiteY27" fmla="*/ 580602 h 920231"/>
              <a:gd name="connsiteX28" fmla="*/ 2693698 w 9517857"/>
              <a:gd name="connsiteY28" fmla="*/ 561904 h 920231"/>
              <a:gd name="connsiteX29" fmla="*/ 2699673 w 9517857"/>
              <a:gd name="connsiteY29" fmla="*/ 558275 h 920231"/>
              <a:gd name="connsiteX30" fmla="*/ 2727306 w 9517857"/>
              <a:gd name="connsiteY30" fmla="*/ 552573 h 920231"/>
              <a:gd name="connsiteX31" fmla="*/ 2730451 w 9517857"/>
              <a:gd name="connsiteY31" fmla="*/ 539933 h 920231"/>
              <a:gd name="connsiteX32" fmla="*/ 2768713 w 9517857"/>
              <a:gd name="connsiteY32" fmla="*/ 523450 h 920231"/>
              <a:gd name="connsiteX33" fmla="*/ 2820868 w 9517857"/>
              <a:gd name="connsiteY33" fmla="*/ 516035 h 920231"/>
              <a:gd name="connsiteX34" fmla="*/ 3073635 w 9517857"/>
              <a:gd name="connsiteY34" fmla="*/ 493169 h 920231"/>
              <a:gd name="connsiteX35" fmla="*/ 3222071 w 9517857"/>
              <a:gd name="connsiteY35" fmla="*/ 472434 h 920231"/>
              <a:gd name="connsiteX36" fmla="*/ 3274069 w 9517857"/>
              <a:gd name="connsiteY36" fmla="*/ 453480 h 920231"/>
              <a:gd name="connsiteX37" fmla="*/ 3349632 w 9517857"/>
              <a:gd name="connsiteY37" fmla="*/ 434458 h 920231"/>
              <a:gd name="connsiteX38" fmla="*/ 3479593 w 9517857"/>
              <a:gd name="connsiteY38" fmla="*/ 392312 h 920231"/>
              <a:gd name="connsiteX39" fmla="*/ 3651428 w 9517857"/>
              <a:gd name="connsiteY39" fmla="*/ 363682 h 920231"/>
              <a:gd name="connsiteX40" fmla="*/ 3750023 w 9517857"/>
              <a:gd name="connsiteY40" fmla="*/ 372553 h 920231"/>
              <a:gd name="connsiteX41" fmla="*/ 3844133 w 9517857"/>
              <a:gd name="connsiteY41" fmla="*/ 362523 h 920231"/>
              <a:gd name="connsiteX42" fmla="*/ 3933803 w 9517857"/>
              <a:gd name="connsiteY42" fmla="*/ 359190 h 920231"/>
              <a:gd name="connsiteX43" fmla="*/ 4266740 w 9517857"/>
              <a:gd name="connsiteY43" fmla="*/ 363329 h 920231"/>
              <a:gd name="connsiteX44" fmla="*/ 4430770 w 9517857"/>
              <a:gd name="connsiteY44" fmla="*/ 344518 h 920231"/>
              <a:gd name="connsiteX45" fmla="*/ 4512664 w 9517857"/>
              <a:gd name="connsiteY45" fmla="*/ 321823 h 920231"/>
              <a:gd name="connsiteX46" fmla="*/ 4616423 w 9517857"/>
              <a:gd name="connsiteY46" fmla="*/ 292789 h 920231"/>
              <a:gd name="connsiteX47" fmla="*/ 4807816 w 9517857"/>
              <a:gd name="connsiteY47" fmla="*/ 0 h 920231"/>
              <a:gd name="connsiteX48" fmla="*/ 4826683 w 9517857"/>
              <a:gd name="connsiteY48" fmla="*/ 165317 h 920231"/>
              <a:gd name="connsiteX49" fmla="*/ 4827826 w 9517857"/>
              <a:gd name="connsiteY49" fmla="*/ 248852 h 920231"/>
              <a:gd name="connsiteX50" fmla="*/ 4892569 w 9517857"/>
              <a:gd name="connsiteY50" fmla="*/ 251808 h 920231"/>
              <a:gd name="connsiteX51" fmla="*/ 4896611 w 9517857"/>
              <a:gd name="connsiteY51" fmla="*/ 242323 h 920231"/>
              <a:gd name="connsiteX52" fmla="*/ 4917286 w 9517857"/>
              <a:gd name="connsiteY52" fmla="*/ 245534 h 920231"/>
              <a:gd name="connsiteX53" fmla="*/ 4981173 w 9517857"/>
              <a:gd name="connsiteY53" fmla="*/ 248978 h 920231"/>
              <a:gd name="connsiteX54" fmla="*/ 5060397 w 9517857"/>
              <a:gd name="connsiteY54" fmla="*/ 265563 h 920231"/>
              <a:gd name="connsiteX55" fmla="*/ 5252996 w 9517857"/>
              <a:gd name="connsiteY55" fmla="*/ 272530 h 920231"/>
              <a:gd name="connsiteX56" fmla="*/ 5358056 w 9517857"/>
              <a:gd name="connsiteY56" fmla="*/ 249123 h 920231"/>
              <a:gd name="connsiteX57" fmla="*/ 5426496 w 9517857"/>
              <a:gd name="connsiteY57" fmla="*/ 237017 h 920231"/>
              <a:gd name="connsiteX58" fmla="*/ 5497161 w 9517857"/>
              <a:gd name="connsiteY58" fmla="*/ 230683 h 920231"/>
              <a:gd name="connsiteX59" fmla="*/ 5826043 w 9517857"/>
              <a:gd name="connsiteY59" fmla="*/ 149948 h 920231"/>
              <a:gd name="connsiteX60" fmla="*/ 6013415 w 9517857"/>
              <a:gd name="connsiteY60" fmla="*/ 139191 h 920231"/>
              <a:gd name="connsiteX61" fmla="*/ 6080994 w 9517857"/>
              <a:gd name="connsiteY61" fmla="*/ 144813 h 920231"/>
              <a:gd name="connsiteX62" fmla="*/ 6194152 w 9517857"/>
              <a:gd name="connsiteY62" fmla="*/ 153647 h 920231"/>
              <a:gd name="connsiteX63" fmla="*/ 6281379 w 9517857"/>
              <a:gd name="connsiteY63" fmla="*/ 183501 h 920231"/>
              <a:gd name="connsiteX64" fmla="*/ 6374947 w 9517857"/>
              <a:gd name="connsiteY64" fmla="*/ 181674 h 920231"/>
              <a:gd name="connsiteX65" fmla="*/ 6448518 w 9517857"/>
              <a:gd name="connsiteY65" fmla="*/ 166253 h 920231"/>
              <a:gd name="connsiteX66" fmla="*/ 6544700 w 9517857"/>
              <a:gd name="connsiteY66" fmla="*/ 169036 h 920231"/>
              <a:gd name="connsiteX67" fmla="*/ 6648353 w 9517857"/>
              <a:gd name="connsiteY67" fmla="*/ 174125 h 920231"/>
              <a:gd name="connsiteX68" fmla="*/ 6736227 w 9517857"/>
              <a:gd name="connsiteY68" fmla="*/ 175091 h 920231"/>
              <a:gd name="connsiteX69" fmla="*/ 6977218 w 9517857"/>
              <a:gd name="connsiteY69" fmla="*/ 186164 h 920231"/>
              <a:gd name="connsiteX70" fmla="*/ 7065221 w 9517857"/>
              <a:gd name="connsiteY70" fmla="*/ 229406 h 920231"/>
              <a:gd name="connsiteX71" fmla="*/ 7358195 w 9517857"/>
              <a:gd name="connsiteY71" fmla="*/ 253615 h 920231"/>
              <a:gd name="connsiteX72" fmla="*/ 7565449 w 9517857"/>
              <a:gd name="connsiteY72" fmla="*/ 260825 h 920231"/>
              <a:gd name="connsiteX73" fmla="*/ 7599285 w 9517857"/>
              <a:gd name="connsiteY73" fmla="*/ 267896 h 920231"/>
              <a:gd name="connsiteX74" fmla="*/ 7644411 w 9517857"/>
              <a:gd name="connsiteY74" fmla="*/ 260861 h 920231"/>
              <a:gd name="connsiteX75" fmla="*/ 7825110 w 9517857"/>
              <a:gd name="connsiteY75" fmla="*/ 230984 h 920231"/>
              <a:gd name="connsiteX76" fmla="*/ 7965805 w 9517857"/>
              <a:gd name="connsiteY76" fmla="*/ 202230 h 920231"/>
              <a:gd name="connsiteX77" fmla="*/ 8147401 w 9517857"/>
              <a:gd name="connsiteY77" fmla="*/ 207492 h 920231"/>
              <a:gd name="connsiteX78" fmla="*/ 8256033 w 9517857"/>
              <a:gd name="connsiteY78" fmla="*/ 195588 h 920231"/>
              <a:gd name="connsiteX79" fmla="*/ 8410677 w 9517857"/>
              <a:gd name="connsiteY79" fmla="*/ 174042 h 920231"/>
              <a:gd name="connsiteX80" fmla="*/ 8617841 w 9517857"/>
              <a:gd name="connsiteY80" fmla="*/ 157042 h 920231"/>
              <a:gd name="connsiteX81" fmla="*/ 8715976 w 9517857"/>
              <a:gd name="connsiteY81" fmla="*/ 180249 h 920231"/>
              <a:gd name="connsiteX82" fmla="*/ 8778827 w 9517857"/>
              <a:gd name="connsiteY82" fmla="*/ 174811 h 920231"/>
              <a:gd name="connsiteX83" fmla="*/ 8840778 w 9517857"/>
              <a:gd name="connsiteY83" fmla="*/ 145024 h 920231"/>
              <a:gd name="connsiteX84" fmla="*/ 9010380 w 9517857"/>
              <a:gd name="connsiteY84" fmla="*/ 93766 h 920231"/>
              <a:gd name="connsiteX85" fmla="*/ 9110856 w 9517857"/>
              <a:gd name="connsiteY85" fmla="*/ 72872 h 920231"/>
              <a:gd name="connsiteX86" fmla="*/ 9268817 w 9517857"/>
              <a:gd name="connsiteY86" fmla="*/ 54957 h 920231"/>
              <a:gd name="connsiteX87" fmla="*/ 9316667 w 9517857"/>
              <a:gd name="connsiteY87" fmla="*/ 46922 h 920231"/>
              <a:gd name="connsiteX88" fmla="*/ 9428209 w 9517857"/>
              <a:gd name="connsiteY88" fmla="*/ 31798 h 920231"/>
              <a:gd name="connsiteX89" fmla="*/ 9488916 w 9517857"/>
              <a:gd name="connsiteY89" fmla="*/ 1875 h 920231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826683 w 9517857"/>
              <a:gd name="connsiteY48" fmla="*/ 163442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750023 w 9517857"/>
              <a:gd name="connsiteY39" fmla="*/ 370678 h 918356"/>
              <a:gd name="connsiteX40" fmla="*/ 3844133 w 9517857"/>
              <a:gd name="connsiteY40" fmla="*/ 360648 h 918356"/>
              <a:gd name="connsiteX41" fmla="*/ 3933803 w 9517857"/>
              <a:gd name="connsiteY41" fmla="*/ 357315 h 918356"/>
              <a:gd name="connsiteX42" fmla="*/ 4266740 w 9517857"/>
              <a:gd name="connsiteY42" fmla="*/ 361454 h 918356"/>
              <a:gd name="connsiteX43" fmla="*/ 4430770 w 9517857"/>
              <a:gd name="connsiteY43" fmla="*/ 342643 h 918356"/>
              <a:gd name="connsiteX44" fmla="*/ 4512664 w 9517857"/>
              <a:gd name="connsiteY44" fmla="*/ 319948 h 918356"/>
              <a:gd name="connsiteX45" fmla="*/ 4616423 w 9517857"/>
              <a:gd name="connsiteY45" fmla="*/ 290914 h 918356"/>
              <a:gd name="connsiteX46" fmla="*/ 4689163 w 9517857"/>
              <a:gd name="connsiteY46" fmla="*/ 272812 h 918356"/>
              <a:gd name="connsiteX47" fmla="*/ 4783273 w 9517857"/>
              <a:gd name="connsiteY47" fmla="*/ 248463 h 918356"/>
              <a:gd name="connsiteX48" fmla="*/ 4836507 w 9517857"/>
              <a:gd name="connsiteY48" fmla="*/ 256788 h 918356"/>
              <a:gd name="connsiteX49" fmla="*/ 4892569 w 9517857"/>
              <a:gd name="connsiteY49" fmla="*/ 249933 h 918356"/>
              <a:gd name="connsiteX50" fmla="*/ 4896611 w 9517857"/>
              <a:gd name="connsiteY50" fmla="*/ 240448 h 918356"/>
              <a:gd name="connsiteX51" fmla="*/ 4917286 w 9517857"/>
              <a:gd name="connsiteY51" fmla="*/ 243659 h 918356"/>
              <a:gd name="connsiteX52" fmla="*/ 4981173 w 9517857"/>
              <a:gd name="connsiteY52" fmla="*/ 247103 h 918356"/>
              <a:gd name="connsiteX53" fmla="*/ 5060397 w 9517857"/>
              <a:gd name="connsiteY53" fmla="*/ 263688 h 918356"/>
              <a:gd name="connsiteX54" fmla="*/ 5252996 w 9517857"/>
              <a:gd name="connsiteY54" fmla="*/ 270655 h 918356"/>
              <a:gd name="connsiteX55" fmla="*/ 5358056 w 9517857"/>
              <a:gd name="connsiteY55" fmla="*/ 247248 h 918356"/>
              <a:gd name="connsiteX56" fmla="*/ 5426496 w 9517857"/>
              <a:gd name="connsiteY56" fmla="*/ 235142 h 918356"/>
              <a:gd name="connsiteX57" fmla="*/ 5497161 w 9517857"/>
              <a:gd name="connsiteY57" fmla="*/ 228808 h 918356"/>
              <a:gd name="connsiteX58" fmla="*/ 5826043 w 9517857"/>
              <a:gd name="connsiteY58" fmla="*/ 148073 h 918356"/>
              <a:gd name="connsiteX59" fmla="*/ 6007627 w 9517857"/>
              <a:gd name="connsiteY59" fmla="*/ 147126 h 918356"/>
              <a:gd name="connsiteX60" fmla="*/ 6080994 w 9517857"/>
              <a:gd name="connsiteY60" fmla="*/ 142938 h 918356"/>
              <a:gd name="connsiteX61" fmla="*/ 6194152 w 9517857"/>
              <a:gd name="connsiteY61" fmla="*/ 151772 h 918356"/>
              <a:gd name="connsiteX62" fmla="*/ 6281379 w 9517857"/>
              <a:gd name="connsiteY62" fmla="*/ 181626 h 918356"/>
              <a:gd name="connsiteX63" fmla="*/ 6489033 w 9517857"/>
              <a:gd name="connsiteY63" fmla="*/ 167648 h 918356"/>
              <a:gd name="connsiteX64" fmla="*/ 6544700 w 9517857"/>
              <a:gd name="connsiteY64" fmla="*/ 167161 h 918356"/>
              <a:gd name="connsiteX65" fmla="*/ 6648353 w 9517857"/>
              <a:gd name="connsiteY65" fmla="*/ 172250 h 918356"/>
              <a:gd name="connsiteX66" fmla="*/ 6736227 w 9517857"/>
              <a:gd name="connsiteY66" fmla="*/ 173216 h 918356"/>
              <a:gd name="connsiteX67" fmla="*/ 6977218 w 9517857"/>
              <a:gd name="connsiteY67" fmla="*/ 184289 h 918356"/>
              <a:gd name="connsiteX68" fmla="*/ 7065221 w 9517857"/>
              <a:gd name="connsiteY68" fmla="*/ 227531 h 918356"/>
              <a:gd name="connsiteX69" fmla="*/ 7358195 w 9517857"/>
              <a:gd name="connsiteY69" fmla="*/ 251740 h 918356"/>
              <a:gd name="connsiteX70" fmla="*/ 7565449 w 9517857"/>
              <a:gd name="connsiteY70" fmla="*/ 258950 h 918356"/>
              <a:gd name="connsiteX71" fmla="*/ 7599285 w 9517857"/>
              <a:gd name="connsiteY71" fmla="*/ 266021 h 918356"/>
              <a:gd name="connsiteX72" fmla="*/ 7644411 w 9517857"/>
              <a:gd name="connsiteY72" fmla="*/ 258986 h 918356"/>
              <a:gd name="connsiteX73" fmla="*/ 7825110 w 9517857"/>
              <a:gd name="connsiteY73" fmla="*/ 229109 h 918356"/>
              <a:gd name="connsiteX74" fmla="*/ 7965805 w 9517857"/>
              <a:gd name="connsiteY74" fmla="*/ 200355 h 918356"/>
              <a:gd name="connsiteX75" fmla="*/ 8147401 w 9517857"/>
              <a:gd name="connsiteY75" fmla="*/ 205617 h 918356"/>
              <a:gd name="connsiteX76" fmla="*/ 8256033 w 9517857"/>
              <a:gd name="connsiteY76" fmla="*/ 193713 h 918356"/>
              <a:gd name="connsiteX77" fmla="*/ 8410677 w 9517857"/>
              <a:gd name="connsiteY77" fmla="*/ 172167 h 918356"/>
              <a:gd name="connsiteX78" fmla="*/ 8617841 w 9517857"/>
              <a:gd name="connsiteY78" fmla="*/ 155167 h 918356"/>
              <a:gd name="connsiteX79" fmla="*/ 8715976 w 9517857"/>
              <a:gd name="connsiteY79" fmla="*/ 178374 h 918356"/>
              <a:gd name="connsiteX80" fmla="*/ 8778827 w 9517857"/>
              <a:gd name="connsiteY80" fmla="*/ 172936 h 918356"/>
              <a:gd name="connsiteX81" fmla="*/ 8855248 w 9517857"/>
              <a:gd name="connsiteY81" fmla="*/ 143149 h 918356"/>
              <a:gd name="connsiteX82" fmla="*/ 9010380 w 9517857"/>
              <a:gd name="connsiteY82" fmla="*/ 91891 h 918356"/>
              <a:gd name="connsiteX83" fmla="*/ 9110856 w 9517857"/>
              <a:gd name="connsiteY83" fmla="*/ 70997 h 918356"/>
              <a:gd name="connsiteX84" fmla="*/ 9268817 w 9517857"/>
              <a:gd name="connsiteY84" fmla="*/ 53082 h 918356"/>
              <a:gd name="connsiteX85" fmla="*/ 9316667 w 9517857"/>
              <a:gd name="connsiteY85" fmla="*/ 45047 h 918356"/>
              <a:gd name="connsiteX86" fmla="*/ 9428209 w 9517857"/>
              <a:gd name="connsiteY86" fmla="*/ 29923 h 918356"/>
              <a:gd name="connsiteX87" fmla="*/ 9488916 w 9517857"/>
              <a:gd name="connsiteY8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844133 w 9517857"/>
              <a:gd name="connsiteY39" fmla="*/ 360648 h 918356"/>
              <a:gd name="connsiteX40" fmla="*/ 3933803 w 9517857"/>
              <a:gd name="connsiteY40" fmla="*/ 357315 h 918356"/>
              <a:gd name="connsiteX41" fmla="*/ 4266740 w 9517857"/>
              <a:gd name="connsiteY41" fmla="*/ 361454 h 918356"/>
              <a:gd name="connsiteX42" fmla="*/ 4430770 w 9517857"/>
              <a:gd name="connsiteY42" fmla="*/ 342643 h 918356"/>
              <a:gd name="connsiteX43" fmla="*/ 4512664 w 9517857"/>
              <a:gd name="connsiteY43" fmla="*/ 319948 h 918356"/>
              <a:gd name="connsiteX44" fmla="*/ 4616423 w 9517857"/>
              <a:gd name="connsiteY44" fmla="*/ 290914 h 918356"/>
              <a:gd name="connsiteX45" fmla="*/ 4689163 w 9517857"/>
              <a:gd name="connsiteY45" fmla="*/ 272812 h 918356"/>
              <a:gd name="connsiteX46" fmla="*/ 4783273 w 9517857"/>
              <a:gd name="connsiteY46" fmla="*/ 248463 h 918356"/>
              <a:gd name="connsiteX47" fmla="*/ 4836507 w 9517857"/>
              <a:gd name="connsiteY47" fmla="*/ 256788 h 918356"/>
              <a:gd name="connsiteX48" fmla="*/ 4892569 w 9517857"/>
              <a:gd name="connsiteY48" fmla="*/ 249933 h 918356"/>
              <a:gd name="connsiteX49" fmla="*/ 4896611 w 9517857"/>
              <a:gd name="connsiteY49" fmla="*/ 240448 h 918356"/>
              <a:gd name="connsiteX50" fmla="*/ 4917286 w 9517857"/>
              <a:gd name="connsiteY50" fmla="*/ 243659 h 918356"/>
              <a:gd name="connsiteX51" fmla="*/ 4981173 w 9517857"/>
              <a:gd name="connsiteY51" fmla="*/ 247103 h 918356"/>
              <a:gd name="connsiteX52" fmla="*/ 5060397 w 9517857"/>
              <a:gd name="connsiteY52" fmla="*/ 263688 h 918356"/>
              <a:gd name="connsiteX53" fmla="*/ 5252996 w 9517857"/>
              <a:gd name="connsiteY53" fmla="*/ 270655 h 918356"/>
              <a:gd name="connsiteX54" fmla="*/ 5358056 w 9517857"/>
              <a:gd name="connsiteY54" fmla="*/ 247248 h 918356"/>
              <a:gd name="connsiteX55" fmla="*/ 5426496 w 9517857"/>
              <a:gd name="connsiteY55" fmla="*/ 235142 h 918356"/>
              <a:gd name="connsiteX56" fmla="*/ 5497161 w 9517857"/>
              <a:gd name="connsiteY56" fmla="*/ 228808 h 918356"/>
              <a:gd name="connsiteX57" fmla="*/ 5826043 w 9517857"/>
              <a:gd name="connsiteY57" fmla="*/ 148073 h 918356"/>
              <a:gd name="connsiteX58" fmla="*/ 6007627 w 9517857"/>
              <a:gd name="connsiteY58" fmla="*/ 147126 h 918356"/>
              <a:gd name="connsiteX59" fmla="*/ 6080994 w 9517857"/>
              <a:gd name="connsiteY59" fmla="*/ 142938 h 918356"/>
              <a:gd name="connsiteX60" fmla="*/ 6194152 w 9517857"/>
              <a:gd name="connsiteY60" fmla="*/ 151772 h 918356"/>
              <a:gd name="connsiteX61" fmla="*/ 6281379 w 9517857"/>
              <a:gd name="connsiteY61" fmla="*/ 181626 h 918356"/>
              <a:gd name="connsiteX62" fmla="*/ 6489033 w 9517857"/>
              <a:gd name="connsiteY62" fmla="*/ 167648 h 918356"/>
              <a:gd name="connsiteX63" fmla="*/ 6544700 w 9517857"/>
              <a:gd name="connsiteY63" fmla="*/ 167161 h 918356"/>
              <a:gd name="connsiteX64" fmla="*/ 6648353 w 9517857"/>
              <a:gd name="connsiteY64" fmla="*/ 172250 h 918356"/>
              <a:gd name="connsiteX65" fmla="*/ 6736227 w 9517857"/>
              <a:gd name="connsiteY65" fmla="*/ 173216 h 918356"/>
              <a:gd name="connsiteX66" fmla="*/ 6977218 w 9517857"/>
              <a:gd name="connsiteY66" fmla="*/ 184289 h 918356"/>
              <a:gd name="connsiteX67" fmla="*/ 7065221 w 9517857"/>
              <a:gd name="connsiteY67" fmla="*/ 227531 h 918356"/>
              <a:gd name="connsiteX68" fmla="*/ 7358195 w 9517857"/>
              <a:gd name="connsiteY68" fmla="*/ 251740 h 918356"/>
              <a:gd name="connsiteX69" fmla="*/ 7565449 w 9517857"/>
              <a:gd name="connsiteY69" fmla="*/ 258950 h 918356"/>
              <a:gd name="connsiteX70" fmla="*/ 7599285 w 9517857"/>
              <a:gd name="connsiteY70" fmla="*/ 266021 h 918356"/>
              <a:gd name="connsiteX71" fmla="*/ 7644411 w 9517857"/>
              <a:gd name="connsiteY71" fmla="*/ 258986 h 918356"/>
              <a:gd name="connsiteX72" fmla="*/ 7825110 w 9517857"/>
              <a:gd name="connsiteY72" fmla="*/ 229109 h 918356"/>
              <a:gd name="connsiteX73" fmla="*/ 7965805 w 9517857"/>
              <a:gd name="connsiteY73" fmla="*/ 200355 h 918356"/>
              <a:gd name="connsiteX74" fmla="*/ 8147401 w 9517857"/>
              <a:gd name="connsiteY74" fmla="*/ 205617 h 918356"/>
              <a:gd name="connsiteX75" fmla="*/ 8256033 w 9517857"/>
              <a:gd name="connsiteY75" fmla="*/ 193713 h 918356"/>
              <a:gd name="connsiteX76" fmla="*/ 8410677 w 9517857"/>
              <a:gd name="connsiteY76" fmla="*/ 172167 h 918356"/>
              <a:gd name="connsiteX77" fmla="*/ 8617841 w 9517857"/>
              <a:gd name="connsiteY77" fmla="*/ 155167 h 918356"/>
              <a:gd name="connsiteX78" fmla="*/ 8715976 w 9517857"/>
              <a:gd name="connsiteY78" fmla="*/ 178374 h 918356"/>
              <a:gd name="connsiteX79" fmla="*/ 8778827 w 9517857"/>
              <a:gd name="connsiteY79" fmla="*/ 172936 h 918356"/>
              <a:gd name="connsiteX80" fmla="*/ 8855248 w 9517857"/>
              <a:gd name="connsiteY80" fmla="*/ 143149 h 918356"/>
              <a:gd name="connsiteX81" fmla="*/ 9010380 w 9517857"/>
              <a:gd name="connsiteY81" fmla="*/ 91891 h 918356"/>
              <a:gd name="connsiteX82" fmla="*/ 9110856 w 9517857"/>
              <a:gd name="connsiteY82" fmla="*/ 70997 h 918356"/>
              <a:gd name="connsiteX83" fmla="*/ 9268817 w 9517857"/>
              <a:gd name="connsiteY83" fmla="*/ 53082 h 918356"/>
              <a:gd name="connsiteX84" fmla="*/ 9316667 w 9517857"/>
              <a:gd name="connsiteY84" fmla="*/ 45047 h 918356"/>
              <a:gd name="connsiteX85" fmla="*/ 9428209 w 9517857"/>
              <a:gd name="connsiteY85" fmla="*/ 29923 h 918356"/>
              <a:gd name="connsiteX86" fmla="*/ 9488916 w 9517857"/>
              <a:gd name="connsiteY8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78982 w 9517857"/>
              <a:gd name="connsiteY9" fmla="*/ 710142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142754 w 9517857"/>
              <a:gd name="connsiteY17" fmla="*/ 725374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02561 w 9517857"/>
              <a:gd name="connsiteY21" fmla="*/ 659917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2820868 w 9517857"/>
              <a:gd name="connsiteY28" fmla="*/ 514160 h 918356"/>
              <a:gd name="connsiteX29" fmla="*/ 3073635 w 9517857"/>
              <a:gd name="connsiteY29" fmla="*/ 491294 h 918356"/>
              <a:gd name="connsiteX30" fmla="*/ 3222071 w 9517857"/>
              <a:gd name="connsiteY30" fmla="*/ 470559 h 918356"/>
              <a:gd name="connsiteX31" fmla="*/ 3274069 w 9517857"/>
              <a:gd name="connsiteY31" fmla="*/ 451605 h 918356"/>
              <a:gd name="connsiteX32" fmla="*/ 3349632 w 9517857"/>
              <a:gd name="connsiteY32" fmla="*/ 432583 h 918356"/>
              <a:gd name="connsiteX33" fmla="*/ 3479593 w 9517857"/>
              <a:gd name="connsiteY33" fmla="*/ 390437 h 918356"/>
              <a:gd name="connsiteX34" fmla="*/ 3651428 w 9517857"/>
              <a:gd name="connsiteY34" fmla="*/ 361807 h 918356"/>
              <a:gd name="connsiteX35" fmla="*/ 3844133 w 9517857"/>
              <a:gd name="connsiteY35" fmla="*/ 360648 h 918356"/>
              <a:gd name="connsiteX36" fmla="*/ 3933803 w 9517857"/>
              <a:gd name="connsiteY36" fmla="*/ 357315 h 918356"/>
              <a:gd name="connsiteX37" fmla="*/ 4266740 w 9517857"/>
              <a:gd name="connsiteY37" fmla="*/ 361454 h 918356"/>
              <a:gd name="connsiteX38" fmla="*/ 4430770 w 9517857"/>
              <a:gd name="connsiteY38" fmla="*/ 342643 h 918356"/>
              <a:gd name="connsiteX39" fmla="*/ 4512664 w 9517857"/>
              <a:gd name="connsiteY39" fmla="*/ 319948 h 918356"/>
              <a:gd name="connsiteX40" fmla="*/ 4616423 w 9517857"/>
              <a:gd name="connsiteY40" fmla="*/ 290914 h 918356"/>
              <a:gd name="connsiteX41" fmla="*/ 4689163 w 9517857"/>
              <a:gd name="connsiteY41" fmla="*/ 272812 h 918356"/>
              <a:gd name="connsiteX42" fmla="*/ 4783273 w 9517857"/>
              <a:gd name="connsiteY42" fmla="*/ 248463 h 918356"/>
              <a:gd name="connsiteX43" fmla="*/ 4836507 w 9517857"/>
              <a:gd name="connsiteY43" fmla="*/ 256788 h 918356"/>
              <a:gd name="connsiteX44" fmla="*/ 4892569 w 9517857"/>
              <a:gd name="connsiteY44" fmla="*/ 249933 h 918356"/>
              <a:gd name="connsiteX45" fmla="*/ 4896611 w 9517857"/>
              <a:gd name="connsiteY45" fmla="*/ 240448 h 918356"/>
              <a:gd name="connsiteX46" fmla="*/ 4917286 w 9517857"/>
              <a:gd name="connsiteY46" fmla="*/ 243659 h 918356"/>
              <a:gd name="connsiteX47" fmla="*/ 4981173 w 9517857"/>
              <a:gd name="connsiteY47" fmla="*/ 247103 h 918356"/>
              <a:gd name="connsiteX48" fmla="*/ 5060397 w 9517857"/>
              <a:gd name="connsiteY48" fmla="*/ 263688 h 918356"/>
              <a:gd name="connsiteX49" fmla="*/ 5252996 w 9517857"/>
              <a:gd name="connsiteY49" fmla="*/ 270655 h 918356"/>
              <a:gd name="connsiteX50" fmla="*/ 5358056 w 9517857"/>
              <a:gd name="connsiteY50" fmla="*/ 247248 h 918356"/>
              <a:gd name="connsiteX51" fmla="*/ 5426496 w 9517857"/>
              <a:gd name="connsiteY51" fmla="*/ 235142 h 918356"/>
              <a:gd name="connsiteX52" fmla="*/ 5497161 w 9517857"/>
              <a:gd name="connsiteY52" fmla="*/ 228808 h 918356"/>
              <a:gd name="connsiteX53" fmla="*/ 5826043 w 9517857"/>
              <a:gd name="connsiteY53" fmla="*/ 148073 h 918356"/>
              <a:gd name="connsiteX54" fmla="*/ 6007627 w 9517857"/>
              <a:gd name="connsiteY54" fmla="*/ 147126 h 918356"/>
              <a:gd name="connsiteX55" fmla="*/ 6080994 w 9517857"/>
              <a:gd name="connsiteY55" fmla="*/ 142938 h 918356"/>
              <a:gd name="connsiteX56" fmla="*/ 6194152 w 9517857"/>
              <a:gd name="connsiteY56" fmla="*/ 151772 h 918356"/>
              <a:gd name="connsiteX57" fmla="*/ 6281379 w 9517857"/>
              <a:gd name="connsiteY57" fmla="*/ 181626 h 918356"/>
              <a:gd name="connsiteX58" fmla="*/ 6489033 w 9517857"/>
              <a:gd name="connsiteY58" fmla="*/ 167648 h 918356"/>
              <a:gd name="connsiteX59" fmla="*/ 6544700 w 9517857"/>
              <a:gd name="connsiteY59" fmla="*/ 167161 h 918356"/>
              <a:gd name="connsiteX60" fmla="*/ 6648353 w 9517857"/>
              <a:gd name="connsiteY60" fmla="*/ 172250 h 918356"/>
              <a:gd name="connsiteX61" fmla="*/ 6736227 w 9517857"/>
              <a:gd name="connsiteY61" fmla="*/ 173216 h 918356"/>
              <a:gd name="connsiteX62" fmla="*/ 6977218 w 9517857"/>
              <a:gd name="connsiteY62" fmla="*/ 184289 h 918356"/>
              <a:gd name="connsiteX63" fmla="*/ 7065221 w 9517857"/>
              <a:gd name="connsiteY63" fmla="*/ 227531 h 918356"/>
              <a:gd name="connsiteX64" fmla="*/ 7358195 w 9517857"/>
              <a:gd name="connsiteY64" fmla="*/ 251740 h 918356"/>
              <a:gd name="connsiteX65" fmla="*/ 7565449 w 9517857"/>
              <a:gd name="connsiteY65" fmla="*/ 258950 h 918356"/>
              <a:gd name="connsiteX66" fmla="*/ 7599285 w 9517857"/>
              <a:gd name="connsiteY66" fmla="*/ 266021 h 918356"/>
              <a:gd name="connsiteX67" fmla="*/ 7644411 w 9517857"/>
              <a:gd name="connsiteY67" fmla="*/ 258986 h 918356"/>
              <a:gd name="connsiteX68" fmla="*/ 7825110 w 9517857"/>
              <a:gd name="connsiteY68" fmla="*/ 229109 h 918356"/>
              <a:gd name="connsiteX69" fmla="*/ 7965805 w 9517857"/>
              <a:gd name="connsiteY69" fmla="*/ 200355 h 918356"/>
              <a:gd name="connsiteX70" fmla="*/ 8147401 w 9517857"/>
              <a:gd name="connsiteY70" fmla="*/ 205617 h 918356"/>
              <a:gd name="connsiteX71" fmla="*/ 8256033 w 9517857"/>
              <a:gd name="connsiteY71" fmla="*/ 193713 h 918356"/>
              <a:gd name="connsiteX72" fmla="*/ 8410677 w 9517857"/>
              <a:gd name="connsiteY72" fmla="*/ 172167 h 918356"/>
              <a:gd name="connsiteX73" fmla="*/ 8614948 w 9517857"/>
              <a:gd name="connsiteY73" fmla="*/ 168247 h 918356"/>
              <a:gd name="connsiteX74" fmla="*/ 8715976 w 9517857"/>
              <a:gd name="connsiteY74" fmla="*/ 178374 h 918356"/>
              <a:gd name="connsiteX75" fmla="*/ 8778827 w 9517857"/>
              <a:gd name="connsiteY75" fmla="*/ 172936 h 918356"/>
              <a:gd name="connsiteX76" fmla="*/ 8855248 w 9517857"/>
              <a:gd name="connsiteY76" fmla="*/ 143149 h 918356"/>
              <a:gd name="connsiteX77" fmla="*/ 9010380 w 9517857"/>
              <a:gd name="connsiteY77" fmla="*/ 91891 h 918356"/>
              <a:gd name="connsiteX78" fmla="*/ 9110856 w 9517857"/>
              <a:gd name="connsiteY78" fmla="*/ 70997 h 918356"/>
              <a:gd name="connsiteX79" fmla="*/ 9268817 w 9517857"/>
              <a:gd name="connsiteY79" fmla="*/ 53082 h 918356"/>
              <a:gd name="connsiteX80" fmla="*/ 9316667 w 9517857"/>
              <a:gd name="connsiteY80" fmla="*/ 45047 h 918356"/>
              <a:gd name="connsiteX81" fmla="*/ 9428209 w 9517857"/>
              <a:gd name="connsiteY81" fmla="*/ 29923 h 918356"/>
              <a:gd name="connsiteX82" fmla="*/ 9488916 w 9517857"/>
              <a:gd name="connsiteY8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727306 w 9517857"/>
              <a:gd name="connsiteY26" fmla="*/ 550698 h 918356"/>
              <a:gd name="connsiteX27" fmla="*/ 3073635 w 9517857"/>
              <a:gd name="connsiteY27" fmla="*/ 491294 h 918356"/>
              <a:gd name="connsiteX28" fmla="*/ 3222071 w 9517857"/>
              <a:gd name="connsiteY28" fmla="*/ 470559 h 918356"/>
              <a:gd name="connsiteX29" fmla="*/ 3274069 w 9517857"/>
              <a:gd name="connsiteY29" fmla="*/ 451605 h 918356"/>
              <a:gd name="connsiteX30" fmla="*/ 3349632 w 9517857"/>
              <a:gd name="connsiteY30" fmla="*/ 432583 h 918356"/>
              <a:gd name="connsiteX31" fmla="*/ 3479593 w 9517857"/>
              <a:gd name="connsiteY31" fmla="*/ 390437 h 918356"/>
              <a:gd name="connsiteX32" fmla="*/ 3651428 w 9517857"/>
              <a:gd name="connsiteY32" fmla="*/ 361807 h 918356"/>
              <a:gd name="connsiteX33" fmla="*/ 3844133 w 9517857"/>
              <a:gd name="connsiteY33" fmla="*/ 360648 h 918356"/>
              <a:gd name="connsiteX34" fmla="*/ 3933803 w 9517857"/>
              <a:gd name="connsiteY34" fmla="*/ 357315 h 918356"/>
              <a:gd name="connsiteX35" fmla="*/ 4266740 w 9517857"/>
              <a:gd name="connsiteY35" fmla="*/ 361454 h 918356"/>
              <a:gd name="connsiteX36" fmla="*/ 4430770 w 9517857"/>
              <a:gd name="connsiteY36" fmla="*/ 342643 h 918356"/>
              <a:gd name="connsiteX37" fmla="*/ 4512664 w 9517857"/>
              <a:gd name="connsiteY37" fmla="*/ 319948 h 918356"/>
              <a:gd name="connsiteX38" fmla="*/ 4616423 w 9517857"/>
              <a:gd name="connsiteY38" fmla="*/ 290914 h 918356"/>
              <a:gd name="connsiteX39" fmla="*/ 4689163 w 9517857"/>
              <a:gd name="connsiteY39" fmla="*/ 272812 h 918356"/>
              <a:gd name="connsiteX40" fmla="*/ 4783273 w 9517857"/>
              <a:gd name="connsiteY40" fmla="*/ 248463 h 918356"/>
              <a:gd name="connsiteX41" fmla="*/ 4836507 w 9517857"/>
              <a:gd name="connsiteY41" fmla="*/ 256788 h 918356"/>
              <a:gd name="connsiteX42" fmla="*/ 4892569 w 9517857"/>
              <a:gd name="connsiteY42" fmla="*/ 249933 h 918356"/>
              <a:gd name="connsiteX43" fmla="*/ 4896611 w 9517857"/>
              <a:gd name="connsiteY43" fmla="*/ 240448 h 918356"/>
              <a:gd name="connsiteX44" fmla="*/ 4917286 w 9517857"/>
              <a:gd name="connsiteY44" fmla="*/ 243659 h 918356"/>
              <a:gd name="connsiteX45" fmla="*/ 4981173 w 9517857"/>
              <a:gd name="connsiteY45" fmla="*/ 247103 h 918356"/>
              <a:gd name="connsiteX46" fmla="*/ 5060397 w 9517857"/>
              <a:gd name="connsiteY46" fmla="*/ 263688 h 918356"/>
              <a:gd name="connsiteX47" fmla="*/ 5252996 w 9517857"/>
              <a:gd name="connsiteY47" fmla="*/ 270655 h 918356"/>
              <a:gd name="connsiteX48" fmla="*/ 5358056 w 9517857"/>
              <a:gd name="connsiteY48" fmla="*/ 247248 h 918356"/>
              <a:gd name="connsiteX49" fmla="*/ 5426496 w 9517857"/>
              <a:gd name="connsiteY49" fmla="*/ 235142 h 918356"/>
              <a:gd name="connsiteX50" fmla="*/ 5497161 w 9517857"/>
              <a:gd name="connsiteY50" fmla="*/ 228808 h 918356"/>
              <a:gd name="connsiteX51" fmla="*/ 5826043 w 9517857"/>
              <a:gd name="connsiteY51" fmla="*/ 148073 h 918356"/>
              <a:gd name="connsiteX52" fmla="*/ 6007627 w 9517857"/>
              <a:gd name="connsiteY52" fmla="*/ 147126 h 918356"/>
              <a:gd name="connsiteX53" fmla="*/ 6080994 w 9517857"/>
              <a:gd name="connsiteY53" fmla="*/ 142938 h 918356"/>
              <a:gd name="connsiteX54" fmla="*/ 6194152 w 9517857"/>
              <a:gd name="connsiteY54" fmla="*/ 151772 h 918356"/>
              <a:gd name="connsiteX55" fmla="*/ 6281379 w 9517857"/>
              <a:gd name="connsiteY55" fmla="*/ 181626 h 918356"/>
              <a:gd name="connsiteX56" fmla="*/ 6489033 w 9517857"/>
              <a:gd name="connsiteY56" fmla="*/ 167648 h 918356"/>
              <a:gd name="connsiteX57" fmla="*/ 6544700 w 9517857"/>
              <a:gd name="connsiteY57" fmla="*/ 167161 h 918356"/>
              <a:gd name="connsiteX58" fmla="*/ 6648353 w 9517857"/>
              <a:gd name="connsiteY58" fmla="*/ 172250 h 918356"/>
              <a:gd name="connsiteX59" fmla="*/ 6736227 w 9517857"/>
              <a:gd name="connsiteY59" fmla="*/ 173216 h 918356"/>
              <a:gd name="connsiteX60" fmla="*/ 6977218 w 9517857"/>
              <a:gd name="connsiteY60" fmla="*/ 184289 h 918356"/>
              <a:gd name="connsiteX61" fmla="*/ 7065221 w 9517857"/>
              <a:gd name="connsiteY61" fmla="*/ 227531 h 918356"/>
              <a:gd name="connsiteX62" fmla="*/ 7358195 w 9517857"/>
              <a:gd name="connsiteY62" fmla="*/ 251740 h 918356"/>
              <a:gd name="connsiteX63" fmla="*/ 7565449 w 9517857"/>
              <a:gd name="connsiteY63" fmla="*/ 258950 h 918356"/>
              <a:gd name="connsiteX64" fmla="*/ 7599285 w 9517857"/>
              <a:gd name="connsiteY64" fmla="*/ 266021 h 918356"/>
              <a:gd name="connsiteX65" fmla="*/ 7644411 w 9517857"/>
              <a:gd name="connsiteY65" fmla="*/ 258986 h 918356"/>
              <a:gd name="connsiteX66" fmla="*/ 7825110 w 9517857"/>
              <a:gd name="connsiteY66" fmla="*/ 229109 h 918356"/>
              <a:gd name="connsiteX67" fmla="*/ 7965805 w 9517857"/>
              <a:gd name="connsiteY67" fmla="*/ 200355 h 918356"/>
              <a:gd name="connsiteX68" fmla="*/ 8147401 w 9517857"/>
              <a:gd name="connsiteY68" fmla="*/ 205617 h 918356"/>
              <a:gd name="connsiteX69" fmla="*/ 8256033 w 9517857"/>
              <a:gd name="connsiteY69" fmla="*/ 193713 h 918356"/>
              <a:gd name="connsiteX70" fmla="*/ 8410677 w 9517857"/>
              <a:gd name="connsiteY70" fmla="*/ 172167 h 918356"/>
              <a:gd name="connsiteX71" fmla="*/ 8614948 w 9517857"/>
              <a:gd name="connsiteY71" fmla="*/ 168247 h 918356"/>
              <a:gd name="connsiteX72" fmla="*/ 8715976 w 9517857"/>
              <a:gd name="connsiteY72" fmla="*/ 178374 h 918356"/>
              <a:gd name="connsiteX73" fmla="*/ 8778827 w 9517857"/>
              <a:gd name="connsiteY73" fmla="*/ 172936 h 918356"/>
              <a:gd name="connsiteX74" fmla="*/ 8855248 w 9517857"/>
              <a:gd name="connsiteY74" fmla="*/ 143149 h 918356"/>
              <a:gd name="connsiteX75" fmla="*/ 9010380 w 9517857"/>
              <a:gd name="connsiteY75" fmla="*/ 91891 h 918356"/>
              <a:gd name="connsiteX76" fmla="*/ 9110856 w 9517857"/>
              <a:gd name="connsiteY76" fmla="*/ 70997 h 918356"/>
              <a:gd name="connsiteX77" fmla="*/ 9268817 w 9517857"/>
              <a:gd name="connsiteY77" fmla="*/ 53082 h 918356"/>
              <a:gd name="connsiteX78" fmla="*/ 9316667 w 9517857"/>
              <a:gd name="connsiteY78" fmla="*/ 45047 h 918356"/>
              <a:gd name="connsiteX79" fmla="*/ 9428209 w 9517857"/>
              <a:gd name="connsiteY79" fmla="*/ 29923 h 918356"/>
              <a:gd name="connsiteX80" fmla="*/ 9488916 w 9517857"/>
              <a:gd name="connsiteY8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080994 w 9517857"/>
              <a:gd name="connsiteY52" fmla="*/ 142938 h 918356"/>
              <a:gd name="connsiteX53" fmla="*/ 6194152 w 9517857"/>
              <a:gd name="connsiteY53" fmla="*/ 151772 h 918356"/>
              <a:gd name="connsiteX54" fmla="*/ 6281379 w 9517857"/>
              <a:gd name="connsiteY54" fmla="*/ 181626 h 918356"/>
              <a:gd name="connsiteX55" fmla="*/ 6489033 w 9517857"/>
              <a:gd name="connsiteY55" fmla="*/ 167648 h 918356"/>
              <a:gd name="connsiteX56" fmla="*/ 6544700 w 9517857"/>
              <a:gd name="connsiteY56" fmla="*/ 167161 h 918356"/>
              <a:gd name="connsiteX57" fmla="*/ 6648353 w 9517857"/>
              <a:gd name="connsiteY57" fmla="*/ 172250 h 918356"/>
              <a:gd name="connsiteX58" fmla="*/ 6736227 w 9517857"/>
              <a:gd name="connsiteY58" fmla="*/ 173216 h 918356"/>
              <a:gd name="connsiteX59" fmla="*/ 6977218 w 9517857"/>
              <a:gd name="connsiteY59" fmla="*/ 184289 h 918356"/>
              <a:gd name="connsiteX60" fmla="*/ 7065221 w 9517857"/>
              <a:gd name="connsiteY60" fmla="*/ 227531 h 918356"/>
              <a:gd name="connsiteX61" fmla="*/ 7358195 w 9517857"/>
              <a:gd name="connsiteY61" fmla="*/ 251740 h 918356"/>
              <a:gd name="connsiteX62" fmla="*/ 7565449 w 9517857"/>
              <a:gd name="connsiteY62" fmla="*/ 258950 h 918356"/>
              <a:gd name="connsiteX63" fmla="*/ 7599285 w 9517857"/>
              <a:gd name="connsiteY63" fmla="*/ 266021 h 918356"/>
              <a:gd name="connsiteX64" fmla="*/ 7644411 w 9517857"/>
              <a:gd name="connsiteY64" fmla="*/ 258986 h 918356"/>
              <a:gd name="connsiteX65" fmla="*/ 7825110 w 9517857"/>
              <a:gd name="connsiteY65" fmla="*/ 229109 h 918356"/>
              <a:gd name="connsiteX66" fmla="*/ 7965805 w 9517857"/>
              <a:gd name="connsiteY66" fmla="*/ 200355 h 918356"/>
              <a:gd name="connsiteX67" fmla="*/ 8147401 w 9517857"/>
              <a:gd name="connsiteY67" fmla="*/ 205617 h 918356"/>
              <a:gd name="connsiteX68" fmla="*/ 8256033 w 9517857"/>
              <a:gd name="connsiteY68" fmla="*/ 193713 h 918356"/>
              <a:gd name="connsiteX69" fmla="*/ 8410677 w 9517857"/>
              <a:gd name="connsiteY69" fmla="*/ 172167 h 918356"/>
              <a:gd name="connsiteX70" fmla="*/ 8614948 w 9517857"/>
              <a:gd name="connsiteY70" fmla="*/ 168247 h 918356"/>
              <a:gd name="connsiteX71" fmla="*/ 8715976 w 9517857"/>
              <a:gd name="connsiteY71" fmla="*/ 178374 h 918356"/>
              <a:gd name="connsiteX72" fmla="*/ 8778827 w 9517857"/>
              <a:gd name="connsiteY72" fmla="*/ 172936 h 918356"/>
              <a:gd name="connsiteX73" fmla="*/ 8855248 w 9517857"/>
              <a:gd name="connsiteY73" fmla="*/ 143149 h 918356"/>
              <a:gd name="connsiteX74" fmla="*/ 9010380 w 9517857"/>
              <a:gd name="connsiteY74" fmla="*/ 91891 h 918356"/>
              <a:gd name="connsiteX75" fmla="*/ 9110856 w 9517857"/>
              <a:gd name="connsiteY75" fmla="*/ 70997 h 918356"/>
              <a:gd name="connsiteX76" fmla="*/ 9268817 w 9517857"/>
              <a:gd name="connsiteY76" fmla="*/ 53082 h 918356"/>
              <a:gd name="connsiteX77" fmla="*/ 9316667 w 9517857"/>
              <a:gd name="connsiteY77" fmla="*/ 45047 h 918356"/>
              <a:gd name="connsiteX78" fmla="*/ 9428209 w 9517857"/>
              <a:gd name="connsiteY78" fmla="*/ 29923 h 918356"/>
              <a:gd name="connsiteX79" fmla="*/ 9488916 w 9517857"/>
              <a:gd name="connsiteY7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410677 w 9517857"/>
              <a:gd name="connsiteY68" fmla="*/ 172167 h 918356"/>
              <a:gd name="connsiteX69" fmla="*/ 8614948 w 9517857"/>
              <a:gd name="connsiteY69" fmla="*/ 168247 h 918356"/>
              <a:gd name="connsiteX70" fmla="*/ 8715976 w 9517857"/>
              <a:gd name="connsiteY70" fmla="*/ 178374 h 918356"/>
              <a:gd name="connsiteX71" fmla="*/ 8778827 w 9517857"/>
              <a:gd name="connsiteY71" fmla="*/ 172936 h 918356"/>
              <a:gd name="connsiteX72" fmla="*/ 8855248 w 9517857"/>
              <a:gd name="connsiteY72" fmla="*/ 143149 h 918356"/>
              <a:gd name="connsiteX73" fmla="*/ 9010380 w 9517857"/>
              <a:gd name="connsiteY73" fmla="*/ 91891 h 918356"/>
              <a:gd name="connsiteX74" fmla="*/ 9110856 w 9517857"/>
              <a:gd name="connsiteY74" fmla="*/ 70997 h 918356"/>
              <a:gd name="connsiteX75" fmla="*/ 9268817 w 9517857"/>
              <a:gd name="connsiteY75" fmla="*/ 53082 h 918356"/>
              <a:gd name="connsiteX76" fmla="*/ 9316667 w 9517857"/>
              <a:gd name="connsiteY76" fmla="*/ 45047 h 918356"/>
              <a:gd name="connsiteX77" fmla="*/ 9428209 w 9517857"/>
              <a:gd name="connsiteY77" fmla="*/ 29923 h 918356"/>
              <a:gd name="connsiteX78" fmla="*/ 9488916 w 9517857"/>
              <a:gd name="connsiteY7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896611 w 9517857"/>
              <a:gd name="connsiteY40" fmla="*/ 240448 h 918356"/>
              <a:gd name="connsiteX41" fmla="*/ 4917286 w 9517857"/>
              <a:gd name="connsiteY41" fmla="*/ 243659 h 918356"/>
              <a:gd name="connsiteX42" fmla="*/ 4981173 w 9517857"/>
              <a:gd name="connsiteY42" fmla="*/ 247103 h 918356"/>
              <a:gd name="connsiteX43" fmla="*/ 5060397 w 9517857"/>
              <a:gd name="connsiteY43" fmla="*/ 263688 h 918356"/>
              <a:gd name="connsiteX44" fmla="*/ 5252996 w 9517857"/>
              <a:gd name="connsiteY44" fmla="*/ 270655 h 918356"/>
              <a:gd name="connsiteX45" fmla="*/ 5358056 w 9517857"/>
              <a:gd name="connsiteY45" fmla="*/ 247248 h 918356"/>
              <a:gd name="connsiteX46" fmla="*/ 5426496 w 9517857"/>
              <a:gd name="connsiteY46" fmla="*/ 235142 h 918356"/>
              <a:gd name="connsiteX47" fmla="*/ 5497161 w 9517857"/>
              <a:gd name="connsiteY47" fmla="*/ 228808 h 918356"/>
              <a:gd name="connsiteX48" fmla="*/ 5826043 w 9517857"/>
              <a:gd name="connsiteY48" fmla="*/ 148073 h 918356"/>
              <a:gd name="connsiteX49" fmla="*/ 6007627 w 9517857"/>
              <a:gd name="connsiteY49" fmla="*/ 147126 h 918356"/>
              <a:gd name="connsiteX50" fmla="*/ 6194152 w 9517857"/>
              <a:gd name="connsiteY50" fmla="*/ 151772 h 918356"/>
              <a:gd name="connsiteX51" fmla="*/ 6281379 w 9517857"/>
              <a:gd name="connsiteY51" fmla="*/ 181626 h 918356"/>
              <a:gd name="connsiteX52" fmla="*/ 6489033 w 9517857"/>
              <a:gd name="connsiteY52" fmla="*/ 167648 h 918356"/>
              <a:gd name="connsiteX53" fmla="*/ 6544700 w 9517857"/>
              <a:gd name="connsiteY53" fmla="*/ 167161 h 918356"/>
              <a:gd name="connsiteX54" fmla="*/ 6648353 w 9517857"/>
              <a:gd name="connsiteY54" fmla="*/ 172250 h 918356"/>
              <a:gd name="connsiteX55" fmla="*/ 6736227 w 9517857"/>
              <a:gd name="connsiteY55" fmla="*/ 173216 h 918356"/>
              <a:gd name="connsiteX56" fmla="*/ 6977218 w 9517857"/>
              <a:gd name="connsiteY56" fmla="*/ 184289 h 918356"/>
              <a:gd name="connsiteX57" fmla="*/ 7065221 w 9517857"/>
              <a:gd name="connsiteY57" fmla="*/ 227531 h 918356"/>
              <a:gd name="connsiteX58" fmla="*/ 7358195 w 9517857"/>
              <a:gd name="connsiteY58" fmla="*/ 251740 h 918356"/>
              <a:gd name="connsiteX59" fmla="*/ 7565449 w 9517857"/>
              <a:gd name="connsiteY59" fmla="*/ 258950 h 918356"/>
              <a:gd name="connsiteX60" fmla="*/ 7599285 w 9517857"/>
              <a:gd name="connsiteY60" fmla="*/ 266021 h 918356"/>
              <a:gd name="connsiteX61" fmla="*/ 7644411 w 9517857"/>
              <a:gd name="connsiteY61" fmla="*/ 258986 h 918356"/>
              <a:gd name="connsiteX62" fmla="*/ 7965805 w 9517857"/>
              <a:gd name="connsiteY62" fmla="*/ 200355 h 918356"/>
              <a:gd name="connsiteX63" fmla="*/ 8147401 w 9517857"/>
              <a:gd name="connsiteY63" fmla="*/ 205617 h 918356"/>
              <a:gd name="connsiteX64" fmla="*/ 8256033 w 9517857"/>
              <a:gd name="connsiteY64" fmla="*/ 193713 h 918356"/>
              <a:gd name="connsiteX65" fmla="*/ 8614948 w 9517857"/>
              <a:gd name="connsiteY65" fmla="*/ 168247 h 918356"/>
              <a:gd name="connsiteX66" fmla="*/ 8715976 w 9517857"/>
              <a:gd name="connsiteY66" fmla="*/ 178374 h 918356"/>
              <a:gd name="connsiteX67" fmla="*/ 8778827 w 9517857"/>
              <a:gd name="connsiteY67" fmla="*/ 172936 h 918356"/>
              <a:gd name="connsiteX68" fmla="*/ 8855248 w 9517857"/>
              <a:gd name="connsiteY68" fmla="*/ 143149 h 918356"/>
              <a:gd name="connsiteX69" fmla="*/ 9010380 w 9517857"/>
              <a:gd name="connsiteY69" fmla="*/ 91891 h 918356"/>
              <a:gd name="connsiteX70" fmla="*/ 9110856 w 9517857"/>
              <a:gd name="connsiteY70" fmla="*/ 70997 h 918356"/>
              <a:gd name="connsiteX71" fmla="*/ 9268817 w 9517857"/>
              <a:gd name="connsiteY71" fmla="*/ 53082 h 918356"/>
              <a:gd name="connsiteX72" fmla="*/ 9316667 w 9517857"/>
              <a:gd name="connsiteY72" fmla="*/ 45047 h 918356"/>
              <a:gd name="connsiteX73" fmla="*/ 9428209 w 9517857"/>
              <a:gd name="connsiteY73" fmla="*/ 29923 h 918356"/>
              <a:gd name="connsiteX74" fmla="*/ 9488916 w 9517857"/>
              <a:gd name="connsiteY7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917286 w 9517857"/>
              <a:gd name="connsiteY40" fmla="*/ 243659 h 918356"/>
              <a:gd name="connsiteX41" fmla="*/ 4981173 w 9517857"/>
              <a:gd name="connsiteY41" fmla="*/ 247103 h 918356"/>
              <a:gd name="connsiteX42" fmla="*/ 5060397 w 9517857"/>
              <a:gd name="connsiteY42" fmla="*/ 263688 h 918356"/>
              <a:gd name="connsiteX43" fmla="*/ 5252996 w 9517857"/>
              <a:gd name="connsiteY43" fmla="*/ 270655 h 918356"/>
              <a:gd name="connsiteX44" fmla="*/ 5358056 w 9517857"/>
              <a:gd name="connsiteY44" fmla="*/ 247248 h 918356"/>
              <a:gd name="connsiteX45" fmla="*/ 5426496 w 9517857"/>
              <a:gd name="connsiteY45" fmla="*/ 235142 h 918356"/>
              <a:gd name="connsiteX46" fmla="*/ 5497161 w 9517857"/>
              <a:gd name="connsiteY46" fmla="*/ 228808 h 918356"/>
              <a:gd name="connsiteX47" fmla="*/ 5826043 w 9517857"/>
              <a:gd name="connsiteY47" fmla="*/ 148073 h 918356"/>
              <a:gd name="connsiteX48" fmla="*/ 6007627 w 9517857"/>
              <a:gd name="connsiteY48" fmla="*/ 147126 h 918356"/>
              <a:gd name="connsiteX49" fmla="*/ 6194152 w 9517857"/>
              <a:gd name="connsiteY49" fmla="*/ 151772 h 918356"/>
              <a:gd name="connsiteX50" fmla="*/ 6281379 w 9517857"/>
              <a:gd name="connsiteY50" fmla="*/ 181626 h 918356"/>
              <a:gd name="connsiteX51" fmla="*/ 6489033 w 9517857"/>
              <a:gd name="connsiteY51" fmla="*/ 167648 h 918356"/>
              <a:gd name="connsiteX52" fmla="*/ 6544700 w 9517857"/>
              <a:gd name="connsiteY52" fmla="*/ 167161 h 918356"/>
              <a:gd name="connsiteX53" fmla="*/ 6648353 w 9517857"/>
              <a:gd name="connsiteY53" fmla="*/ 172250 h 918356"/>
              <a:gd name="connsiteX54" fmla="*/ 6736227 w 9517857"/>
              <a:gd name="connsiteY54" fmla="*/ 173216 h 918356"/>
              <a:gd name="connsiteX55" fmla="*/ 6977218 w 9517857"/>
              <a:gd name="connsiteY55" fmla="*/ 184289 h 918356"/>
              <a:gd name="connsiteX56" fmla="*/ 7065221 w 9517857"/>
              <a:gd name="connsiteY56" fmla="*/ 227531 h 918356"/>
              <a:gd name="connsiteX57" fmla="*/ 7358195 w 9517857"/>
              <a:gd name="connsiteY57" fmla="*/ 251740 h 918356"/>
              <a:gd name="connsiteX58" fmla="*/ 7565449 w 9517857"/>
              <a:gd name="connsiteY58" fmla="*/ 258950 h 918356"/>
              <a:gd name="connsiteX59" fmla="*/ 7599285 w 9517857"/>
              <a:gd name="connsiteY59" fmla="*/ 266021 h 918356"/>
              <a:gd name="connsiteX60" fmla="*/ 7644411 w 9517857"/>
              <a:gd name="connsiteY60" fmla="*/ 258986 h 918356"/>
              <a:gd name="connsiteX61" fmla="*/ 7965805 w 9517857"/>
              <a:gd name="connsiteY61" fmla="*/ 200355 h 918356"/>
              <a:gd name="connsiteX62" fmla="*/ 8147401 w 9517857"/>
              <a:gd name="connsiteY62" fmla="*/ 205617 h 918356"/>
              <a:gd name="connsiteX63" fmla="*/ 8256033 w 9517857"/>
              <a:gd name="connsiteY63" fmla="*/ 193713 h 918356"/>
              <a:gd name="connsiteX64" fmla="*/ 8614948 w 9517857"/>
              <a:gd name="connsiteY64" fmla="*/ 168247 h 918356"/>
              <a:gd name="connsiteX65" fmla="*/ 8715976 w 9517857"/>
              <a:gd name="connsiteY65" fmla="*/ 178374 h 918356"/>
              <a:gd name="connsiteX66" fmla="*/ 8778827 w 9517857"/>
              <a:gd name="connsiteY66" fmla="*/ 172936 h 918356"/>
              <a:gd name="connsiteX67" fmla="*/ 8855248 w 9517857"/>
              <a:gd name="connsiteY67" fmla="*/ 143149 h 918356"/>
              <a:gd name="connsiteX68" fmla="*/ 9010380 w 9517857"/>
              <a:gd name="connsiteY68" fmla="*/ 91891 h 918356"/>
              <a:gd name="connsiteX69" fmla="*/ 9110856 w 9517857"/>
              <a:gd name="connsiteY69" fmla="*/ 70997 h 918356"/>
              <a:gd name="connsiteX70" fmla="*/ 9268817 w 9517857"/>
              <a:gd name="connsiteY70" fmla="*/ 53082 h 918356"/>
              <a:gd name="connsiteX71" fmla="*/ 9316667 w 9517857"/>
              <a:gd name="connsiteY71" fmla="*/ 45047 h 918356"/>
              <a:gd name="connsiteX72" fmla="*/ 9428209 w 9517857"/>
              <a:gd name="connsiteY72" fmla="*/ 29923 h 918356"/>
              <a:gd name="connsiteX73" fmla="*/ 9488916 w 9517857"/>
              <a:gd name="connsiteY7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17286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08371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349632 w 9517857"/>
              <a:gd name="connsiteY28" fmla="*/ 432583 h 918356"/>
              <a:gd name="connsiteX29" fmla="*/ 3479593 w 9517857"/>
              <a:gd name="connsiteY29" fmla="*/ 390437 h 918356"/>
              <a:gd name="connsiteX30" fmla="*/ 3651428 w 9517857"/>
              <a:gd name="connsiteY30" fmla="*/ 361807 h 918356"/>
              <a:gd name="connsiteX31" fmla="*/ 3844133 w 9517857"/>
              <a:gd name="connsiteY31" fmla="*/ 360648 h 918356"/>
              <a:gd name="connsiteX32" fmla="*/ 3933803 w 9517857"/>
              <a:gd name="connsiteY32" fmla="*/ 357315 h 918356"/>
              <a:gd name="connsiteX33" fmla="*/ 4266740 w 9517857"/>
              <a:gd name="connsiteY33" fmla="*/ 361454 h 918356"/>
              <a:gd name="connsiteX34" fmla="*/ 4512664 w 9517857"/>
              <a:gd name="connsiteY34" fmla="*/ 319948 h 918356"/>
              <a:gd name="connsiteX35" fmla="*/ 4616423 w 9517857"/>
              <a:gd name="connsiteY35" fmla="*/ 290914 h 918356"/>
              <a:gd name="connsiteX36" fmla="*/ 4689163 w 9517857"/>
              <a:gd name="connsiteY36" fmla="*/ 272812 h 918356"/>
              <a:gd name="connsiteX37" fmla="*/ 4783273 w 9517857"/>
              <a:gd name="connsiteY37" fmla="*/ 248463 h 918356"/>
              <a:gd name="connsiteX38" fmla="*/ 4908371 w 9517857"/>
              <a:gd name="connsiteY38" fmla="*/ 243659 h 918356"/>
              <a:gd name="connsiteX39" fmla="*/ 4981173 w 9517857"/>
              <a:gd name="connsiteY39" fmla="*/ 247103 h 918356"/>
              <a:gd name="connsiteX40" fmla="*/ 5060397 w 9517857"/>
              <a:gd name="connsiteY40" fmla="*/ 263688 h 918356"/>
              <a:gd name="connsiteX41" fmla="*/ 5252996 w 9517857"/>
              <a:gd name="connsiteY41" fmla="*/ 270655 h 918356"/>
              <a:gd name="connsiteX42" fmla="*/ 5358056 w 9517857"/>
              <a:gd name="connsiteY42" fmla="*/ 247248 h 918356"/>
              <a:gd name="connsiteX43" fmla="*/ 5426496 w 9517857"/>
              <a:gd name="connsiteY43" fmla="*/ 235142 h 918356"/>
              <a:gd name="connsiteX44" fmla="*/ 5497161 w 9517857"/>
              <a:gd name="connsiteY44" fmla="*/ 228808 h 918356"/>
              <a:gd name="connsiteX45" fmla="*/ 5826043 w 9517857"/>
              <a:gd name="connsiteY45" fmla="*/ 148073 h 918356"/>
              <a:gd name="connsiteX46" fmla="*/ 6007627 w 9517857"/>
              <a:gd name="connsiteY46" fmla="*/ 147126 h 918356"/>
              <a:gd name="connsiteX47" fmla="*/ 6194152 w 9517857"/>
              <a:gd name="connsiteY47" fmla="*/ 151772 h 918356"/>
              <a:gd name="connsiteX48" fmla="*/ 6281379 w 9517857"/>
              <a:gd name="connsiteY48" fmla="*/ 181626 h 918356"/>
              <a:gd name="connsiteX49" fmla="*/ 6489033 w 9517857"/>
              <a:gd name="connsiteY49" fmla="*/ 167648 h 918356"/>
              <a:gd name="connsiteX50" fmla="*/ 6544700 w 9517857"/>
              <a:gd name="connsiteY50" fmla="*/ 167161 h 918356"/>
              <a:gd name="connsiteX51" fmla="*/ 6648353 w 9517857"/>
              <a:gd name="connsiteY51" fmla="*/ 172250 h 918356"/>
              <a:gd name="connsiteX52" fmla="*/ 6736227 w 9517857"/>
              <a:gd name="connsiteY52" fmla="*/ 173216 h 918356"/>
              <a:gd name="connsiteX53" fmla="*/ 6977218 w 9517857"/>
              <a:gd name="connsiteY53" fmla="*/ 184289 h 918356"/>
              <a:gd name="connsiteX54" fmla="*/ 7065221 w 9517857"/>
              <a:gd name="connsiteY54" fmla="*/ 227531 h 918356"/>
              <a:gd name="connsiteX55" fmla="*/ 7358195 w 9517857"/>
              <a:gd name="connsiteY55" fmla="*/ 251740 h 918356"/>
              <a:gd name="connsiteX56" fmla="*/ 7565449 w 9517857"/>
              <a:gd name="connsiteY56" fmla="*/ 258950 h 918356"/>
              <a:gd name="connsiteX57" fmla="*/ 7599285 w 9517857"/>
              <a:gd name="connsiteY57" fmla="*/ 266021 h 918356"/>
              <a:gd name="connsiteX58" fmla="*/ 7644411 w 9517857"/>
              <a:gd name="connsiteY58" fmla="*/ 258986 h 918356"/>
              <a:gd name="connsiteX59" fmla="*/ 7965805 w 9517857"/>
              <a:gd name="connsiteY59" fmla="*/ 200355 h 918356"/>
              <a:gd name="connsiteX60" fmla="*/ 8147401 w 9517857"/>
              <a:gd name="connsiteY60" fmla="*/ 205617 h 918356"/>
              <a:gd name="connsiteX61" fmla="*/ 8256033 w 9517857"/>
              <a:gd name="connsiteY61" fmla="*/ 193713 h 918356"/>
              <a:gd name="connsiteX62" fmla="*/ 8614948 w 9517857"/>
              <a:gd name="connsiteY62" fmla="*/ 168247 h 918356"/>
              <a:gd name="connsiteX63" fmla="*/ 8715976 w 9517857"/>
              <a:gd name="connsiteY63" fmla="*/ 178374 h 918356"/>
              <a:gd name="connsiteX64" fmla="*/ 8778827 w 9517857"/>
              <a:gd name="connsiteY64" fmla="*/ 172936 h 918356"/>
              <a:gd name="connsiteX65" fmla="*/ 8855248 w 9517857"/>
              <a:gd name="connsiteY65" fmla="*/ 143149 h 918356"/>
              <a:gd name="connsiteX66" fmla="*/ 9010380 w 9517857"/>
              <a:gd name="connsiteY66" fmla="*/ 91891 h 918356"/>
              <a:gd name="connsiteX67" fmla="*/ 9110856 w 9517857"/>
              <a:gd name="connsiteY67" fmla="*/ 70997 h 918356"/>
              <a:gd name="connsiteX68" fmla="*/ 9268817 w 9517857"/>
              <a:gd name="connsiteY68" fmla="*/ 53082 h 918356"/>
              <a:gd name="connsiteX69" fmla="*/ 9316667 w 9517857"/>
              <a:gd name="connsiteY69" fmla="*/ 45047 h 918356"/>
              <a:gd name="connsiteX70" fmla="*/ 9428209 w 9517857"/>
              <a:gd name="connsiteY70" fmla="*/ 29923 h 918356"/>
              <a:gd name="connsiteX71" fmla="*/ 9488916 w 9517857"/>
              <a:gd name="connsiteY7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5060397 w 9517857"/>
              <a:gd name="connsiteY35" fmla="*/ 263688 h 918356"/>
              <a:gd name="connsiteX36" fmla="*/ 5252996 w 9517857"/>
              <a:gd name="connsiteY36" fmla="*/ 270655 h 918356"/>
              <a:gd name="connsiteX37" fmla="*/ 5358056 w 9517857"/>
              <a:gd name="connsiteY37" fmla="*/ 247248 h 918356"/>
              <a:gd name="connsiteX38" fmla="*/ 5426496 w 9517857"/>
              <a:gd name="connsiteY38" fmla="*/ 235142 h 918356"/>
              <a:gd name="connsiteX39" fmla="*/ 5497161 w 9517857"/>
              <a:gd name="connsiteY39" fmla="*/ 228808 h 918356"/>
              <a:gd name="connsiteX40" fmla="*/ 5826043 w 9517857"/>
              <a:gd name="connsiteY40" fmla="*/ 148073 h 918356"/>
              <a:gd name="connsiteX41" fmla="*/ 6007627 w 9517857"/>
              <a:gd name="connsiteY41" fmla="*/ 147126 h 918356"/>
              <a:gd name="connsiteX42" fmla="*/ 6194152 w 9517857"/>
              <a:gd name="connsiteY42" fmla="*/ 151772 h 918356"/>
              <a:gd name="connsiteX43" fmla="*/ 6281379 w 9517857"/>
              <a:gd name="connsiteY43" fmla="*/ 181626 h 918356"/>
              <a:gd name="connsiteX44" fmla="*/ 6489033 w 9517857"/>
              <a:gd name="connsiteY44" fmla="*/ 167648 h 918356"/>
              <a:gd name="connsiteX45" fmla="*/ 6544700 w 9517857"/>
              <a:gd name="connsiteY45" fmla="*/ 167161 h 918356"/>
              <a:gd name="connsiteX46" fmla="*/ 6648353 w 9517857"/>
              <a:gd name="connsiteY46" fmla="*/ 172250 h 918356"/>
              <a:gd name="connsiteX47" fmla="*/ 6736227 w 9517857"/>
              <a:gd name="connsiteY47" fmla="*/ 173216 h 918356"/>
              <a:gd name="connsiteX48" fmla="*/ 6977218 w 9517857"/>
              <a:gd name="connsiteY48" fmla="*/ 184289 h 918356"/>
              <a:gd name="connsiteX49" fmla="*/ 7065221 w 9517857"/>
              <a:gd name="connsiteY49" fmla="*/ 227531 h 918356"/>
              <a:gd name="connsiteX50" fmla="*/ 7358195 w 9517857"/>
              <a:gd name="connsiteY50" fmla="*/ 251740 h 918356"/>
              <a:gd name="connsiteX51" fmla="*/ 7565449 w 9517857"/>
              <a:gd name="connsiteY51" fmla="*/ 258950 h 918356"/>
              <a:gd name="connsiteX52" fmla="*/ 7599285 w 9517857"/>
              <a:gd name="connsiteY52" fmla="*/ 266021 h 918356"/>
              <a:gd name="connsiteX53" fmla="*/ 7644411 w 9517857"/>
              <a:gd name="connsiteY53" fmla="*/ 258986 h 918356"/>
              <a:gd name="connsiteX54" fmla="*/ 7965805 w 9517857"/>
              <a:gd name="connsiteY54" fmla="*/ 200355 h 918356"/>
              <a:gd name="connsiteX55" fmla="*/ 8147401 w 9517857"/>
              <a:gd name="connsiteY55" fmla="*/ 205617 h 918356"/>
              <a:gd name="connsiteX56" fmla="*/ 8256033 w 9517857"/>
              <a:gd name="connsiteY56" fmla="*/ 193713 h 918356"/>
              <a:gd name="connsiteX57" fmla="*/ 8614948 w 9517857"/>
              <a:gd name="connsiteY57" fmla="*/ 168247 h 918356"/>
              <a:gd name="connsiteX58" fmla="*/ 8715976 w 9517857"/>
              <a:gd name="connsiteY58" fmla="*/ 178374 h 918356"/>
              <a:gd name="connsiteX59" fmla="*/ 8778827 w 9517857"/>
              <a:gd name="connsiteY59" fmla="*/ 172936 h 918356"/>
              <a:gd name="connsiteX60" fmla="*/ 8855248 w 9517857"/>
              <a:gd name="connsiteY60" fmla="*/ 143149 h 918356"/>
              <a:gd name="connsiteX61" fmla="*/ 9010380 w 9517857"/>
              <a:gd name="connsiteY61" fmla="*/ 91891 h 918356"/>
              <a:gd name="connsiteX62" fmla="*/ 9110856 w 9517857"/>
              <a:gd name="connsiteY62" fmla="*/ 70997 h 918356"/>
              <a:gd name="connsiteX63" fmla="*/ 9268817 w 9517857"/>
              <a:gd name="connsiteY63" fmla="*/ 53082 h 918356"/>
              <a:gd name="connsiteX64" fmla="*/ 9316667 w 9517857"/>
              <a:gd name="connsiteY64" fmla="*/ 45047 h 918356"/>
              <a:gd name="connsiteX65" fmla="*/ 9428209 w 9517857"/>
              <a:gd name="connsiteY65" fmla="*/ 29923 h 918356"/>
              <a:gd name="connsiteX66" fmla="*/ 9488916 w 9517857"/>
              <a:gd name="connsiteY6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65449 w 9517857"/>
              <a:gd name="connsiteY50" fmla="*/ 258950 h 918356"/>
              <a:gd name="connsiteX51" fmla="*/ 7599285 w 9517857"/>
              <a:gd name="connsiteY51" fmla="*/ 266021 h 918356"/>
              <a:gd name="connsiteX52" fmla="*/ 7644411 w 9517857"/>
              <a:gd name="connsiteY52" fmla="*/ 258986 h 918356"/>
              <a:gd name="connsiteX53" fmla="*/ 7965805 w 9517857"/>
              <a:gd name="connsiteY53" fmla="*/ 200355 h 918356"/>
              <a:gd name="connsiteX54" fmla="*/ 8147401 w 9517857"/>
              <a:gd name="connsiteY54" fmla="*/ 205617 h 918356"/>
              <a:gd name="connsiteX55" fmla="*/ 8256033 w 9517857"/>
              <a:gd name="connsiteY55" fmla="*/ 193713 h 918356"/>
              <a:gd name="connsiteX56" fmla="*/ 8614948 w 9517857"/>
              <a:gd name="connsiteY56" fmla="*/ 168247 h 918356"/>
              <a:gd name="connsiteX57" fmla="*/ 8715976 w 9517857"/>
              <a:gd name="connsiteY57" fmla="*/ 178374 h 918356"/>
              <a:gd name="connsiteX58" fmla="*/ 8778827 w 9517857"/>
              <a:gd name="connsiteY58" fmla="*/ 172936 h 918356"/>
              <a:gd name="connsiteX59" fmla="*/ 8855248 w 9517857"/>
              <a:gd name="connsiteY59" fmla="*/ 143149 h 918356"/>
              <a:gd name="connsiteX60" fmla="*/ 9010380 w 9517857"/>
              <a:gd name="connsiteY60" fmla="*/ 91891 h 918356"/>
              <a:gd name="connsiteX61" fmla="*/ 9110856 w 9517857"/>
              <a:gd name="connsiteY61" fmla="*/ 70997 h 918356"/>
              <a:gd name="connsiteX62" fmla="*/ 9268817 w 9517857"/>
              <a:gd name="connsiteY62" fmla="*/ 53082 h 918356"/>
              <a:gd name="connsiteX63" fmla="*/ 9316667 w 9517857"/>
              <a:gd name="connsiteY63" fmla="*/ 45047 h 918356"/>
              <a:gd name="connsiteX64" fmla="*/ 9428209 w 9517857"/>
              <a:gd name="connsiteY64" fmla="*/ 29923 h 918356"/>
              <a:gd name="connsiteX65" fmla="*/ 9488916 w 9517857"/>
              <a:gd name="connsiteY6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33497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517857" h="918356">
                <a:moveTo>
                  <a:pt x="9488916" y="0"/>
                </a:moveTo>
                <a:cubicBezTo>
                  <a:pt x="9488916" y="4"/>
                  <a:pt x="9517857" y="8"/>
                  <a:pt x="9517857" y="12"/>
                </a:cubicBez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43787" y="896774"/>
                  <a:pt x="165164" y="876200"/>
                  <a:pt x="275005" y="823579"/>
                </a:cubicBezTo>
                <a:cubicBezTo>
                  <a:pt x="303983" y="822437"/>
                  <a:pt x="463362" y="797521"/>
                  <a:pt x="587824" y="798195"/>
                </a:cubicBezTo>
                <a:cubicBezTo>
                  <a:pt x="671820" y="782014"/>
                  <a:pt x="709249" y="756211"/>
                  <a:pt x="752936" y="742843"/>
                </a:cubicBezTo>
                <a:cubicBezTo>
                  <a:pt x="753143" y="742108"/>
                  <a:pt x="855524" y="731802"/>
                  <a:pt x="855732" y="731068"/>
                </a:cubicBezTo>
                <a:lnTo>
                  <a:pt x="901402" y="72904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142754" y="725374"/>
                </a:lnTo>
                <a:cubicBezTo>
                  <a:pt x="1161934" y="741488"/>
                  <a:pt x="1192998" y="730741"/>
                  <a:pt x="1218120" y="713280"/>
                </a:cubicBezTo>
                <a:cubicBezTo>
                  <a:pt x="1288137" y="728145"/>
                  <a:pt x="1441266" y="703136"/>
                  <a:pt x="1580688" y="693697"/>
                </a:cubicBezTo>
                <a:cubicBezTo>
                  <a:pt x="1690220" y="687940"/>
                  <a:pt x="1953329" y="686327"/>
                  <a:pt x="2054652" y="656648"/>
                </a:cubicBezTo>
                <a:cubicBezTo>
                  <a:pt x="2197919" y="640009"/>
                  <a:pt x="2242213" y="602231"/>
                  <a:pt x="2440292" y="593862"/>
                </a:cubicBezTo>
                <a:cubicBezTo>
                  <a:pt x="2498054" y="570795"/>
                  <a:pt x="2487814" y="582373"/>
                  <a:pt x="2547829" y="566150"/>
                </a:cubicBezTo>
                <a:cubicBezTo>
                  <a:pt x="2590063" y="560511"/>
                  <a:pt x="2663785" y="562604"/>
                  <a:pt x="2693698" y="560029"/>
                </a:cubicBezTo>
                <a:lnTo>
                  <a:pt x="2727306" y="550698"/>
                </a:lnTo>
                <a:cubicBezTo>
                  <a:pt x="2848692" y="554400"/>
                  <a:pt x="2958192" y="511095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68071" y="460774"/>
                  <a:pt x="3306712" y="445937"/>
                  <a:pt x="3349632" y="432583"/>
                </a:cubicBezTo>
                <a:cubicBezTo>
                  <a:pt x="3395846" y="408723"/>
                  <a:pt x="3413121" y="424108"/>
                  <a:pt x="3479593" y="390437"/>
                </a:cubicBezTo>
                <a:cubicBezTo>
                  <a:pt x="3529028" y="395323"/>
                  <a:pt x="3558345" y="374635"/>
                  <a:pt x="3651428" y="361807"/>
                </a:cubicBezTo>
                <a:cubicBezTo>
                  <a:pt x="3712185" y="356842"/>
                  <a:pt x="3797071" y="361397"/>
                  <a:pt x="3844133" y="360648"/>
                </a:cubicBezTo>
                <a:cubicBezTo>
                  <a:pt x="3874763" y="358421"/>
                  <a:pt x="3894424" y="355381"/>
                  <a:pt x="3933803" y="357315"/>
                </a:cubicBezTo>
                <a:cubicBezTo>
                  <a:pt x="4070513" y="389944"/>
                  <a:pt x="4159924" y="363190"/>
                  <a:pt x="4266740" y="361454"/>
                </a:cubicBezTo>
                <a:cubicBezTo>
                  <a:pt x="4363217" y="355226"/>
                  <a:pt x="4418727" y="331705"/>
                  <a:pt x="4512664" y="319948"/>
                </a:cubicBezTo>
                <a:cubicBezTo>
                  <a:pt x="4570011" y="315138"/>
                  <a:pt x="4557768" y="315381"/>
                  <a:pt x="4616423" y="290914"/>
                </a:cubicBezTo>
                <a:cubicBezTo>
                  <a:pt x="4661524" y="279000"/>
                  <a:pt x="4734615" y="256339"/>
                  <a:pt x="4783273" y="248463"/>
                </a:cubicBezTo>
                <a:cubicBezTo>
                  <a:pt x="4821293" y="243604"/>
                  <a:pt x="4827846" y="257317"/>
                  <a:pt x="4908371" y="243659"/>
                </a:cubicBezTo>
                <a:cubicBezTo>
                  <a:pt x="4986658" y="247358"/>
                  <a:pt x="5178049" y="283488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08968" y="179307"/>
                  <a:pt x="5723211" y="165860"/>
                  <a:pt x="5826043" y="148073"/>
                </a:cubicBezTo>
                <a:cubicBezTo>
                  <a:pt x="5943127" y="133166"/>
                  <a:pt x="5887129" y="193078"/>
                  <a:pt x="6007627" y="147126"/>
                </a:cubicBezTo>
                <a:cubicBezTo>
                  <a:pt x="6068978" y="147742"/>
                  <a:pt x="6148527" y="146022"/>
                  <a:pt x="6194152" y="151772"/>
                </a:cubicBezTo>
                <a:cubicBezTo>
                  <a:pt x="6222009" y="167972"/>
                  <a:pt x="6263706" y="156680"/>
                  <a:pt x="6281379" y="181626"/>
                </a:cubicBezTo>
                <a:cubicBezTo>
                  <a:pt x="6323773" y="183727"/>
                  <a:pt x="6445146" y="170059"/>
                  <a:pt x="6489033" y="167648"/>
                </a:cubicBezTo>
                <a:cubicBezTo>
                  <a:pt x="6545473" y="165758"/>
                  <a:pt x="6493438" y="156983"/>
                  <a:pt x="6544700" y="167161"/>
                </a:cubicBezTo>
                <a:cubicBezTo>
                  <a:pt x="6608542" y="169179"/>
                  <a:pt x="6633758" y="161125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1725" y="216289"/>
                  <a:pt x="7065221" y="227531"/>
                </a:cubicBezTo>
                <a:cubicBezTo>
                  <a:pt x="7128717" y="238773"/>
                  <a:pt x="7283197" y="241480"/>
                  <a:pt x="7358195" y="251740"/>
                </a:cubicBezTo>
                <a:cubicBezTo>
                  <a:pt x="7482863" y="251440"/>
                  <a:pt x="7483241" y="278242"/>
                  <a:pt x="7599285" y="266021"/>
                </a:cubicBezTo>
                <a:cubicBezTo>
                  <a:pt x="7611616" y="262940"/>
                  <a:pt x="7602325" y="281791"/>
                  <a:pt x="7644411" y="258986"/>
                </a:cubicBezTo>
                <a:cubicBezTo>
                  <a:pt x="7708470" y="261472"/>
                  <a:pt x="7881974" y="209250"/>
                  <a:pt x="7965805" y="200355"/>
                </a:cubicBezTo>
                <a:cubicBezTo>
                  <a:pt x="8039440" y="22368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33957" y="187485"/>
                  <a:pt x="8410522" y="174161"/>
                  <a:pt x="8614948" y="168247"/>
                </a:cubicBezTo>
                <a:cubicBezTo>
                  <a:pt x="8643157" y="17352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806309" y="165993"/>
                  <a:pt x="8813197" y="165802"/>
                  <a:pt x="8855248" y="143149"/>
                </a:cubicBezTo>
                <a:cubicBezTo>
                  <a:pt x="8915094" y="111285"/>
                  <a:pt x="8990027" y="124198"/>
                  <a:pt x="9010380" y="91891"/>
                </a:cubicBezTo>
                <a:cubicBezTo>
                  <a:pt x="9027103" y="89553"/>
                  <a:pt x="9092266" y="72386"/>
                  <a:pt x="9110856" y="70997"/>
                </a:cubicBezTo>
                <a:cubicBezTo>
                  <a:pt x="9153978" y="71359"/>
                  <a:pt x="9209809" y="53285"/>
                  <a:pt x="9268817" y="53082"/>
                </a:cubicBezTo>
                <a:cubicBezTo>
                  <a:pt x="9279136" y="58888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lnTo>
                  <a:pt x="9488916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8C3B6-7060-2D31-30A2-127800C3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71" y="908471"/>
            <a:ext cx="10287000" cy="7675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Reports: Timelines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3E0BA043-56D6-F9F3-9CE1-0B787F2F7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01789" y="2254762"/>
            <a:ext cx="7571793" cy="40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7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E1DD8A-FA62-44F6-ADF0-705D9C737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1EBB85-DB2E-4D8A-AE65-08E4F93EB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831291"/>
          </a:xfrm>
          <a:custGeom>
            <a:avLst/>
            <a:gdLst>
              <a:gd name="connsiteX0" fmla="*/ 0 w 12192000"/>
              <a:gd name="connsiteY0" fmla="*/ 0 h 1831291"/>
              <a:gd name="connsiteX1" fmla="*/ 12192000 w 12192000"/>
              <a:gd name="connsiteY1" fmla="*/ 0 h 1831291"/>
              <a:gd name="connsiteX2" fmla="*/ 12192000 w 12192000"/>
              <a:gd name="connsiteY2" fmla="*/ 1380648 h 1831291"/>
              <a:gd name="connsiteX3" fmla="*/ 11997819 w 12192000"/>
              <a:gd name="connsiteY3" fmla="*/ 1418997 h 1831291"/>
              <a:gd name="connsiteX4" fmla="*/ 11725810 w 12192000"/>
              <a:gd name="connsiteY4" fmla="*/ 1509991 h 1831291"/>
              <a:gd name="connsiteX5" fmla="*/ 11557802 w 12192000"/>
              <a:gd name="connsiteY5" fmla="*/ 1548100 h 1831291"/>
              <a:gd name="connsiteX6" fmla="*/ 11428514 w 12192000"/>
              <a:gd name="connsiteY6" fmla="*/ 1552879 h 1831291"/>
              <a:gd name="connsiteX7" fmla="*/ 11115074 w 12192000"/>
              <a:gd name="connsiteY7" fmla="*/ 1573437 h 1831291"/>
              <a:gd name="connsiteX8" fmla="*/ 10916008 w 12192000"/>
              <a:gd name="connsiteY8" fmla="*/ 1565602 h 1831291"/>
              <a:gd name="connsiteX9" fmla="*/ 10300086 w 12192000"/>
              <a:gd name="connsiteY9" fmla="*/ 1610430 h 1831291"/>
              <a:gd name="connsiteX10" fmla="*/ 10132608 w 12192000"/>
              <a:gd name="connsiteY10" fmla="*/ 1613934 h 1831291"/>
              <a:gd name="connsiteX11" fmla="*/ 9811596 w 12192000"/>
              <a:gd name="connsiteY11" fmla="*/ 1596121 h 1831291"/>
              <a:gd name="connsiteX12" fmla="*/ 9586202 w 12192000"/>
              <a:gd name="connsiteY12" fmla="*/ 1601130 h 1831291"/>
              <a:gd name="connsiteX13" fmla="*/ 9410402 w 12192000"/>
              <a:gd name="connsiteY13" fmla="*/ 1583423 h 1831291"/>
              <a:gd name="connsiteX14" fmla="*/ 9141234 w 12192000"/>
              <a:gd name="connsiteY14" fmla="*/ 1569719 h 1831291"/>
              <a:gd name="connsiteX15" fmla="*/ 8900114 w 12192000"/>
              <a:gd name="connsiteY15" fmla="*/ 1529484 h 1831291"/>
              <a:gd name="connsiteX16" fmla="*/ 8813316 w 12192000"/>
              <a:gd name="connsiteY16" fmla="*/ 1508554 h 1831291"/>
              <a:gd name="connsiteX17" fmla="*/ 8616434 w 12192000"/>
              <a:gd name="connsiteY17" fmla="*/ 1483418 h 1831291"/>
              <a:gd name="connsiteX18" fmla="*/ 8526176 w 12192000"/>
              <a:gd name="connsiteY18" fmla="*/ 1499729 h 1831291"/>
              <a:gd name="connsiteX19" fmla="*/ 8484664 w 12192000"/>
              <a:gd name="connsiteY19" fmla="*/ 1509526 h 1831291"/>
              <a:gd name="connsiteX20" fmla="*/ 8413784 w 12192000"/>
              <a:gd name="connsiteY20" fmla="*/ 1511129 h 1831291"/>
              <a:gd name="connsiteX21" fmla="*/ 8058480 w 12192000"/>
              <a:gd name="connsiteY21" fmla="*/ 1501010 h 1831291"/>
              <a:gd name="connsiteX22" fmla="*/ 7404089 w 12192000"/>
              <a:gd name="connsiteY22" fmla="*/ 1369993 h 1831291"/>
              <a:gd name="connsiteX23" fmla="*/ 7139022 w 12192000"/>
              <a:gd name="connsiteY23" fmla="*/ 1269575 h 1831291"/>
              <a:gd name="connsiteX24" fmla="*/ 7083165 w 12192000"/>
              <a:gd name="connsiteY24" fmla="*/ 1261358 h 1831291"/>
              <a:gd name="connsiteX25" fmla="*/ 6989501 w 12192000"/>
              <a:gd name="connsiteY25" fmla="*/ 1250309 h 1831291"/>
              <a:gd name="connsiteX26" fmla="*/ 6750086 w 12192000"/>
              <a:gd name="connsiteY26" fmla="*/ 1225673 h 1831291"/>
              <a:gd name="connsiteX27" fmla="*/ 6683846 w 12192000"/>
              <a:gd name="connsiteY27" fmla="*/ 1216453 h 1831291"/>
              <a:gd name="connsiteX28" fmla="*/ 6485414 w 12192000"/>
              <a:gd name="connsiteY28" fmla="*/ 1193557 h 1831291"/>
              <a:gd name="connsiteX29" fmla="*/ 5864027 w 12192000"/>
              <a:gd name="connsiteY29" fmla="*/ 1205617 h 1831291"/>
              <a:gd name="connsiteX30" fmla="*/ 5633027 w 12192000"/>
              <a:gd name="connsiteY30" fmla="*/ 1231428 h 1831291"/>
              <a:gd name="connsiteX31" fmla="*/ 5143560 w 12192000"/>
              <a:gd name="connsiteY31" fmla="*/ 1221314 h 1831291"/>
              <a:gd name="connsiteX32" fmla="*/ 4857451 w 12192000"/>
              <a:gd name="connsiteY32" fmla="*/ 1202119 h 1831291"/>
              <a:gd name="connsiteX33" fmla="*/ 4672517 w 12192000"/>
              <a:gd name="connsiteY33" fmla="*/ 1177747 h 1831291"/>
              <a:gd name="connsiteX34" fmla="*/ 4315985 w 12192000"/>
              <a:gd name="connsiteY34" fmla="*/ 1182528 h 1831291"/>
              <a:gd name="connsiteX35" fmla="*/ 4119102 w 12192000"/>
              <a:gd name="connsiteY35" fmla="*/ 1193187 h 1831291"/>
              <a:gd name="connsiteX36" fmla="*/ 3996261 w 12192000"/>
              <a:gd name="connsiteY36" fmla="*/ 1245377 h 1831291"/>
              <a:gd name="connsiteX37" fmla="*/ 3831685 w 12192000"/>
              <a:gd name="connsiteY37" fmla="*/ 1278499 h 1831291"/>
              <a:gd name="connsiteX38" fmla="*/ 3667850 w 12192000"/>
              <a:gd name="connsiteY38" fmla="*/ 1335496 h 1831291"/>
              <a:gd name="connsiteX39" fmla="*/ 3253027 w 12192000"/>
              <a:gd name="connsiteY39" fmla="*/ 1423218 h 1831291"/>
              <a:gd name="connsiteX40" fmla="*/ 3098634 w 12192000"/>
              <a:gd name="connsiteY40" fmla="*/ 1462154 h 1831291"/>
              <a:gd name="connsiteX41" fmla="*/ 3039431 w 12192000"/>
              <a:gd name="connsiteY41" fmla="*/ 1450396 h 1831291"/>
              <a:gd name="connsiteX42" fmla="*/ 2679939 w 12192000"/>
              <a:gd name="connsiteY42" fmla="*/ 1534194 h 1831291"/>
              <a:gd name="connsiteX43" fmla="*/ 2472963 w 12192000"/>
              <a:gd name="connsiteY43" fmla="*/ 1574229 h 1831291"/>
              <a:gd name="connsiteX44" fmla="*/ 2074392 w 12192000"/>
              <a:gd name="connsiteY44" fmla="*/ 1665223 h 1831291"/>
              <a:gd name="connsiteX45" fmla="*/ 1777096 w 12192000"/>
              <a:gd name="connsiteY45" fmla="*/ 1708112 h 1831291"/>
              <a:gd name="connsiteX46" fmla="*/ 1708777 w 12192000"/>
              <a:gd name="connsiteY46" fmla="*/ 1721187 h 1831291"/>
              <a:gd name="connsiteX47" fmla="*/ 1463656 w 12192000"/>
              <a:gd name="connsiteY47" fmla="*/ 1728668 h 1831291"/>
              <a:gd name="connsiteX48" fmla="*/ 1258262 w 12192000"/>
              <a:gd name="connsiteY48" fmla="*/ 1733490 h 1831291"/>
              <a:gd name="connsiteX49" fmla="*/ 617029 w 12192000"/>
              <a:gd name="connsiteY49" fmla="*/ 1828943 h 1831291"/>
              <a:gd name="connsiteX50" fmla="*/ 531815 w 12192000"/>
              <a:gd name="connsiteY50" fmla="*/ 1826116 h 1831291"/>
              <a:gd name="connsiteX51" fmla="*/ 153850 w 12192000"/>
              <a:gd name="connsiteY51" fmla="*/ 1795647 h 1831291"/>
              <a:gd name="connsiteX52" fmla="*/ 0 w 12192000"/>
              <a:gd name="connsiteY52" fmla="*/ 1792985 h 183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1831291">
                <a:moveTo>
                  <a:pt x="0" y="0"/>
                </a:moveTo>
                <a:lnTo>
                  <a:pt x="12192000" y="0"/>
                </a:lnTo>
                <a:lnTo>
                  <a:pt x="12192000" y="1380648"/>
                </a:lnTo>
                <a:lnTo>
                  <a:pt x="11997819" y="1418997"/>
                </a:lnTo>
                <a:cubicBezTo>
                  <a:pt x="11796635" y="1450691"/>
                  <a:pt x="11957056" y="1489093"/>
                  <a:pt x="11725810" y="1509991"/>
                </a:cubicBezTo>
                <a:cubicBezTo>
                  <a:pt x="11629498" y="1536399"/>
                  <a:pt x="11598258" y="1537478"/>
                  <a:pt x="11557802" y="1548100"/>
                </a:cubicBezTo>
                <a:cubicBezTo>
                  <a:pt x="11522694" y="1557982"/>
                  <a:pt x="11454880" y="1543642"/>
                  <a:pt x="11428514" y="1552879"/>
                </a:cubicBezTo>
                <a:cubicBezTo>
                  <a:pt x="11240821" y="1538118"/>
                  <a:pt x="11200492" y="1571317"/>
                  <a:pt x="11115074" y="1573437"/>
                </a:cubicBezTo>
                <a:cubicBezTo>
                  <a:pt x="11045464" y="1560502"/>
                  <a:pt x="10986068" y="1578237"/>
                  <a:pt x="10916008" y="1565602"/>
                </a:cubicBezTo>
                <a:cubicBezTo>
                  <a:pt x="10533594" y="1584051"/>
                  <a:pt x="10430653" y="1602374"/>
                  <a:pt x="10300086" y="1610430"/>
                </a:cubicBezTo>
                <a:cubicBezTo>
                  <a:pt x="10169519" y="1618486"/>
                  <a:pt x="10176778" y="1612560"/>
                  <a:pt x="10132608" y="1613934"/>
                </a:cubicBezTo>
                <a:cubicBezTo>
                  <a:pt x="10082090" y="1630965"/>
                  <a:pt x="10059490" y="1590110"/>
                  <a:pt x="9811596" y="1596121"/>
                </a:cubicBezTo>
                <a:cubicBezTo>
                  <a:pt x="9760826" y="1614885"/>
                  <a:pt x="9602030" y="1614722"/>
                  <a:pt x="9586202" y="1601130"/>
                </a:cubicBezTo>
                <a:cubicBezTo>
                  <a:pt x="9520018" y="1596310"/>
                  <a:pt x="9460154" y="1580137"/>
                  <a:pt x="9410402" y="1583423"/>
                </a:cubicBezTo>
                <a:lnTo>
                  <a:pt x="9141234" y="1569719"/>
                </a:lnTo>
                <a:cubicBezTo>
                  <a:pt x="9036636" y="1534639"/>
                  <a:pt x="8954702" y="1551887"/>
                  <a:pt x="8900114" y="1529484"/>
                </a:cubicBezTo>
                <a:cubicBezTo>
                  <a:pt x="8892622" y="1527772"/>
                  <a:pt x="8814982" y="1512977"/>
                  <a:pt x="8813316" y="1508554"/>
                </a:cubicBezTo>
                <a:cubicBezTo>
                  <a:pt x="8766036" y="1500874"/>
                  <a:pt x="8664290" y="1484889"/>
                  <a:pt x="8616434" y="1483418"/>
                </a:cubicBezTo>
                <a:cubicBezTo>
                  <a:pt x="8596858" y="1484674"/>
                  <a:pt x="8544722" y="1497008"/>
                  <a:pt x="8526176" y="1499729"/>
                </a:cubicBezTo>
                <a:lnTo>
                  <a:pt x="8484664" y="1509526"/>
                </a:lnTo>
                <a:cubicBezTo>
                  <a:pt x="8476568" y="1511153"/>
                  <a:pt x="8421038" y="1506722"/>
                  <a:pt x="8413784" y="1511129"/>
                </a:cubicBezTo>
                <a:cubicBezTo>
                  <a:pt x="8120762" y="1483619"/>
                  <a:pt x="8441394" y="1538427"/>
                  <a:pt x="8058480" y="1501010"/>
                </a:cubicBezTo>
                <a:cubicBezTo>
                  <a:pt x="7675565" y="1463591"/>
                  <a:pt x="7538759" y="1400030"/>
                  <a:pt x="7404089" y="1369993"/>
                </a:cubicBezTo>
                <a:cubicBezTo>
                  <a:pt x="7250846" y="1331420"/>
                  <a:pt x="7192509" y="1287681"/>
                  <a:pt x="7139022" y="1269575"/>
                </a:cubicBezTo>
                <a:cubicBezTo>
                  <a:pt x="7113985" y="1257497"/>
                  <a:pt x="7102375" y="1267846"/>
                  <a:pt x="7083165" y="1261358"/>
                </a:cubicBezTo>
                <a:lnTo>
                  <a:pt x="6989501" y="1250309"/>
                </a:lnTo>
                <a:lnTo>
                  <a:pt x="6750086" y="1225673"/>
                </a:lnTo>
                <a:lnTo>
                  <a:pt x="6683846" y="1216453"/>
                </a:lnTo>
                <a:lnTo>
                  <a:pt x="6485414" y="1193557"/>
                </a:lnTo>
                <a:cubicBezTo>
                  <a:pt x="6173372" y="1162990"/>
                  <a:pt x="6096432" y="1223621"/>
                  <a:pt x="5864027" y="1205617"/>
                </a:cubicBezTo>
                <a:cubicBezTo>
                  <a:pt x="5806031" y="1208752"/>
                  <a:pt x="5714024" y="1223204"/>
                  <a:pt x="5633027" y="1231428"/>
                </a:cubicBezTo>
                <a:cubicBezTo>
                  <a:pt x="5472932" y="1216365"/>
                  <a:pt x="5471994" y="1266252"/>
                  <a:pt x="5143560" y="1221314"/>
                </a:cubicBezTo>
                <a:cubicBezTo>
                  <a:pt x="5014297" y="1216428"/>
                  <a:pt x="4935958" y="1209381"/>
                  <a:pt x="4857451" y="1202119"/>
                </a:cubicBezTo>
                <a:cubicBezTo>
                  <a:pt x="4837386" y="1194416"/>
                  <a:pt x="4690737" y="1187855"/>
                  <a:pt x="4672517" y="1177747"/>
                </a:cubicBezTo>
                <a:cubicBezTo>
                  <a:pt x="4582273" y="1172373"/>
                  <a:pt x="4408221" y="1179954"/>
                  <a:pt x="4315985" y="1182528"/>
                </a:cubicBezTo>
                <a:cubicBezTo>
                  <a:pt x="4223749" y="1185101"/>
                  <a:pt x="4162965" y="1183833"/>
                  <a:pt x="4119102" y="1193187"/>
                </a:cubicBezTo>
                <a:lnTo>
                  <a:pt x="3996261" y="1245377"/>
                </a:lnTo>
                <a:cubicBezTo>
                  <a:pt x="3915481" y="1228114"/>
                  <a:pt x="3908732" y="1268037"/>
                  <a:pt x="3831685" y="1278499"/>
                </a:cubicBezTo>
                <a:cubicBezTo>
                  <a:pt x="3742025" y="1299415"/>
                  <a:pt x="3768094" y="1307675"/>
                  <a:pt x="3667850" y="1335496"/>
                </a:cubicBezTo>
                <a:cubicBezTo>
                  <a:pt x="3603528" y="1390543"/>
                  <a:pt x="3335151" y="1386935"/>
                  <a:pt x="3253027" y="1423218"/>
                </a:cubicBezTo>
                <a:cubicBezTo>
                  <a:pt x="3177511" y="1441066"/>
                  <a:pt x="3129445" y="1452763"/>
                  <a:pt x="3098634" y="1462154"/>
                </a:cubicBezTo>
                <a:cubicBezTo>
                  <a:pt x="3088588" y="1461256"/>
                  <a:pt x="3049713" y="1453005"/>
                  <a:pt x="3039431" y="1450396"/>
                </a:cubicBezTo>
                <a:cubicBezTo>
                  <a:pt x="2836760" y="1456075"/>
                  <a:pt x="2778569" y="1514609"/>
                  <a:pt x="2679939" y="1534194"/>
                </a:cubicBezTo>
                <a:cubicBezTo>
                  <a:pt x="2619918" y="1546625"/>
                  <a:pt x="2573887" y="1552391"/>
                  <a:pt x="2472963" y="1574229"/>
                </a:cubicBezTo>
                <a:cubicBezTo>
                  <a:pt x="2271779" y="1605923"/>
                  <a:pt x="2305638" y="1644325"/>
                  <a:pt x="2074392" y="1665223"/>
                </a:cubicBezTo>
                <a:cubicBezTo>
                  <a:pt x="1926773" y="1731836"/>
                  <a:pt x="1838032" y="1698786"/>
                  <a:pt x="1777096" y="1708112"/>
                </a:cubicBezTo>
                <a:cubicBezTo>
                  <a:pt x="1744161" y="1711087"/>
                  <a:pt x="1754171" y="1719388"/>
                  <a:pt x="1708777" y="1721187"/>
                </a:cubicBezTo>
                <a:cubicBezTo>
                  <a:pt x="1603045" y="1711355"/>
                  <a:pt x="1537688" y="1728728"/>
                  <a:pt x="1463656" y="1728668"/>
                </a:cubicBezTo>
                <a:cubicBezTo>
                  <a:pt x="1394047" y="1715733"/>
                  <a:pt x="1328322" y="1746126"/>
                  <a:pt x="1258262" y="1733490"/>
                </a:cubicBezTo>
                <a:cubicBezTo>
                  <a:pt x="875848" y="1751939"/>
                  <a:pt x="991225" y="1807178"/>
                  <a:pt x="617029" y="1828943"/>
                </a:cubicBezTo>
                <a:cubicBezTo>
                  <a:pt x="495541" y="1836010"/>
                  <a:pt x="575984" y="1824744"/>
                  <a:pt x="531815" y="1826116"/>
                </a:cubicBezTo>
                <a:cubicBezTo>
                  <a:pt x="481296" y="1843149"/>
                  <a:pt x="401743" y="1789638"/>
                  <a:pt x="153850" y="1795647"/>
                </a:cubicBezTo>
                <a:cubicBezTo>
                  <a:pt x="65214" y="1790125"/>
                  <a:pt x="82594" y="1761996"/>
                  <a:pt x="0" y="1792985"/>
                </a:cubicBez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B50FC9-C33A-7A94-3F85-C46EEA9E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239" y="721743"/>
            <a:ext cx="4505094" cy="170844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                       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F6BAB-D7E2-083B-CE98-CB7104B3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76" y="2755590"/>
            <a:ext cx="10400369" cy="3569010"/>
          </a:xfrm>
        </p:spPr>
        <p:txBody>
          <a:bodyPr anchor="ctr">
            <a:norm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Where is my job and what does it mean?</a:t>
            </a:r>
          </a:p>
          <a:p>
            <a:pPr algn="ctr"/>
            <a:r>
              <a:rPr lang="en-US" dirty="0"/>
              <a:t>Job Status (driven by Action Progression)</a:t>
            </a:r>
          </a:p>
          <a:p>
            <a:pPr algn="ctr"/>
            <a:r>
              <a:rPr lang="en-US" dirty="0"/>
              <a:t>Actions ~ Per department in shop</a:t>
            </a:r>
          </a:p>
          <a:p>
            <a:pPr algn="ctr"/>
            <a:r>
              <a:rPr lang="en-US" dirty="0"/>
              <a:t>Action Decisions ~ Complete – Problem – Problem Material Needed</a:t>
            </a:r>
          </a:p>
          <a:p>
            <a:pPr algn="ctr"/>
            <a:r>
              <a:rPr lang="en-US" dirty="0"/>
              <a:t>Problem Identification – Issue Category &amp; Reason Code Tracking</a:t>
            </a:r>
          </a:p>
          <a:p>
            <a:pPr algn="ctr"/>
            <a:r>
              <a:rPr lang="en-US" dirty="0"/>
              <a:t>Hourly Definitions </a:t>
            </a:r>
          </a:p>
          <a:p>
            <a:pPr algn="ctr"/>
            <a:r>
              <a:rPr lang="en-US" dirty="0"/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37816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3E2EEE-5E2B-473D-B932-CC1CB6659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6166AB-7C94-4F8D-A863-A23201F5F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0" y="0"/>
            <a:ext cx="10000343" cy="2590800"/>
          </a:xfrm>
          <a:custGeom>
            <a:avLst/>
            <a:gdLst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40556 w 9288370"/>
              <a:gd name="connsiteY39" fmla="*/ 1038857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40556 w 9288370"/>
              <a:gd name="connsiteY39" fmla="*/ 1038857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40556 w 9288370"/>
              <a:gd name="connsiteY39" fmla="*/ 1038857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40556 w 9288370"/>
              <a:gd name="connsiteY39" fmla="*/ 1038857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40556 w 9288370"/>
              <a:gd name="connsiteY39" fmla="*/ 1038857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40556 w 9288370"/>
              <a:gd name="connsiteY39" fmla="*/ 1038857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40556 w 9288370"/>
              <a:gd name="connsiteY39" fmla="*/ 1038857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40556 w 9288370"/>
              <a:gd name="connsiteY39" fmla="*/ 1038857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40556 w 9288370"/>
              <a:gd name="connsiteY39" fmla="*/ 1038857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40556 w 9288370"/>
              <a:gd name="connsiteY39" fmla="*/ 1038857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40556 w 9288370"/>
              <a:gd name="connsiteY39" fmla="*/ 1038857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8056395 w 9288370"/>
              <a:gd name="connsiteY51" fmla="*/ 337113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40556 w 9288370"/>
              <a:gd name="connsiteY39" fmla="*/ 1038857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8056395 w 9288370"/>
              <a:gd name="connsiteY51" fmla="*/ 337113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8056395 w 9288370"/>
              <a:gd name="connsiteY51" fmla="*/ 337113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79137 w 9288370"/>
              <a:gd name="connsiteY50" fmla="*/ 471495 h 1858154"/>
              <a:gd name="connsiteX51" fmla="*/ 8056395 w 9288370"/>
              <a:gd name="connsiteY51" fmla="*/ 337113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8056395 w 9288370"/>
              <a:gd name="connsiteY51" fmla="*/ 337113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549207 w 9288370"/>
              <a:gd name="connsiteY3" fmla="*/ 1634955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5118026 w 9288370"/>
              <a:gd name="connsiteY33" fmla="*/ 1152481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892583 w 9288370"/>
              <a:gd name="connsiteY32" fmla="*/ 1191762 h 1858154"/>
              <a:gd name="connsiteX33" fmla="*/ 5118026 w 9288370"/>
              <a:gd name="connsiteY33" fmla="*/ 1152481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761776 w 9288370"/>
              <a:gd name="connsiteY31" fmla="*/ 1213661 h 1858154"/>
              <a:gd name="connsiteX32" fmla="*/ 4892583 w 9288370"/>
              <a:gd name="connsiteY32" fmla="*/ 1191762 h 1858154"/>
              <a:gd name="connsiteX33" fmla="*/ 5118026 w 9288370"/>
              <a:gd name="connsiteY33" fmla="*/ 1152481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97828 w 9288370"/>
              <a:gd name="connsiteY30" fmla="*/ 1205578 h 1858154"/>
              <a:gd name="connsiteX31" fmla="*/ 4761776 w 9288370"/>
              <a:gd name="connsiteY31" fmla="*/ 1213661 h 1858154"/>
              <a:gd name="connsiteX32" fmla="*/ 4892583 w 9288370"/>
              <a:gd name="connsiteY32" fmla="*/ 1191762 h 1858154"/>
              <a:gd name="connsiteX33" fmla="*/ 5118026 w 9288370"/>
              <a:gd name="connsiteY33" fmla="*/ 1152481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364108 w 9288370"/>
              <a:gd name="connsiteY29" fmla="*/ 1227346 h 1858154"/>
              <a:gd name="connsiteX30" fmla="*/ 4597828 w 9288370"/>
              <a:gd name="connsiteY30" fmla="*/ 1205578 h 1858154"/>
              <a:gd name="connsiteX31" fmla="*/ 4761776 w 9288370"/>
              <a:gd name="connsiteY31" fmla="*/ 1213661 h 1858154"/>
              <a:gd name="connsiteX32" fmla="*/ 4892583 w 9288370"/>
              <a:gd name="connsiteY32" fmla="*/ 1191762 h 1858154"/>
              <a:gd name="connsiteX33" fmla="*/ 5118026 w 9288370"/>
              <a:gd name="connsiteY33" fmla="*/ 1152481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364108 w 9288370"/>
              <a:gd name="connsiteY29" fmla="*/ 1227346 h 1858154"/>
              <a:gd name="connsiteX30" fmla="*/ 4597828 w 9288370"/>
              <a:gd name="connsiteY30" fmla="*/ 1205578 h 1858154"/>
              <a:gd name="connsiteX31" fmla="*/ 4813926 w 9288370"/>
              <a:gd name="connsiteY31" fmla="*/ 1197619 h 1858154"/>
              <a:gd name="connsiteX32" fmla="*/ 4892583 w 9288370"/>
              <a:gd name="connsiteY32" fmla="*/ 1191762 h 1858154"/>
              <a:gd name="connsiteX33" fmla="*/ 5118026 w 9288370"/>
              <a:gd name="connsiteY33" fmla="*/ 1152481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364108 w 9288370"/>
              <a:gd name="connsiteY29" fmla="*/ 1227346 h 1858154"/>
              <a:gd name="connsiteX30" fmla="*/ 4597828 w 9288370"/>
              <a:gd name="connsiteY30" fmla="*/ 1205578 h 1858154"/>
              <a:gd name="connsiteX31" fmla="*/ 4813926 w 9288370"/>
              <a:gd name="connsiteY31" fmla="*/ 1197619 h 1858154"/>
              <a:gd name="connsiteX32" fmla="*/ 4993158 w 9288370"/>
              <a:gd name="connsiteY32" fmla="*/ 1167699 h 1858154"/>
              <a:gd name="connsiteX33" fmla="*/ 5118026 w 9288370"/>
              <a:gd name="connsiteY33" fmla="*/ 1152481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364108 w 9288370"/>
              <a:gd name="connsiteY29" fmla="*/ 1227346 h 1858154"/>
              <a:gd name="connsiteX30" fmla="*/ 4597828 w 9288370"/>
              <a:gd name="connsiteY30" fmla="*/ 1205578 h 1858154"/>
              <a:gd name="connsiteX31" fmla="*/ 4813926 w 9288370"/>
              <a:gd name="connsiteY31" fmla="*/ 1197619 h 1858154"/>
              <a:gd name="connsiteX32" fmla="*/ 4993158 w 9288370"/>
              <a:gd name="connsiteY32" fmla="*/ 1167699 h 1858154"/>
              <a:gd name="connsiteX33" fmla="*/ 5181352 w 9288370"/>
              <a:gd name="connsiteY33" fmla="*/ 1144460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364108 w 9288370"/>
              <a:gd name="connsiteY29" fmla="*/ 1227346 h 1858154"/>
              <a:gd name="connsiteX30" fmla="*/ 4597828 w 9288370"/>
              <a:gd name="connsiteY30" fmla="*/ 1205578 h 1858154"/>
              <a:gd name="connsiteX31" fmla="*/ 4813926 w 9288370"/>
              <a:gd name="connsiteY31" fmla="*/ 1197619 h 1858154"/>
              <a:gd name="connsiteX32" fmla="*/ 5049033 w 9288370"/>
              <a:gd name="connsiteY32" fmla="*/ 1159678 h 1858154"/>
              <a:gd name="connsiteX33" fmla="*/ 5181352 w 9288370"/>
              <a:gd name="connsiteY33" fmla="*/ 1144460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364108 w 9288370"/>
              <a:gd name="connsiteY29" fmla="*/ 1227346 h 1858154"/>
              <a:gd name="connsiteX30" fmla="*/ 4597828 w 9288370"/>
              <a:gd name="connsiteY30" fmla="*/ 1205578 h 1858154"/>
              <a:gd name="connsiteX31" fmla="*/ 4940576 w 9288370"/>
              <a:gd name="connsiteY31" fmla="*/ 1157514 h 1858154"/>
              <a:gd name="connsiteX32" fmla="*/ 5049033 w 9288370"/>
              <a:gd name="connsiteY32" fmla="*/ 1159678 h 1858154"/>
              <a:gd name="connsiteX33" fmla="*/ 5181352 w 9288370"/>
              <a:gd name="connsiteY33" fmla="*/ 1144460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364108 w 9288370"/>
              <a:gd name="connsiteY29" fmla="*/ 1227346 h 1858154"/>
              <a:gd name="connsiteX30" fmla="*/ 4638803 w 9288370"/>
              <a:gd name="connsiteY30" fmla="*/ 1189536 h 1858154"/>
              <a:gd name="connsiteX31" fmla="*/ 4940576 w 9288370"/>
              <a:gd name="connsiteY31" fmla="*/ 1157514 h 1858154"/>
              <a:gd name="connsiteX32" fmla="*/ 5049033 w 9288370"/>
              <a:gd name="connsiteY32" fmla="*/ 1159678 h 1858154"/>
              <a:gd name="connsiteX33" fmla="*/ 5181352 w 9288370"/>
              <a:gd name="connsiteY33" fmla="*/ 1144460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364108 w 9288370"/>
              <a:gd name="connsiteY29" fmla="*/ 1215314 h 1858154"/>
              <a:gd name="connsiteX30" fmla="*/ 4638803 w 9288370"/>
              <a:gd name="connsiteY30" fmla="*/ 1189536 h 1858154"/>
              <a:gd name="connsiteX31" fmla="*/ 4940576 w 9288370"/>
              <a:gd name="connsiteY31" fmla="*/ 1157514 h 1858154"/>
              <a:gd name="connsiteX32" fmla="*/ 5049033 w 9288370"/>
              <a:gd name="connsiteY32" fmla="*/ 1159678 h 1858154"/>
              <a:gd name="connsiteX33" fmla="*/ 5181352 w 9288370"/>
              <a:gd name="connsiteY33" fmla="*/ 1144460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212660 w 9288370"/>
              <a:gd name="connsiteY28" fmla="*/ 1279712 h 1858154"/>
              <a:gd name="connsiteX29" fmla="*/ 4364108 w 9288370"/>
              <a:gd name="connsiteY29" fmla="*/ 1215314 h 1858154"/>
              <a:gd name="connsiteX30" fmla="*/ 4638803 w 9288370"/>
              <a:gd name="connsiteY30" fmla="*/ 1189536 h 1858154"/>
              <a:gd name="connsiteX31" fmla="*/ 4940576 w 9288370"/>
              <a:gd name="connsiteY31" fmla="*/ 1157514 h 1858154"/>
              <a:gd name="connsiteX32" fmla="*/ 5049033 w 9288370"/>
              <a:gd name="connsiteY32" fmla="*/ 1159678 h 1858154"/>
              <a:gd name="connsiteX33" fmla="*/ 5181352 w 9288370"/>
              <a:gd name="connsiteY33" fmla="*/ 1144460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47202 h 1858154"/>
              <a:gd name="connsiteX39" fmla="*/ 5877806 w 9288370"/>
              <a:gd name="connsiteY39" fmla="*/ 1026825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70574 w 9288370"/>
              <a:gd name="connsiteY49" fmla="*/ 573629 h 1858154"/>
              <a:gd name="connsiteX50" fmla="*/ 7579137 w 9288370"/>
              <a:gd name="connsiteY50" fmla="*/ 471495 h 1858154"/>
              <a:gd name="connsiteX51" fmla="*/ 7881321 w 9288370"/>
              <a:gd name="connsiteY51" fmla="*/ 369197 h 1858154"/>
              <a:gd name="connsiteX52" fmla="*/ 8317613 w 9288370"/>
              <a:gd name="connsiteY52" fmla="*/ 231185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4067546 w 9288370"/>
              <a:gd name="connsiteY26" fmla="*/ 1294697 h 1858154"/>
              <a:gd name="connsiteX27" fmla="*/ 4212660 w 9288370"/>
              <a:gd name="connsiteY27" fmla="*/ 1279712 h 1858154"/>
              <a:gd name="connsiteX28" fmla="*/ 4364108 w 9288370"/>
              <a:gd name="connsiteY28" fmla="*/ 1215314 h 1858154"/>
              <a:gd name="connsiteX29" fmla="*/ 4638803 w 9288370"/>
              <a:gd name="connsiteY29" fmla="*/ 1189536 h 1858154"/>
              <a:gd name="connsiteX30" fmla="*/ 4940576 w 9288370"/>
              <a:gd name="connsiteY30" fmla="*/ 1157514 h 1858154"/>
              <a:gd name="connsiteX31" fmla="*/ 5049033 w 9288370"/>
              <a:gd name="connsiteY31" fmla="*/ 1159678 h 1858154"/>
              <a:gd name="connsiteX32" fmla="*/ 5181352 w 9288370"/>
              <a:gd name="connsiteY32" fmla="*/ 1144460 h 1858154"/>
              <a:gd name="connsiteX33" fmla="*/ 5309678 w 9288370"/>
              <a:gd name="connsiteY33" fmla="*/ 1128278 h 1858154"/>
              <a:gd name="connsiteX34" fmla="*/ 5474724 w 9288370"/>
              <a:gd name="connsiteY34" fmla="*/ 1091167 h 1858154"/>
              <a:gd name="connsiteX35" fmla="*/ 5612132 w 9288370"/>
              <a:gd name="connsiteY35" fmla="*/ 1051509 h 1858154"/>
              <a:gd name="connsiteX36" fmla="*/ 5776618 w 9288370"/>
              <a:gd name="connsiteY36" fmla="*/ 1053037 h 1858154"/>
              <a:gd name="connsiteX37" fmla="*/ 5785786 w 9288370"/>
              <a:gd name="connsiteY37" fmla="*/ 1047202 h 1858154"/>
              <a:gd name="connsiteX38" fmla="*/ 5877806 w 9288370"/>
              <a:gd name="connsiteY38" fmla="*/ 1026825 h 1858154"/>
              <a:gd name="connsiteX39" fmla="*/ 5943596 w 9288370"/>
              <a:gd name="connsiteY39" fmla="*/ 1043237 h 1858154"/>
              <a:gd name="connsiteX40" fmla="*/ 5985730 w 9288370"/>
              <a:gd name="connsiteY40" fmla="*/ 1035396 h 1858154"/>
              <a:gd name="connsiteX41" fmla="*/ 6103109 w 9288370"/>
              <a:gd name="connsiteY41" fmla="*/ 1019019 h 1858154"/>
              <a:gd name="connsiteX42" fmla="*/ 6222406 w 9288370"/>
              <a:gd name="connsiteY42" fmla="*/ 985341 h 1858154"/>
              <a:gd name="connsiteX43" fmla="*/ 6598672 w 9288370"/>
              <a:gd name="connsiteY43" fmla="*/ 902062 h 1858154"/>
              <a:gd name="connsiteX44" fmla="*/ 6766149 w 9288370"/>
              <a:gd name="connsiteY44" fmla="*/ 846132 h 1858154"/>
              <a:gd name="connsiteX45" fmla="*/ 6886312 w 9288370"/>
              <a:gd name="connsiteY45" fmla="*/ 781877 h 1858154"/>
              <a:gd name="connsiteX46" fmla="*/ 7006457 w 9288370"/>
              <a:gd name="connsiteY46" fmla="*/ 699758 h 1858154"/>
              <a:gd name="connsiteX47" fmla="*/ 7231643 w 9288370"/>
              <a:gd name="connsiteY47" fmla="*/ 640778 h 1858154"/>
              <a:gd name="connsiteX48" fmla="*/ 7370574 w 9288370"/>
              <a:gd name="connsiteY48" fmla="*/ 573629 h 1858154"/>
              <a:gd name="connsiteX49" fmla="*/ 7579137 w 9288370"/>
              <a:gd name="connsiteY49" fmla="*/ 471495 h 1858154"/>
              <a:gd name="connsiteX50" fmla="*/ 7881321 w 9288370"/>
              <a:gd name="connsiteY50" fmla="*/ 369197 h 1858154"/>
              <a:gd name="connsiteX51" fmla="*/ 8317613 w 9288370"/>
              <a:gd name="connsiteY51" fmla="*/ 231185 h 1858154"/>
              <a:gd name="connsiteX52" fmla="*/ 8428864 w 9288370"/>
              <a:gd name="connsiteY52" fmla="*/ 208471 h 1858154"/>
              <a:gd name="connsiteX53" fmla="*/ 8616510 w 9288370"/>
              <a:gd name="connsiteY53" fmla="*/ 161973 h 1858154"/>
              <a:gd name="connsiteX54" fmla="*/ 8826766 w 9288370"/>
              <a:gd name="connsiteY54" fmla="*/ 152111 h 1858154"/>
              <a:gd name="connsiteX55" fmla="*/ 8917647 w 9288370"/>
              <a:gd name="connsiteY55" fmla="*/ 112232 h 1858154"/>
              <a:gd name="connsiteX56" fmla="*/ 9182272 w 9288370"/>
              <a:gd name="connsiteY56" fmla="*/ 37171 h 1858154"/>
              <a:gd name="connsiteX57" fmla="*/ 9232990 w 9288370"/>
              <a:gd name="connsiteY57" fmla="*/ 24074 h 1858154"/>
              <a:gd name="connsiteX58" fmla="*/ 9288370 w 9288370"/>
              <a:gd name="connsiteY58" fmla="*/ 0 h 1858154"/>
              <a:gd name="connsiteX59" fmla="*/ 0 w 9288370"/>
              <a:gd name="connsiteY59" fmla="*/ 0 h 1858154"/>
              <a:gd name="connsiteX60" fmla="*/ 0 w 9288370"/>
              <a:gd name="connsiteY60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4067546 w 9288370"/>
              <a:gd name="connsiteY25" fmla="*/ 1294697 h 1858154"/>
              <a:gd name="connsiteX26" fmla="*/ 4212660 w 9288370"/>
              <a:gd name="connsiteY26" fmla="*/ 1279712 h 1858154"/>
              <a:gd name="connsiteX27" fmla="*/ 4364108 w 9288370"/>
              <a:gd name="connsiteY27" fmla="*/ 1215314 h 1858154"/>
              <a:gd name="connsiteX28" fmla="*/ 4638803 w 9288370"/>
              <a:gd name="connsiteY28" fmla="*/ 1189536 h 1858154"/>
              <a:gd name="connsiteX29" fmla="*/ 4940576 w 9288370"/>
              <a:gd name="connsiteY29" fmla="*/ 1157514 h 1858154"/>
              <a:gd name="connsiteX30" fmla="*/ 5049033 w 9288370"/>
              <a:gd name="connsiteY30" fmla="*/ 1159678 h 1858154"/>
              <a:gd name="connsiteX31" fmla="*/ 5181352 w 9288370"/>
              <a:gd name="connsiteY31" fmla="*/ 1144460 h 1858154"/>
              <a:gd name="connsiteX32" fmla="*/ 5309678 w 9288370"/>
              <a:gd name="connsiteY32" fmla="*/ 1128278 h 1858154"/>
              <a:gd name="connsiteX33" fmla="*/ 5474724 w 9288370"/>
              <a:gd name="connsiteY33" fmla="*/ 1091167 h 1858154"/>
              <a:gd name="connsiteX34" fmla="*/ 5612132 w 9288370"/>
              <a:gd name="connsiteY34" fmla="*/ 1051509 h 1858154"/>
              <a:gd name="connsiteX35" fmla="*/ 5776618 w 9288370"/>
              <a:gd name="connsiteY35" fmla="*/ 1053037 h 1858154"/>
              <a:gd name="connsiteX36" fmla="*/ 5785786 w 9288370"/>
              <a:gd name="connsiteY36" fmla="*/ 1047202 h 1858154"/>
              <a:gd name="connsiteX37" fmla="*/ 5877806 w 9288370"/>
              <a:gd name="connsiteY37" fmla="*/ 1026825 h 1858154"/>
              <a:gd name="connsiteX38" fmla="*/ 5943596 w 9288370"/>
              <a:gd name="connsiteY38" fmla="*/ 1043237 h 1858154"/>
              <a:gd name="connsiteX39" fmla="*/ 5985730 w 9288370"/>
              <a:gd name="connsiteY39" fmla="*/ 1035396 h 1858154"/>
              <a:gd name="connsiteX40" fmla="*/ 6103109 w 9288370"/>
              <a:gd name="connsiteY40" fmla="*/ 1019019 h 1858154"/>
              <a:gd name="connsiteX41" fmla="*/ 6222406 w 9288370"/>
              <a:gd name="connsiteY41" fmla="*/ 985341 h 1858154"/>
              <a:gd name="connsiteX42" fmla="*/ 6598672 w 9288370"/>
              <a:gd name="connsiteY42" fmla="*/ 902062 h 1858154"/>
              <a:gd name="connsiteX43" fmla="*/ 6766149 w 9288370"/>
              <a:gd name="connsiteY43" fmla="*/ 846132 h 1858154"/>
              <a:gd name="connsiteX44" fmla="*/ 6886312 w 9288370"/>
              <a:gd name="connsiteY44" fmla="*/ 781877 h 1858154"/>
              <a:gd name="connsiteX45" fmla="*/ 7006457 w 9288370"/>
              <a:gd name="connsiteY45" fmla="*/ 699758 h 1858154"/>
              <a:gd name="connsiteX46" fmla="*/ 7231643 w 9288370"/>
              <a:gd name="connsiteY46" fmla="*/ 640778 h 1858154"/>
              <a:gd name="connsiteX47" fmla="*/ 7370574 w 9288370"/>
              <a:gd name="connsiteY47" fmla="*/ 573629 h 1858154"/>
              <a:gd name="connsiteX48" fmla="*/ 7579137 w 9288370"/>
              <a:gd name="connsiteY48" fmla="*/ 471495 h 1858154"/>
              <a:gd name="connsiteX49" fmla="*/ 7881321 w 9288370"/>
              <a:gd name="connsiteY49" fmla="*/ 369197 h 1858154"/>
              <a:gd name="connsiteX50" fmla="*/ 8317613 w 9288370"/>
              <a:gd name="connsiteY50" fmla="*/ 231185 h 1858154"/>
              <a:gd name="connsiteX51" fmla="*/ 8428864 w 9288370"/>
              <a:gd name="connsiteY51" fmla="*/ 208471 h 1858154"/>
              <a:gd name="connsiteX52" fmla="*/ 8616510 w 9288370"/>
              <a:gd name="connsiteY52" fmla="*/ 161973 h 1858154"/>
              <a:gd name="connsiteX53" fmla="*/ 8826766 w 9288370"/>
              <a:gd name="connsiteY53" fmla="*/ 152111 h 1858154"/>
              <a:gd name="connsiteX54" fmla="*/ 8917647 w 9288370"/>
              <a:gd name="connsiteY54" fmla="*/ 112232 h 1858154"/>
              <a:gd name="connsiteX55" fmla="*/ 9182272 w 9288370"/>
              <a:gd name="connsiteY55" fmla="*/ 37171 h 1858154"/>
              <a:gd name="connsiteX56" fmla="*/ 9232990 w 9288370"/>
              <a:gd name="connsiteY56" fmla="*/ 24074 h 1858154"/>
              <a:gd name="connsiteX57" fmla="*/ 9288370 w 9288370"/>
              <a:gd name="connsiteY57" fmla="*/ 0 h 1858154"/>
              <a:gd name="connsiteX58" fmla="*/ 0 w 9288370"/>
              <a:gd name="connsiteY58" fmla="*/ 0 h 1858154"/>
              <a:gd name="connsiteX59" fmla="*/ 0 w 9288370"/>
              <a:gd name="connsiteY59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4007947 w 9288370"/>
              <a:gd name="connsiteY25" fmla="*/ 1270634 h 1858154"/>
              <a:gd name="connsiteX26" fmla="*/ 4212660 w 9288370"/>
              <a:gd name="connsiteY26" fmla="*/ 1279712 h 1858154"/>
              <a:gd name="connsiteX27" fmla="*/ 4364108 w 9288370"/>
              <a:gd name="connsiteY27" fmla="*/ 1215314 h 1858154"/>
              <a:gd name="connsiteX28" fmla="*/ 4638803 w 9288370"/>
              <a:gd name="connsiteY28" fmla="*/ 1189536 h 1858154"/>
              <a:gd name="connsiteX29" fmla="*/ 4940576 w 9288370"/>
              <a:gd name="connsiteY29" fmla="*/ 1157514 h 1858154"/>
              <a:gd name="connsiteX30" fmla="*/ 5049033 w 9288370"/>
              <a:gd name="connsiteY30" fmla="*/ 1159678 h 1858154"/>
              <a:gd name="connsiteX31" fmla="*/ 5181352 w 9288370"/>
              <a:gd name="connsiteY31" fmla="*/ 1144460 h 1858154"/>
              <a:gd name="connsiteX32" fmla="*/ 5309678 w 9288370"/>
              <a:gd name="connsiteY32" fmla="*/ 1128278 h 1858154"/>
              <a:gd name="connsiteX33" fmla="*/ 5474724 w 9288370"/>
              <a:gd name="connsiteY33" fmla="*/ 1091167 h 1858154"/>
              <a:gd name="connsiteX34" fmla="*/ 5612132 w 9288370"/>
              <a:gd name="connsiteY34" fmla="*/ 1051509 h 1858154"/>
              <a:gd name="connsiteX35" fmla="*/ 5776618 w 9288370"/>
              <a:gd name="connsiteY35" fmla="*/ 1053037 h 1858154"/>
              <a:gd name="connsiteX36" fmla="*/ 5785786 w 9288370"/>
              <a:gd name="connsiteY36" fmla="*/ 1047202 h 1858154"/>
              <a:gd name="connsiteX37" fmla="*/ 5877806 w 9288370"/>
              <a:gd name="connsiteY37" fmla="*/ 1026825 h 1858154"/>
              <a:gd name="connsiteX38" fmla="*/ 5943596 w 9288370"/>
              <a:gd name="connsiteY38" fmla="*/ 1043237 h 1858154"/>
              <a:gd name="connsiteX39" fmla="*/ 5985730 w 9288370"/>
              <a:gd name="connsiteY39" fmla="*/ 1035396 h 1858154"/>
              <a:gd name="connsiteX40" fmla="*/ 6103109 w 9288370"/>
              <a:gd name="connsiteY40" fmla="*/ 1019019 h 1858154"/>
              <a:gd name="connsiteX41" fmla="*/ 6222406 w 9288370"/>
              <a:gd name="connsiteY41" fmla="*/ 985341 h 1858154"/>
              <a:gd name="connsiteX42" fmla="*/ 6598672 w 9288370"/>
              <a:gd name="connsiteY42" fmla="*/ 902062 h 1858154"/>
              <a:gd name="connsiteX43" fmla="*/ 6766149 w 9288370"/>
              <a:gd name="connsiteY43" fmla="*/ 846132 h 1858154"/>
              <a:gd name="connsiteX44" fmla="*/ 6886312 w 9288370"/>
              <a:gd name="connsiteY44" fmla="*/ 781877 h 1858154"/>
              <a:gd name="connsiteX45" fmla="*/ 7006457 w 9288370"/>
              <a:gd name="connsiteY45" fmla="*/ 699758 h 1858154"/>
              <a:gd name="connsiteX46" fmla="*/ 7231643 w 9288370"/>
              <a:gd name="connsiteY46" fmla="*/ 640778 h 1858154"/>
              <a:gd name="connsiteX47" fmla="*/ 7370574 w 9288370"/>
              <a:gd name="connsiteY47" fmla="*/ 573629 h 1858154"/>
              <a:gd name="connsiteX48" fmla="*/ 7579137 w 9288370"/>
              <a:gd name="connsiteY48" fmla="*/ 471495 h 1858154"/>
              <a:gd name="connsiteX49" fmla="*/ 7881321 w 9288370"/>
              <a:gd name="connsiteY49" fmla="*/ 369197 h 1858154"/>
              <a:gd name="connsiteX50" fmla="*/ 8317613 w 9288370"/>
              <a:gd name="connsiteY50" fmla="*/ 231185 h 1858154"/>
              <a:gd name="connsiteX51" fmla="*/ 8428864 w 9288370"/>
              <a:gd name="connsiteY51" fmla="*/ 208471 h 1858154"/>
              <a:gd name="connsiteX52" fmla="*/ 8616510 w 9288370"/>
              <a:gd name="connsiteY52" fmla="*/ 161973 h 1858154"/>
              <a:gd name="connsiteX53" fmla="*/ 8826766 w 9288370"/>
              <a:gd name="connsiteY53" fmla="*/ 152111 h 1858154"/>
              <a:gd name="connsiteX54" fmla="*/ 8917647 w 9288370"/>
              <a:gd name="connsiteY54" fmla="*/ 112232 h 1858154"/>
              <a:gd name="connsiteX55" fmla="*/ 9182272 w 9288370"/>
              <a:gd name="connsiteY55" fmla="*/ 37171 h 1858154"/>
              <a:gd name="connsiteX56" fmla="*/ 9232990 w 9288370"/>
              <a:gd name="connsiteY56" fmla="*/ 24074 h 1858154"/>
              <a:gd name="connsiteX57" fmla="*/ 9288370 w 9288370"/>
              <a:gd name="connsiteY57" fmla="*/ 0 h 1858154"/>
              <a:gd name="connsiteX58" fmla="*/ 0 w 9288370"/>
              <a:gd name="connsiteY58" fmla="*/ 0 h 1858154"/>
              <a:gd name="connsiteX59" fmla="*/ 0 w 9288370"/>
              <a:gd name="connsiteY59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4007947 w 9288370"/>
              <a:gd name="connsiteY25" fmla="*/ 1270634 h 1858154"/>
              <a:gd name="connsiteX26" fmla="*/ 4305785 w 9288370"/>
              <a:gd name="connsiteY26" fmla="*/ 1279712 h 1858154"/>
              <a:gd name="connsiteX27" fmla="*/ 4364108 w 9288370"/>
              <a:gd name="connsiteY27" fmla="*/ 1215314 h 1858154"/>
              <a:gd name="connsiteX28" fmla="*/ 4638803 w 9288370"/>
              <a:gd name="connsiteY28" fmla="*/ 1189536 h 1858154"/>
              <a:gd name="connsiteX29" fmla="*/ 4940576 w 9288370"/>
              <a:gd name="connsiteY29" fmla="*/ 1157514 h 1858154"/>
              <a:gd name="connsiteX30" fmla="*/ 5049033 w 9288370"/>
              <a:gd name="connsiteY30" fmla="*/ 1159678 h 1858154"/>
              <a:gd name="connsiteX31" fmla="*/ 5181352 w 9288370"/>
              <a:gd name="connsiteY31" fmla="*/ 1144460 h 1858154"/>
              <a:gd name="connsiteX32" fmla="*/ 5309678 w 9288370"/>
              <a:gd name="connsiteY32" fmla="*/ 1128278 h 1858154"/>
              <a:gd name="connsiteX33" fmla="*/ 5474724 w 9288370"/>
              <a:gd name="connsiteY33" fmla="*/ 1091167 h 1858154"/>
              <a:gd name="connsiteX34" fmla="*/ 5612132 w 9288370"/>
              <a:gd name="connsiteY34" fmla="*/ 1051509 h 1858154"/>
              <a:gd name="connsiteX35" fmla="*/ 5776618 w 9288370"/>
              <a:gd name="connsiteY35" fmla="*/ 1053037 h 1858154"/>
              <a:gd name="connsiteX36" fmla="*/ 5785786 w 9288370"/>
              <a:gd name="connsiteY36" fmla="*/ 1047202 h 1858154"/>
              <a:gd name="connsiteX37" fmla="*/ 5877806 w 9288370"/>
              <a:gd name="connsiteY37" fmla="*/ 1026825 h 1858154"/>
              <a:gd name="connsiteX38" fmla="*/ 5943596 w 9288370"/>
              <a:gd name="connsiteY38" fmla="*/ 1043237 h 1858154"/>
              <a:gd name="connsiteX39" fmla="*/ 5985730 w 9288370"/>
              <a:gd name="connsiteY39" fmla="*/ 1035396 h 1858154"/>
              <a:gd name="connsiteX40" fmla="*/ 6103109 w 9288370"/>
              <a:gd name="connsiteY40" fmla="*/ 1019019 h 1858154"/>
              <a:gd name="connsiteX41" fmla="*/ 6222406 w 9288370"/>
              <a:gd name="connsiteY41" fmla="*/ 985341 h 1858154"/>
              <a:gd name="connsiteX42" fmla="*/ 6598672 w 9288370"/>
              <a:gd name="connsiteY42" fmla="*/ 902062 h 1858154"/>
              <a:gd name="connsiteX43" fmla="*/ 6766149 w 9288370"/>
              <a:gd name="connsiteY43" fmla="*/ 846132 h 1858154"/>
              <a:gd name="connsiteX44" fmla="*/ 6886312 w 9288370"/>
              <a:gd name="connsiteY44" fmla="*/ 781877 h 1858154"/>
              <a:gd name="connsiteX45" fmla="*/ 7006457 w 9288370"/>
              <a:gd name="connsiteY45" fmla="*/ 699758 h 1858154"/>
              <a:gd name="connsiteX46" fmla="*/ 7231643 w 9288370"/>
              <a:gd name="connsiteY46" fmla="*/ 640778 h 1858154"/>
              <a:gd name="connsiteX47" fmla="*/ 7370574 w 9288370"/>
              <a:gd name="connsiteY47" fmla="*/ 573629 h 1858154"/>
              <a:gd name="connsiteX48" fmla="*/ 7579137 w 9288370"/>
              <a:gd name="connsiteY48" fmla="*/ 471495 h 1858154"/>
              <a:gd name="connsiteX49" fmla="*/ 7881321 w 9288370"/>
              <a:gd name="connsiteY49" fmla="*/ 369197 h 1858154"/>
              <a:gd name="connsiteX50" fmla="*/ 8317613 w 9288370"/>
              <a:gd name="connsiteY50" fmla="*/ 231185 h 1858154"/>
              <a:gd name="connsiteX51" fmla="*/ 8428864 w 9288370"/>
              <a:gd name="connsiteY51" fmla="*/ 208471 h 1858154"/>
              <a:gd name="connsiteX52" fmla="*/ 8616510 w 9288370"/>
              <a:gd name="connsiteY52" fmla="*/ 161973 h 1858154"/>
              <a:gd name="connsiteX53" fmla="*/ 8826766 w 9288370"/>
              <a:gd name="connsiteY53" fmla="*/ 152111 h 1858154"/>
              <a:gd name="connsiteX54" fmla="*/ 8917647 w 9288370"/>
              <a:gd name="connsiteY54" fmla="*/ 112232 h 1858154"/>
              <a:gd name="connsiteX55" fmla="*/ 9182272 w 9288370"/>
              <a:gd name="connsiteY55" fmla="*/ 37171 h 1858154"/>
              <a:gd name="connsiteX56" fmla="*/ 9232990 w 9288370"/>
              <a:gd name="connsiteY56" fmla="*/ 24074 h 1858154"/>
              <a:gd name="connsiteX57" fmla="*/ 9288370 w 9288370"/>
              <a:gd name="connsiteY57" fmla="*/ 0 h 1858154"/>
              <a:gd name="connsiteX58" fmla="*/ 0 w 9288370"/>
              <a:gd name="connsiteY58" fmla="*/ 0 h 1858154"/>
              <a:gd name="connsiteX59" fmla="*/ 0 w 9288370"/>
              <a:gd name="connsiteY59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4007947 w 9288370"/>
              <a:gd name="connsiteY25" fmla="*/ 1270634 h 1858154"/>
              <a:gd name="connsiteX26" fmla="*/ 4364108 w 9288370"/>
              <a:gd name="connsiteY26" fmla="*/ 1215314 h 1858154"/>
              <a:gd name="connsiteX27" fmla="*/ 4638803 w 9288370"/>
              <a:gd name="connsiteY27" fmla="*/ 1189536 h 1858154"/>
              <a:gd name="connsiteX28" fmla="*/ 4940576 w 9288370"/>
              <a:gd name="connsiteY28" fmla="*/ 1157514 h 1858154"/>
              <a:gd name="connsiteX29" fmla="*/ 5049033 w 9288370"/>
              <a:gd name="connsiteY29" fmla="*/ 1159678 h 1858154"/>
              <a:gd name="connsiteX30" fmla="*/ 5181352 w 9288370"/>
              <a:gd name="connsiteY30" fmla="*/ 1144460 h 1858154"/>
              <a:gd name="connsiteX31" fmla="*/ 5309678 w 9288370"/>
              <a:gd name="connsiteY31" fmla="*/ 1128278 h 1858154"/>
              <a:gd name="connsiteX32" fmla="*/ 5474724 w 9288370"/>
              <a:gd name="connsiteY32" fmla="*/ 1091167 h 1858154"/>
              <a:gd name="connsiteX33" fmla="*/ 5612132 w 9288370"/>
              <a:gd name="connsiteY33" fmla="*/ 1051509 h 1858154"/>
              <a:gd name="connsiteX34" fmla="*/ 5776618 w 9288370"/>
              <a:gd name="connsiteY34" fmla="*/ 1053037 h 1858154"/>
              <a:gd name="connsiteX35" fmla="*/ 5785786 w 9288370"/>
              <a:gd name="connsiteY35" fmla="*/ 1047202 h 1858154"/>
              <a:gd name="connsiteX36" fmla="*/ 5877806 w 9288370"/>
              <a:gd name="connsiteY36" fmla="*/ 1026825 h 1858154"/>
              <a:gd name="connsiteX37" fmla="*/ 5943596 w 9288370"/>
              <a:gd name="connsiteY37" fmla="*/ 1043237 h 1858154"/>
              <a:gd name="connsiteX38" fmla="*/ 5985730 w 9288370"/>
              <a:gd name="connsiteY38" fmla="*/ 1035396 h 1858154"/>
              <a:gd name="connsiteX39" fmla="*/ 6103109 w 9288370"/>
              <a:gd name="connsiteY39" fmla="*/ 1019019 h 1858154"/>
              <a:gd name="connsiteX40" fmla="*/ 6222406 w 9288370"/>
              <a:gd name="connsiteY40" fmla="*/ 985341 h 1858154"/>
              <a:gd name="connsiteX41" fmla="*/ 6598672 w 9288370"/>
              <a:gd name="connsiteY41" fmla="*/ 902062 h 1858154"/>
              <a:gd name="connsiteX42" fmla="*/ 6766149 w 9288370"/>
              <a:gd name="connsiteY42" fmla="*/ 846132 h 1858154"/>
              <a:gd name="connsiteX43" fmla="*/ 6886312 w 9288370"/>
              <a:gd name="connsiteY43" fmla="*/ 781877 h 1858154"/>
              <a:gd name="connsiteX44" fmla="*/ 7006457 w 9288370"/>
              <a:gd name="connsiteY44" fmla="*/ 699758 h 1858154"/>
              <a:gd name="connsiteX45" fmla="*/ 7231643 w 9288370"/>
              <a:gd name="connsiteY45" fmla="*/ 640778 h 1858154"/>
              <a:gd name="connsiteX46" fmla="*/ 7370574 w 9288370"/>
              <a:gd name="connsiteY46" fmla="*/ 573629 h 1858154"/>
              <a:gd name="connsiteX47" fmla="*/ 7579137 w 9288370"/>
              <a:gd name="connsiteY47" fmla="*/ 471495 h 1858154"/>
              <a:gd name="connsiteX48" fmla="*/ 7881321 w 9288370"/>
              <a:gd name="connsiteY48" fmla="*/ 369197 h 1858154"/>
              <a:gd name="connsiteX49" fmla="*/ 8317613 w 9288370"/>
              <a:gd name="connsiteY49" fmla="*/ 231185 h 1858154"/>
              <a:gd name="connsiteX50" fmla="*/ 8428864 w 9288370"/>
              <a:gd name="connsiteY50" fmla="*/ 208471 h 1858154"/>
              <a:gd name="connsiteX51" fmla="*/ 8616510 w 9288370"/>
              <a:gd name="connsiteY51" fmla="*/ 161973 h 1858154"/>
              <a:gd name="connsiteX52" fmla="*/ 8826766 w 9288370"/>
              <a:gd name="connsiteY52" fmla="*/ 152111 h 1858154"/>
              <a:gd name="connsiteX53" fmla="*/ 8917647 w 9288370"/>
              <a:gd name="connsiteY53" fmla="*/ 112232 h 1858154"/>
              <a:gd name="connsiteX54" fmla="*/ 9182272 w 9288370"/>
              <a:gd name="connsiteY54" fmla="*/ 37171 h 1858154"/>
              <a:gd name="connsiteX55" fmla="*/ 9232990 w 9288370"/>
              <a:gd name="connsiteY55" fmla="*/ 24074 h 1858154"/>
              <a:gd name="connsiteX56" fmla="*/ 9288370 w 9288370"/>
              <a:gd name="connsiteY56" fmla="*/ 0 h 1858154"/>
              <a:gd name="connsiteX57" fmla="*/ 0 w 9288370"/>
              <a:gd name="connsiteY57" fmla="*/ 0 h 1858154"/>
              <a:gd name="connsiteX58" fmla="*/ 0 w 9288370"/>
              <a:gd name="connsiteY58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4007947 w 9288370"/>
              <a:gd name="connsiteY25" fmla="*/ 1270634 h 1858154"/>
              <a:gd name="connsiteX26" fmla="*/ 4382733 w 9288370"/>
              <a:gd name="connsiteY26" fmla="*/ 1167187 h 1858154"/>
              <a:gd name="connsiteX27" fmla="*/ 4638803 w 9288370"/>
              <a:gd name="connsiteY27" fmla="*/ 1189536 h 1858154"/>
              <a:gd name="connsiteX28" fmla="*/ 4940576 w 9288370"/>
              <a:gd name="connsiteY28" fmla="*/ 1157514 h 1858154"/>
              <a:gd name="connsiteX29" fmla="*/ 5049033 w 9288370"/>
              <a:gd name="connsiteY29" fmla="*/ 1159678 h 1858154"/>
              <a:gd name="connsiteX30" fmla="*/ 5181352 w 9288370"/>
              <a:gd name="connsiteY30" fmla="*/ 1144460 h 1858154"/>
              <a:gd name="connsiteX31" fmla="*/ 5309678 w 9288370"/>
              <a:gd name="connsiteY31" fmla="*/ 1128278 h 1858154"/>
              <a:gd name="connsiteX32" fmla="*/ 5474724 w 9288370"/>
              <a:gd name="connsiteY32" fmla="*/ 1091167 h 1858154"/>
              <a:gd name="connsiteX33" fmla="*/ 5612132 w 9288370"/>
              <a:gd name="connsiteY33" fmla="*/ 1051509 h 1858154"/>
              <a:gd name="connsiteX34" fmla="*/ 5776618 w 9288370"/>
              <a:gd name="connsiteY34" fmla="*/ 1053037 h 1858154"/>
              <a:gd name="connsiteX35" fmla="*/ 5785786 w 9288370"/>
              <a:gd name="connsiteY35" fmla="*/ 1047202 h 1858154"/>
              <a:gd name="connsiteX36" fmla="*/ 5877806 w 9288370"/>
              <a:gd name="connsiteY36" fmla="*/ 1026825 h 1858154"/>
              <a:gd name="connsiteX37" fmla="*/ 5943596 w 9288370"/>
              <a:gd name="connsiteY37" fmla="*/ 1043237 h 1858154"/>
              <a:gd name="connsiteX38" fmla="*/ 5985730 w 9288370"/>
              <a:gd name="connsiteY38" fmla="*/ 1035396 h 1858154"/>
              <a:gd name="connsiteX39" fmla="*/ 6103109 w 9288370"/>
              <a:gd name="connsiteY39" fmla="*/ 1019019 h 1858154"/>
              <a:gd name="connsiteX40" fmla="*/ 6222406 w 9288370"/>
              <a:gd name="connsiteY40" fmla="*/ 985341 h 1858154"/>
              <a:gd name="connsiteX41" fmla="*/ 6598672 w 9288370"/>
              <a:gd name="connsiteY41" fmla="*/ 902062 h 1858154"/>
              <a:gd name="connsiteX42" fmla="*/ 6766149 w 9288370"/>
              <a:gd name="connsiteY42" fmla="*/ 846132 h 1858154"/>
              <a:gd name="connsiteX43" fmla="*/ 6886312 w 9288370"/>
              <a:gd name="connsiteY43" fmla="*/ 781877 h 1858154"/>
              <a:gd name="connsiteX44" fmla="*/ 7006457 w 9288370"/>
              <a:gd name="connsiteY44" fmla="*/ 699758 h 1858154"/>
              <a:gd name="connsiteX45" fmla="*/ 7231643 w 9288370"/>
              <a:gd name="connsiteY45" fmla="*/ 640778 h 1858154"/>
              <a:gd name="connsiteX46" fmla="*/ 7370574 w 9288370"/>
              <a:gd name="connsiteY46" fmla="*/ 573629 h 1858154"/>
              <a:gd name="connsiteX47" fmla="*/ 7579137 w 9288370"/>
              <a:gd name="connsiteY47" fmla="*/ 471495 h 1858154"/>
              <a:gd name="connsiteX48" fmla="*/ 7881321 w 9288370"/>
              <a:gd name="connsiteY48" fmla="*/ 369197 h 1858154"/>
              <a:gd name="connsiteX49" fmla="*/ 8317613 w 9288370"/>
              <a:gd name="connsiteY49" fmla="*/ 231185 h 1858154"/>
              <a:gd name="connsiteX50" fmla="*/ 8428864 w 9288370"/>
              <a:gd name="connsiteY50" fmla="*/ 208471 h 1858154"/>
              <a:gd name="connsiteX51" fmla="*/ 8616510 w 9288370"/>
              <a:gd name="connsiteY51" fmla="*/ 161973 h 1858154"/>
              <a:gd name="connsiteX52" fmla="*/ 8826766 w 9288370"/>
              <a:gd name="connsiteY52" fmla="*/ 152111 h 1858154"/>
              <a:gd name="connsiteX53" fmla="*/ 8917647 w 9288370"/>
              <a:gd name="connsiteY53" fmla="*/ 112232 h 1858154"/>
              <a:gd name="connsiteX54" fmla="*/ 9182272 w 9288370"/>
              <a:gd name="connsiteY54" fmla="*/ 37171 h 1858154"/>
              <a:gd name="connsiteX55" fmla="*/ 9232990 w 9288370"/>
              <a:gd name="connsiteY55" fmla="*/ 24074 h 1858154"/>
              <a:gd name="connsiteX56" fmla="*/ 9288370 w 9288370"/>
              <a:gd name="connsiteY56" fmla="*/ 0 h 1858154"/>
              <a:gd name="connsiteX57" fmla="*/ 0 w 9288370"/>
              <a:gd name="connsiteY57" fmla="*/ 0 h 1858154"/>
              <a:gd name="connsiteX58" fmla="*/ 0 w 9288370"/>
              <a:gd name="connsiteY58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4007947 w 9288370"/>
              <a:gd name="connsiteY25" fmla="*/ 1270634 h 1858154"/>
              <a:gd name="connsiteX26" fmla="*/ 4382733 w 9288370"/>
              <a:gd name="connsiteY26" fmla="*/ 1167187 h 1858154"/>
              <a:gd name="connsiteX27" fmla="*/ 4638803 w 9288370"/>
              <a:gd name="connsiteY27" fmla="*/ 1189536 h 1858154"/>
              <a:gd name="connsiteX28" fmla="*/ 4940576 w 9288370"/>
              <a:gd name="connsiteY28" fmla="*/ 1157514 h 1858154"/>
              <a:gd name="connsiteX29" fmla="*/ 5049033 w 9288370"/>
              <a:gd name="connsiteY29" fmla="*/ 1159678 h 1858154"/>
              <a:gd name="connsiteX30" fmla="*/ 5181352 w 9288370"/>
              <a:gd name="connsiteY30" fmla="*/ 1144460 h 1858154"/>
              <a:gd name="connsiteX31" fmla="*/ 5309678 w 9288370"/>
              <a:gd name="connsiteY31" fmla="*/ 1128278 h 1858154"/>
              <a:gd name="connsiteX32" fmla="*/ 5474724 w 9288370"/>
              <a:gd name="connsiteY32" fmla="*/ 1091167 h 1858154"/>
              <a:gd name="connsiteX33" fmla="*/ 5612132 w 9288370"/>
              <a:gd name="connsiteY33" fmla="*/ 1051509 h 1858154"/>
              <a:gd name="connsiteX34" fmla="*/ 5776618 w 9288370"/>
              <a:gd name="connsiteY34" fmla="*/ 1053037 h 1858154"/>
              <a:gd name="connsiteX35" fmla="*/ 5785786 w 9288370"/>
              <a:gd name="connsiteY35" fmla="*/ 1047202 h 1858154"/>
              <a:gd name="connsiteX36" fmla="*/ 5877806 w 9288370"/>
              <a:gd name="connsiteY36" fmla="*/ 1026825 h 1858154"/>
              <a:gd name="connsiteX37" fmla="*/ 5943596 w 9288370"/>
              <a:gd name="connsiteY37" fmla="*/ 1043237 h 1858154"/>
              <a:gd name="connsiteX38" fmla="*/ 5985730 w 9288370"/>
              <a:gd name="connsiteY38" fmla="*/ 1035396 h 1858154"/>
              <a:gd name="connsiteX39" fmla="*/ 6103109 w 9288370"/>
              <a:gd name="connsiteY39" fmla="*/ 1019019 h 1858154"/>
              <a:gd name="connsiteX40" fmla="*/ 6222406 w 9288370"/>
              <a:gd name="connsiteY40" fmla="*/ 985341 h 1858154"/>
              <a:gd name="connsiteX41" fmla="*/ 6598672 w 9288370"/>
              <a:gd name="connsiteY41" fmla="*/ 902062 h 1858154"/>
              <a:gd name="connsiteX42" fmla="*/ 6766149 w 9288370"/>
              <a:gd name="connsiteY42" fmla="*/ 846132 h 1858154"/>
              <a:gd name="connsiteX43" fmla="*/ 6886312 w 9288370"/>
              <a:gd name="connsiteY43" fmla="*/ 781877 h 1858154"/>
              <a:gd name="connsiteX44" fmla="*/ 7006457 w 9288370"/>
              <a:gd name="connsiteY44" fmla="*/ 699758 h 1858154"/>
              <a:gd name="connsiteX45" fmla="*/ 7231643 w 9288370"/>
              <a:gd name="connsiteY45" fmla="*/ 640778 h 1858154"/>
              <a:gd name="connsiteX46" fmla="*/ 7370574 w 9288370"/>
              <a:gd name="connsiteY46" fmla="*/ 573629 h 1858154"/>
              <a:gd name="connsiteX47" fmla="*/ 7579137 w 9288370"/>
              <a:gd name="connsiteY47" fmla="*/ 471495 h 1858154"/>
              <a:gd name="connsiteX48" fmla="*/ 7881321 w 9288370"/>
              <a:gd name="connsiteY48" fmla="*/ 369197 h 1858154"/>
              <a:gd name="connsiteX49" fmla="*/ 8317613 w 9288370"/>
              <a:gd name="connsiteY49" fmla="*/ 231185 h 1858154"/>
              <a:gd name="connsiteX50" fmla="*/ 8428864 w 9288370"/>
              <a:gd name="connsiteY50" fmla="*/ 208471 h 1858154"/>
              <a:gd name="connsiteX51" fmla="*/ 8616510 w 9288370"/>
              <a:gd name="connsiteY51" fmla="*/ 161973 h 1858154"/>
              <a:gd name="connsiteX52" fmla="*/ 8826766 w 9288370"/>
              <a:gd name="connsiteY52" fmla="*/ 152111 h 1858154"/>
              <a:gd name="connsiteX53" fmla="*/ 8917647 w 9288370"/>
              <a:gd name="connsiteY53" fmla="*/ 112232 h 1858154"/>
              <a:gd name="connsiteX54" fmla="*/ 9182272 w 9288370"/>
              <a:gd name="connsiteY54" fmla="*/ 37171 h 1858154"/>
              <a:gd name="connsiteX55" fmla="*/ 9232990 w 9288370"/>
              <a:gd name="connsiteY55" fmla="*/ 24074 h 1858154"/>
              <a:gd name="connsiteX56" fmla="*/ 9288370 w 9288370"/>
              <a:gd name="connsiteY56" fmla="*/ 0 h 1858154"/>
              <a:gd name="connsiteX57" fmla="*/ 0 w 9288370"/>
              <a:gd name="connsiteY57" fmla="*/ 0 h 1858154"/>
              <a:gd name="connsiteX58" fmla="*/ 0 w 9288370"/>
              <a:gd name="connsiteY58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4007947 w 9288370"/>
              <a:gd name="connsiteY25" fmla="*/ 1270634 h 1858154"/>
              <a:gd name="connsiteX26" fmla="*/ 4382733 w 9288370"/>
              <a:gd name="connsiteY26" fmla="*/ 1167187 h 1858154"/>
              <a:gd name="connsiteX27" fmla="*/ 4638803 w 9288370"/>
              <a:gd name="connsiteY27" fmla="*/ 1189536 h 1858154"/>
              <a:gd name="connsiteX28" fmla="*/ 4940576 w 9288370"/>
              <a:gd name="connsiteY28" fmla="*/ 1157514 h 1858154"/>
              <a:gd name="connsiteX29" fmla="*/ 5049033 w 9288370"/>
              <a:gd name="connsiteY29" fmla="*/ 1159678 h 1858154"/>
              <a:gd name="connsiteX30" fmla="*/ 5181352 w 9288370"/>
              <a:gd name="connsiteY30" fmla="*/ 1144460 h 1858154"/>
              <a:gd name="connsiteX31" fmla="*/ 5309678 w 9288370"/>
              <a:gd name="connsiteY31" fmla="*/ 1128278 h 1858154"/>
              <a:gd name="connsiteX32" fmla="*/ 5474724 w 9288370"/>
              <a:gd name="connsiteY32" fmla="*/ 1091167 h 1858154"/>
              <a:gd name="connsiteX33" fmla="*/ 5612132 w 9288370"/>
              <a:gd name="connsiteY33" fmla="*/ 1051509 h 1858154"/>
              <a:gd name="connsiteX34" fmla="*/ 5776618 w 9288370"/>
              <a:gd name="connsiteY34" fmla="*/ 1053037 h 1858154"/>
              <a:gd name="connsiteX35" fmla="*/ 5785786 w 9288370"/>
              <a:gd name="connsiteY35" fmla="*/ 1047202 h 1858154"/>
              <a:gd name="connsiteX36" fmla="*/ 5877806 w 9288370"/>
              <a:gd name="connsiteY36" fmla="*/ 1026825 h 1858154"/>
              <a:gd name="connsiteX37" fmla="*/ 5943596 w 9288370"/>
              <a:gd name="connsiteY37" fmla="*/ 1043237 h 1858154"/>
              <a:gd name="connsiteX38" fmla="*/ 5985730 w 9288370"/>
              <a:gd name="connsiteY38" fmla="*/ 1035396 h 1858154"/>
              <a:gd name="connsiteX39" fmla="*/ 6103109 w 9288370"/>
              <a:gd name="connsiteY39" fmla="*/ 1019019 h 1858154"/>
              <a:gd name="connsiteX40" fmla="*/ 6222406 w 9288370"/>
              <a:gd name="connsiteY40" fmla="*/ 985341 h 1858154"/>
              <a:gd name="connsiteX41" fmla="*/ 6598672 w 9288370"/>
              <a:gd name="connsiteY41" fmla="*/ 902062 h 1858154"/>
              <a:gd name="connsiteX42" fmla="*/ 6766149 w 9288370"/>
              <a:gd name="connsiteY42" fmla="*/ 846132 h 1858154"/>
              <a:gd name="connsiteX43" fmla="*/ 6886312 w 9288370"/>
              <a:gd name="connsiteY43" fmla="*/ 781877 h 1858154"/>
              <a:gd name="connsiteX44" fmla="*/ 7006457 w 9288370"/>
              <a:gd name="connsiteY44" fmla="*/ 699758 h 1858154"/>
              <a:gd name="connsiteX45" fmla="*/ 7231643 w 9288370"/>
              <a:gd name="connsiteY45" fmla="*/ 640778 h 1858154"/>
              <a:gd name="connsiteX46" fmla="*/ 7370574 w 9288370"/>
              <a:gd name="connsiteY46" fmla="*/ 573629 h 1858154"/>
              <a:gd name="connsiteX47" fmla="*/ 7579137 w 9288370"/>
              <a:gd name="connsiteY47" fmla="*/ 471495 h 1858154"/>
              <a:gd name="connsiteX48" fmla="*/ 7881321 w 9288370"/>
              <a:gd name="connsiteY48" fmla="*/ 369197 h 1858154"/>
              <a:gd name="connsiteX49" fmla="*/ 8317613 w 9288370"/>
              <a:gd name="connsiteY49" fmla="*/ 231185 h 1858154"/>
              <a:gd name="connsiteX50" fmla="*/ 8428864 w 9288370"/>
              <a:gd name="connsiteY50" fmla="*/ 208471 h 1858154"/>
              <a:gd name="connsiteX51" fmla="*/ 8616510 w 9288370"/>
              <a:gd name="connsiteY51" fmla="*/ 161973 h 1858154"/>
              <a:gd name="connsiteX52" fmla="*/ 8826766 w 9288370"/>
              <a:gd name="connsiteY52" fmla="*/ 152111 h 1858154"/>
              <a:gd name="connsiteX53" fmla="*/ 8917647 w 9288370"/>
              <a:gd name="connsiteY53" fmla="*/ 112232 h 1858154"/>
              <a:gd name="connsiteX54" fmla="*/ 9182272 w 9288370"/>
              <a:gd name="connsiteY54" fmla="*/ 37171 h 1858154"/>
              <a:gd name="connsiteX55" fmla="*/ 9232990 w 9288370"/>
              <a:gd name="connsiteY55" fmla="*/ 24074 h 1858154"/>
              <a:gd name="connsiteX56" fmla="*/ 9288370 w 9288370"/>
              <a:gd name="connsiteY56" fmla="*/ 0 h 1858154"/>
              <a:gd name="connsiteX57" fmla="*/ 0 w 9288370"/>
              <a:gd name="connsiteY57" fmla="*/ 0 h 1858154"/>
              <a:gd name="connsiteX58" fmla="*/ 0 w 9288370"/>
              <a:gd name="connsiteY58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92201 w 9288370"/>
              <a:gd name="connsiteY2" fmla="*/ 1735050 h 1858154"/>
              <a:gd name="connsiteX3" fmla="*/ 549207 w 9288370"/>
              <a:gd name="connsiteY3" fmla="*/ 1634955 h 1858154"/>
              <a:gd name="connsiteX4" fmla="*/ 785368 w 9288370"/>
              <a:gd name="connsiteY4" fmla="*/ 1562599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1990030 w 9288370"/>
              <a:gd name="connsiteY11" fmla="*/ 1433971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4052647 w 9288370"/>
              <a:gd name="connsiteY25" fmla="*/ 1222508 h 1858154"/>
              <a:gd name="connsiteX26" fmla="*/ 4382733 w 9288370"/>
              <a:gd name="connsiteY26" fmla="*/ 1167187 h 1858154"/>
              <a:gd name="connsiteX27" fmla="*/ 4638803 w 9288370"/>
              <a:gd name="connsiteY27" fmla="*/ 1189536 h 1858154"/>
              <a:gd name="connsiteX28" fmla="*/ 4940576 w 9288370"/>
              <a:gd name="connsiteY28" fmla="*/ 1157514 h 1858154"/>
              <a:gd name="connsiteX29" fmla="*/ 5049033 w 9288370"/>
              <a:gd name="connsiteY29" fmla="*/ 1159678 h 1858154"/>
              <a:gd name="connsiteX30" fmla="*/ 5181352 w 9288370"/>
              <a:gd name="connsiteY30" fmla="*/ 1144460 h 1858154"/>
              <a:gd name="connsiteX31" fmla="*/ 5309678 w 9288370"/>
              <a:gd name="connsiteY31" fmla="*/ 1128278 h 1858154"/>
              <a:gd name="connsiteX32" fmla="*/ 5474724 w 9288370"/>
              <a:gd name="connsiteY32" fmla="*/ 1091167 h 1858154"/>
              <a:gd name="connsiteX33" fmla="*/ 5612132 w 9288370"/>
              <a:gd name="connsiteY33" fmla="*/ 1051509 h 1858154"/>
              <a:gd name="connsiteX34" fmla="*/ 5776618 w 9288370"/>
              <a:gd name="connsiteY34" fmla="*/ 1053037 h 1858154"/>
              <a:gd name="connsiteX35" fmla="*/ 5785786 w 9288370"/>
              <a:gd name="connsiteY35" fmla="*/ 1047202 h 1858154"/>
              <a:gd name="connsiteX36" fmla="*/ 5877806 w 9288370"/>
              <a:gd name="connsiteY36" fmla="*/ 1026825 h 1858154"/>
              <a:gd name="connsiteX37" fmla="*/ 5943596 w 9288370"/>
              <a:gd name="connsiteY37" fmla="*/ 1043237 h 1858154"/>
              <a:gd name="connsiteX38" fmla="*/ 5985730 w 9288370"/>
              <a:gd name="connsiteY38" fmla="*/ 1035396 h 1858154"/>
              <a:gd name="connsiteX39" fmla="*/ 6103109 w 9288370"/>
              <a:gd name="connsiteY39" fmla="*/ 1019019 h 1858154"/>
              <a:gd name="connsiteX40" fmla="*/ 6222406 w 9288370"/>
              <a:gd name="connsiteY40" fmla="*/ 985341 h 1858154"/>
              <a:gd name="connsiteX41" fmla="*/ 6598672 w 9288370"/>
              <a:gd name="connsiteY41" fmla="*/ 902062 h 1858154"/>
              <a:gd name="connsiteX42" fmla="*/ 6766149 w 9288370"/>
              <a:gd name="connsiteY42" fmla="*/ 846132 h 1858154"/>
              <a:gd name="connsiteX43" fmla="*/ 6886312 w 9288370"/>
              <a:gd name="connsiteY43" fmla="*/ 781877 h 1858154"/>
              <a:gd name="connsiteX44" fmla="*/ 7006457 w 9288370"/>
              <a:gd name="connsiteY44" fmla="*/ 699758 h 1858154"/>
              <a:gd name="connsiteX45" fmla="*/ 7231643 w 9288370"/>
              <a:gd name="connsiteY45" fmla="*/ 640778 h 1858154"/>
              <a:gd name="connsiteX46" fmla="*/ 7370574 w 9288370"/>
              <a:gd name="connsiteY46" fmla="*/ 573629 h 1858154"/>
              <a:gd name="connsiteX47" fmla="*/ 7579137 w 9288370"/>
              <a:gd name="connsiteY47" fmla="*/ 471495 h 1858154"/>
              <a:gd name="connsiteX48" fmla="*/ 7881321 w 9288370"/>
              <a:gd name="connsiteY48" fmla="*/ 369197 h 1858154"/>
              <a:gd name="connsiteX49" fmla="*/ 8317613 w 9288370"/>
              <a:gd name="connsiteY49" fmla="*/ 231185 h 1858154"/>
              <a:gd name="connsiteX50" fmla="*/ 8428864 w 9288370"/>
              <a:gd name="connsiteY50" fmla="*/ 208471 h 1858154"/>
              <a:gd name="connsiteX51" fmla="*/ 8616510 w 9288370"/>
              <a:gd name="connsiteY51" fmla="*/ 161973 h 1858154"/>
              <a:gd name="connsiteX52" fmla="*/ 8826766 w 9288370"/>
              <a:gd name="connsiteY52" fmla="*/ 152111 h 1858154"/>
              <a:gd name="connsiteX53" fmla="*/ 8917647 w 9288370"/>
              <a:gd name="connsiteY53" fmla="*/ 112232 h 1858154"/>
              <a:gd name="connsiteX54" fmla="*/ 9182272 w 9288370"/>
              <a:gd name="connsiteY54" fmla="*/ 37171 h 1858154"/>
              <a:gd name="connsiteX55" fmla="*/ 9232990 w 9288370"/>
              <a:gd name="connsiteY55" fmla="*/ 24074 h 1858154"/>
              <a:gd name="connsiteX56" fmla="*/ 9288370 w 9288370"/>
              <a:gd name="connsiteY56" fmla="*/ 0 h 1858154"/>
              <a:gd name="connsiteX57" fmla="*/ 0 w 9288370"/>
              <a:gd name="connsiteY57" fmla="*/ 0 h 1858154"/>
              <a:gd name="connsiteX58" fmla="*/ 0 w 9288370"/>
              <a:gd name="connsiteY58" fmla="*/ 1858154 h 185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9288370" h="1858154">
                <a:moveTo>
                  <a:pt x="0" y="1858154"/>
                </a:moveTo>
                <a:lnTo>
                  <a:pt x="1049" y="1857909"/>
                </a:lnTo>
                <a:cubicBezTo>
                  <a:pt x="74675" y="1831386"/>
                  <a:pt x="158934" y="1799813"/>
                  <a:pt x="292201" y="1735050"/>
                </a:cubicBezTo>
                <a:cubicBezTo>
                  <a:pt x="430744" y="1681850"/>
                  <a:pt x="287957" y="1691652"/>
                  <a:pt x="549207" y="1634955"/>
                </a:cubicBezTo>
                <a:cubicBezTo>
                  <a:pt x="595644" y="1629551"/>
                  <a:pt x="591902" y="1606366"/>
                  <a:pt x="785368" y="1562599"/>
                </a:cubicBezTo>
                <a:cubicBezTo>
                  <a:pt x="844429" y="1559792"/>
                  <a:pt x="1097347" y="1540789"/>
                  <a:pt x="1186668" y="1521861"/>
                </a:cubicBezTo>
                <a:lnTo>
                  <a:pt x="1456865" y="1510292"/>
                </a:lnTo>
                <a:lnTo>
                  <a:pt x="1463005" y="1511279"/>
                </a:lnTo>
                <a:lnTo>
                  <a:pt x="1604999" y="1513599"/>
                </a:lnTo>
                <a:lnTo>
                  <a:pt x="1717911" y="1497764"/>
                </a:lnTo>
                <a:cubicBezTo>
                  <a:pt x="1743422" y="1488490"/>
                  <a:pt x="1730257" y="1478974"/>
                  <a:pt x="1794234" y="1464331"/>
                </a:cubicBezTo>
                <a:cubicBezTo>
                  <a:pt x="1842539" y="1428781"/>
                  <a:pt x="1808911" y="1469522"/>
                  <a:pt x="1990030" y="1433971"/>
                </a:cubicBezTo>
                <a:cubicBezTo>
                  <a:pt x="2026844" y="1409998"/>
                  <a:pt x="2193900" y="1407074"/>
                  <a:pt x="2244830" y="1388540"/>
                </a:cubicBezTo>
                <a:cubicBezTo>
                  <a:pt x="2310706" y="1379336"/>
                  <a:pt x="2366733" y="1379060"/>
                  <a:pt x="2428648" y="1372736"/>
                </a:cubicBezTo>
                <a:cubicBezTo>
                  <a:pt x="2495490" y="1364975"/>
                  <a:pt x="2599421" y="1346234"/>
                  <a:pt x="2645882" y="1341971"/>
                </a:cubicBezTo>
                <a:cubicBezTo>
                  <a:pt x="2670920" y="1340537"/>
                  <a:pt x="2669117" y="1348484"/>
                  <a:pt x="2707413" y="1347156"/>
                </a:cubicBezTo>
                <a:cubicBezTo>
                  <a:pt x="2743721" y="1324535"/>
                  <a:pt x="2798213" y="1353269"/>
                  <a:pt x="2843134" y="1323561"/>
                </a:cubicBezTo>
                <a:cubicBezTo>
                  <a:pt x="2859865" y="1315298"/>
                  <a:pt x="2912970" y="1306041"/>
                  <a:pt x="2923804" y="1314224"/>
                </a:cubicBezTo>
                <a:cubicBezTo>
                  <a:pt x="2935040" y="1314339"/>
                  <a:pt x="2947659" y="1308371"/>
                  <a:pt x="2953618" y="1318186"/>
                </a:cubicBezTo>
                <a:cubicBezTo>
                  <a:pt x="2963089" y="1329568"/>
                  <a:pt x="3000111" y="1302355"/>
                  <a:pt x="2995816" y="1318670"/>
                </a:cubicBezTo>
                <a:cubicBezTo>
                  <a:pt x="3062330" y="1309669"/>
                  <a:pt x="3244113" y="1294731"/>
                  <a:pt x="3352700" y="1264183"/>
                </a:cubicBezTo>
                <a:lnTo>
                  <a:pt x="3444611" y="1236739"/>
                </a:lnTo>
                <a:cubicBezTo>
                  <a:pt x="3513098" y="1213406"/>
                  <a:pt x="3581585" y="1223860"/>
                  <a:pt x="3650072" y="1217421"/>
                </a:cubicBezTo>
                <a:cubicBezTo>
                  <a:pt x="3683717" y="1219648"/>
                  <a:pt x="3669967" y="1235157"/>
                  <a:pt x="3707853" y="1241722"/>
                </a:cubicBezTo>
                <a:cubicBezTo>
                  <a:pt x="3753776" y="1247777"/>
                  <a:pt x="3884527" y="1250073"/>
                  <a:pt x="3925616" y="1253751"/>
                </a:cubicBezTo>
                <a:cubicBezTo>
                  <a:pt x="3985565" y="1262580"/>
                  <a:pt x="4004806" y="1218181"/>
                  <a:pt x="4052647" y="1222508"/>
                </a:cubicBezTo>
                <a:cubicBezTo>
                  <a:pt x="4244626" y="1220110"/>
                  <a:pt x="4328579" y="1197658"/>
                  <a:pt x="4382733" y="1167187"/>
                </a:cubicBezTo>
                <a:cubicBezTo>
                  <a:pt x="4480717" y="1134169"/>
                  <a:pt x="4571415" y="1195602"/>
                  <a:pt x="4638803" y="1189536"/>
                </a:cubicBezTo>
                <a:lnTo>
                  <a:pt x="4940576" y="1157514"/>
                </a:lnTo>
                <a:lnTo>
                  <a:pt x="5049033" y="1159678"/>
                </a:lnTo>
                <a:cubicBezTo>
                  <a:pt x="5121822" y="1133768"/>
                  <a:pt x="5120186" y="1184736"/>
                  <a:pt x="5181352" y="1144460"/>
                </a:cubicBezTo>
                <a:cubicBezTo>
                  <a:pt x="5299869" y="1119014"/>
                  <a:pt x="5260783" y="1137160"/>
                  <a:pt x="5309678" y="1128278"/>
                </a:cubicBezTo>
                <a:cubicBezTo>
                  <a:pt x="5358573" y="1119396"/>
                  <a:pt x="5419708" y="1103537"/>
                  <a:pt x="5474724" y="1091167"/>
                </a:cubicBezTo>
                <a:lnTo>
                  <a:pt x="5612132" y="1051509"/>
                </a:lnTo>
                <a:cubicBezTo>
                  <a:pt x="5662448" y="1045154"/>
                  <a:pt x="5747676" y="1053086"/>
                  <a:pt x="5776618" y="1053037"/>
                </a:cubicBezTo>
                <a:lnTo>
                  <a:pt x="5785786" y="1047202"/>
                </a:lnTo>
                <a:lnTo>
                  <a:pt x="5877806" y="1026825"/>
                </a:lnTo>
                <a:cubicBezTo>
                  <a:pt x="5904108" y="1025496"/>
                  <a:pt x="5917537" y="1045151"/>
                  <a:pt x="5943596" y="1043237"/>
                </a:cubicBezTo>
                <a:cubicBezTo>
                  <a:pt x="5955032" y="1029831"/>
                  <a:pt x="5969545" y="1030469"/>
                  <a:pt x="5985730" y="1035396"/>
                </a:cubicBezTo>
                <a:cubicBezTo>
                  <a:pt x="6020901" y="1022497"/>
                  <a:pt x="6059962" y="1025742"/>
                  <a:pt x="6103109" y="1019019"/>
                </a:cubicBezTo>
                <a:cubicBezTo>
                  <a:pt x="6142495" y="996126"/>
                  <a:pt x="6176341" y="992625"/>
                  <a:pt x="6222406" y="985341"/>
                </a:cubicBezTo>
                <a:cubicBezTo>
                  <a:pt x="6226776" y="961837"/>
                  <a:pt x="6531340" y="924134"/>
                  <a:pt x="6598672" y="902062"/>
                </a:cubicBezTo>
                <a:cubicBezTo>
                  <a:pt x="6752092" y="866276"/>
                  <a:pt x="6727370" y="816285"/>
                  <a:pt x="6766149" y="846132"/>
                </a:cubicBezTo>
                <a:cubicBezTo>
                  <a:pt x="6769021" y="824324"/>
                  <a:pt x="6844288" y="800250"/>
                  <a:pt x="6886312" y="781877"/>
                </a:cubicBezTo>
                <a:cubicBezTo>
                  <a:pt x="6904346" y="770915"/>
                  <a:pt x="6974811" y="693660"/>
                  <a:pt x="7006457" y="699758"/>
                </a:cubicBezTo>
                <a:cubicBezTo>
                  <a:pt x="7015878" y="688760"/>
                  <a:pt x="7169942" y="678731"/>
                  <a:pt x="7231643" y="640778"/>
                </a:cubicBezTo>
                <a:cubicBezTo>
                  <a:pt x="7291087" y="623099"/>
                  <a:pt x="7316048" y="591904"/>
                  <a:pt x="7370574" y="573629"/>
                </a:cubicBezTo>
                <a:cubicBezTo>
                  <a:pt x="7566915" y="505583"/>
                  <a:pt x="7523244" y="462737"/>
                  <a:pt x="7579137" y="471495"/>
                </a:cubicBezTo>
                <a:cubicBezTo>
                  <a:pt x="7660405" y="461882"/>
                  <a:pt x="7616693" y="449354"/>
                  <a:pt x="7881321" y="369197"/>
                </a:cubicBezTo>
                <a:cubicBezTo>
                  <a:pt x="8145949" y="289040"/>
                  <a:pt x="8232585" y="225331"/>
                  <a:pt x="8317613" y="231185"/>
                </a:cubicBezTo>
                <a:cubicBezTo>
                  <a:pt x="8391604" y="228556"/>
                  <a:pt x="8379048" y="220006"/>
                  <a:pt x="8428864" y="208471"/>
                </a:cubicBezTo>
                <a:cubicBezTo>
                  <a:pt x="8478680" y="196936"/>
                  <a:pt x="8456819" y="173248"/>
                  <a:pt x="8616510" y="161973"/>
                </a:cubicBezTo>
                <a:cubicBezTo>
                  <a:pt x="8658196" y="158015"/>
                  <a:pt x="8776576" y="160401"/>
                  <a:pt x="8826766" y="152111"/>
                </a:cubicBezTo>
                <a:lnTo>
                  <a:pt x="8917647" y="112232"/>
                </a:lnTo>
                <a:cubicBezTo>
                  <a:pt x="8976899" y="93075"/>
                  <a:pt x="9069756" y="89380"/>
                  <a:pt x="9182272" y="37171"/>
                </a:cubicBezTo>
                <a:cubicBezTo>
                  <a:pt x="9197307" y="35724"/>
                  <a:pt x="9214647" y="30863"/>
                  <a:pt x="9232990" y="24074"/>
                </a:cubicBezTo>
                <a:lnTo>
                  <a:pt x="9288370" y="0"/>
                </a:lnTo>
                <a:lnTo>
                  <a:pt x="0" y="0"/>
                </a:lnTo>
                <a:lnTo>
                  <a:pt x="0" y="1858154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>
            <a:innerShdw blurRad="63500" dist="12700" dir="54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0D86E-6A03-01BA-641C-18756FFD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947057"/>
            <a:ext cx="8781143" cy="1322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Where is my job?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9896E34-738B-2160-C974-CB607621C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995" y="2430188"/>
            <a:ext cx="6371905" cy="319457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Sales:</a:t>
            </a:r>
          </a:p>
          <a:p>
            <a:r>
              <a:rPr lang="en-US" sz="2400" dirty="0"/>
              <a:t>Production:</a:t>
            </a:r>
          </a:p>
          <a:p>
            <a:r>
              <a:rPr lang="en-US" sz="2400" dirty="0"/>
              <a:t>Management:</a:t>
            </a:r>
          </a:p>
          <a:p>
            <a:r>
              <a:rPr lang="en-US" sz="2400" dirty="0"/>
              <a:t>Finance:</a:t>
            </a:r>
          </a:p>
          <a:p>
            <a:r>
              <a:rPr lang="en-US" sz="2400" dirty="0"/>
              <a:t>Owners:</a:t>
            </a:r>
          </a:p>
        </p:txBody>
      </p:sp>
    </p:spTree>
    <p:extLst>
      <p:ext uri="{BB962C8B-B14F-4D97-AF65-F5344CB8AC3E}">
        <p14:creationId xmlns:p14="http://schemas.microsoft.com/office/powerpoint/2010/main" val="161452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2175-F98B-2DEB-D7D0-8A86BE2A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Job Status: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FA0F1-9E7C-21BC-3703-42950E4F4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Created</a:t>
            </a:r>
          </a:p>
          <a:p>
            <a:r>
              <a:rPr lang="en-US" dirty="0"/>
              <a:t>Accepted</a:t>
            </a:r>
          </a:p>
          <a:p>
            <a:r>
              <a:rPr lang="en-US" dirty="0"/>
              <a:t>Templated</a:t>
            </a:r>
          </a:p>
          <a:p>
            <a:r>
              <a:rPr lang="en-US" dirty="0" err="1"/>
              <a:t>PartialFab</a:t>
            </a:r>
            <a:r>
              <a:rPr lang="en-US" dirty="0"/>
              <a:t> (usually defined when the SAW Action is “done”)</a:t>
            </a:r>
          </a:p>
          <a:p>
            <a:r>
              <a:rPr lang="en-US" dirty="0"/>
              <a:t>Fabricated (usually defined when Polish/QC Action is “done”)</a:t>
            </a:r>
          </a:p>
          <a:p>
            <a:r>
              <a:rPr lang="en-US" dirty="0"/>
              <a:t>Partial Installed</a:t>
            </a:r>
          </a:p>
          <a:p>
            <a:r>
              <a:rPr lang="en-US" dirty="0"/>
              <a:t>Installed</a:t>
            </a:r>
          </a:p>
          <a:p>
            <a:r>
              <a:rPr lang="en-US" dirty="0"/>
              <a:t>Invoiced</a:t>
            </a:r>
          </a:p>
          <a:p>
            <a:r>
              <a:rPr lang="en-US" dirty="0"/>
              <a:t>Paid</a:t>
            </a:r>
          </a:p>
        </p:txBody>
      </p:sp>
    </p:spTree>
    <p:extLst>
      <p:ext uri="{BB962C8B-B14F-4D97-AF65-F5344CB8AC3E}">
        <p14:creationId xmlns:p14="http://schemas.microsoft.com/office/powerpoint/2010/main" val="1799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7DF2D-A523-C9E4-3602-7315AAE4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039" y="365125"/>
            <a:ext cx="9136410" cy="157797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Actions for every area of the shop: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9194622-8434-0B26-70F2-832BE1497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2273" y="2473153"/>
            <a:ext cx="8303941" cy="2600093"/>
          </a:xfrm>
        </p:spPr>
      </p:pic>
    </p:spTree>
    <p:extLst>
      <p:ext uri="{BB962C8B-B14F-4D97-AF65-F5344CB8AC3E}">
        <p14:creationId xmlns:p14="http://schemas.microsoft.com/office/powerpoint/2010/main" val="138586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2E216-74AA-4F99-82B7-C38E49015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3A83A9-D622-44F4-98DB-A8E46D83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-2"/>
            <a:ext cx="9961850" cy="1766326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01402 w 9517857"/>
              <a:gd name="connsiteY21" fmla="*/ 72904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326401 h 996838"/>
              <a:gd name="connsiteX1" fmla="*/ 4689051 w 9517857"/>
              <a:gd name="connsiteY1" fmla="*/ 329450 h 996838"/>
              <a:gd name="connsiteX2" fmla="*/ 4687244 w 9517857"/>
              <a:gd name="connsiteY2" fmla="*/ 329780 h 996838"/>
              <a:gd name="connsiteX3" fmla="*/ 4686423 w 9517857"/>
              <a:gd name="connsiteY3" fmla="*/ 326401 h 996838"/>
              <a:gd name="connsiteX4" fmla="*/ 4685225 w 9517857"/>
              <a:gd name="connsiteY4" fmla="*/ 325012 h 996838"/>
              <a:gd name="connsiteX5" fmla="*/ 4686133 w 9517857"/>
              <a:gd name="connsiteY5" fmla="*/ 325209 h 996838"/>
              <a:gd name="connsiteX6" fmla="*/ 4686423 w 9517857"/>
              <a:gd name="connsiteY6" fmla="*/ 326401 h 996838"/>
              <a:gd name="connsiteX7" fmla="*/ 4685225 w 9517857"/>
              <a:gd name="connsiteY7" fmla="*/ 325012 h 996838"/>
              <a:gd name="connsiteX8" fmla="*/ 9517856 w 9517857"/>
              <a:gd name="connsiteY8" fmla="*/ 0 h 996838"/>
              <a:gd name="connsiteX9" fmla="*/ 9517857 w 9517857"/>
              <a:gd name="connsiteY9" fmla="*/ 78494 h 996838"/>
              <a:gd name="connsiteX10" fmla="*/ 9517857 w 9517857"/>
              <a:gd name="connsiteY10" fmla="*/ 996838 h 996838"/>
              <a:gd name="connsiteX11" fmla="*/ 14604 w 9517857"/>
              <a:gd name="connsiteY11" fmla="*/ 996838 h 996838"/>
              <a:gd name="connsiteX12" fmla="*/ 12841 w 9517857"/>
              <a:gd name="connsiteY12" fmla="*/ 996245 h 996838"/>
              <a:gd name="connsiteX13" fmla="*/ 93 w 9517857"/>
              <a:gd name="connsiteY13" fmla="*/ 990953 h 996838"/>
              <a:gd name="connsiteX14" fmla="*/ 58674 w 9517857"/>
              <a:gd name="connsiteY14" fmla="*/ 968804 h 996838"/>
              <a:gd name="connsiteX15" fmla="*/ 275005 w 9517857"/>
              <a:gd name="connsiteY15" fmla="*/ 885711 h 996838"/>
              <a:gd name="connsiteX16" fmla="*/ 587824 w 9517857"/>
              <a:gd name="connsiteY16" fmla="*/ 876677 h 996838"/>
              <a:gd name="connsiteX17" fmla="*/ 727985 w 9517857"/>
              <a:gd name="connsiteY17" fmla="*/ 798308 h 996838"/>
              <a:gd name="connsiteX18" fmla="*/ 778982 w 9517857"/>
              <a:gd name="connsiteY18" fmla="*/ 788624 h 996838"/>
              <a:gd name="connsiteX19" fmla="*/ 849944 w 9517857"/>
              <a:gd name="connsiteY19" fmla="*/ 796469 h 996838"/>
              <a:gd name="connsiteX20" fmla="*/ 901402 w 9517857"/>
              <a:gd name="connsiteY20" fmla="*/ 807527 h 996838"/>
              <a:gd name="connsiteX21" fmla="*/ 930946 w 9517857"/>
              <a:gd name="connsiteY21" fmla="*/ 812528 h 996838"/>
              <a:gd name="connsiteX22" fmla="*/ 986250 w 9517857"/>
              <a:gd name="connsiteY22" fmla="*/ 792012 h 996838"/>
              <a:gd name="connsiteX23" fmla="*/ 1013752 w 9517857"/>
              <a:gd name="connsiteY23" fmla="*/ 791843 h 996838"/>
              <a:gd name="connsiteX24" fmla="*/ 1023734 w 9517857"/>
              <a:gd name="connsiteY24" fmla="*/ 797053 h 996838"/>
              <a:gd name="connsiteX25" fmla="*/ 1063207 w 9517857"/>
              <a:gd name="connsiteY25" fmla="*/ 794133 h 996838"/>
              <a:gd name="connsiteX26" fmla="*/ 1081980 w 9517857"/>
              <a:gd name="connsiteY26" fmla="*/ 816937 h 996838"/>
              <a:gd name="connsiteX27" fmla="*/ 1218120 w 9517857"/>
              <a:gd name="connsiteY27" fmla="*/ 791762 h 996838"/>
              <a:gd name="connsiteX28" fmla="*/ 1397459 w 9517857"/>
              <a:gd name="connsiteY28" fmla="*/ 769672 h 996838"/>
              <a:gd name="connsiteX29" fmla="*/ 1580688 w 9517857"/>
              <a:gd name="connsiteY29" fmla="*/ 772179 h 996838"/>
              <a:gd name="connsiteX30" fmla="*/ 1772334 w 9517857"/>
              <a:gd name="connsiteY30" fmla="*/ 789122 h 996838"/>
              <a:gd name="connsiteX31" fmla="*/ 2002561 w 9517857"/>
              <a:gd name="connsiteY31" fmla="*/ 738399 h 996838"/>
              <a:gd name="connsiteX32" fmla="*/ 2135144 w 9517857"/>
              <a:gd name="connsiteY32" fmla="*/ 714983 h 996838"/>
              <a:gd name="connsiteX33" fmla="*/ 2440292 w 9517857"/>
              <a:gd name="connsiteY33" fmla="*/ 672344 h 996838"/>
              <a:gd name="connsiteX34" fmla="*/ 2547829 w 9517857"/>
              <a:gd name="connsiteY34" fmla="*/ 644632 h 996838"/>
              <a:gd name="connsiteX35" fmla="*/ 2658055 w 9517857"/>
              <a:gd name="connsiteY35" fmla="*/ 657209 h 996838"/>
              <a:gd name="connsiteX36" fmla="*/ 2693698 w 9517857"/>
              <a:gd name="connsiteY36" fmla="*/ 638511 h 996838"/>
              <a:gd name="connsiteX37" fmla="*/ 2699673 w 9517857"/>
              <a:gd name="connsiteY37" fmla="*/ 634882 h 996838"/>
              <a:gd name="connsiteX38" fmla="*/ 2727306 w 9517857"/>
              <a:gd name="connsiteY38" fmla="*/ 629180 h 996838"/>
              <a:gd name="connsiteX39" fmla="*/ 2730451 w 9517857"/>
              <a:gd name="connsiteY39" fmla="*/ 616540 h 996838"/>
              <a:gd name="connsiteX40" fmla="*/ 2768713 w 9517857"/>
              <a:gd name="connsiteY40" fmla="*/ 600057 h 996838"/>
              <a:gd name="connsiteX41" fmla="*/ 2820868 w 9517857"/>
              <a:gd name="connsiteY41" fmla="*/ 592642 h 996838"/>
              <a:gd name="connsiteX42" fmla="*/ 3073635 w 9517857"/>
              <a:gd name="connsiteY42" fmla="*/ 569776 h 996838"/>
              <a:gd name="connsiteX43" fmla="*/ 3222071 w 9517857"/>
              <a:gd name="connsiteY43" fmla="*/ 549041 h 996838"/>
              <a:gd name="connsiteX44" fmla="*/ 3274069 w 9517857"/>
              <a:gd name="connsiteY44" fmla="*/ 530087 h 996838"/>
              <a:gd name="connsiteX45" fmla="*/ 3349632 w 9517857"/>
              <a:gd name="connsiteY45" fmla="*/ 511065 h 996838"/>
              <a:gd name="connsiteX46" fmla="*/ 3479593 w 9517857"/>
              <a:gd name="connsiteY46" fmla="*/ 468919 h 996838"/>
              <a:gd name="connsiteX47" fmla="*/ 3651428 w 9517857"/>
              <a:gd name="connsiteY47" fmla="*/ 440289 h 996838"/>
              <a:gd name="connsiteX48" fmla="*/ 3750023 w 9517857"/>
              <a:gd name="connsiteY48" fmla="*/ 449160 h 996838"/>
              <a:gd name="connsiteX49" fmla="*/ 3844133 w 9517857"/>
              <a:gd name="connsiteY49" fmla="*/ 439130 h 996838"/>
              <a:gd name="connsiteX50" fmla="*/ 3933803 w 9517857"/>
              <a:gd name="connsiteY50" fmla="*/ 435797 h 996838"/>
              <a:gd name="connsiteX51" fmla="*/ 4266740 w 9517857"/>
              <a:gd name="connsiteY51" fmla="*/ 439936 h 996838"/>
              <a:gd name="connsiteX52" fmla="*/ 4430770 w 9517857"/>
              <a:gd name="connsiteY52" fmla="*/ 421125 h 996838"/>
              <a:gd name="connsiteX53" fmla="*/ 4512664 w 9517857"/>
              <a:gd name="connsiteY53" fmla="*/ 398430 h 996838"/>
              <a:gd name="connsiteX54" fmla="*/ 4616423 w 9517857"/>
              <a:gd name="connsiteY54" fmla="*/ 369396 h 996838"/>
              <a:gd name="connsiteX55" fmla="*/ 4691675 w 9517857"/>
              <a:gd name="connsiteY55" fmla="*/ 332493 h 996838"/>
              <a:gd name="connsiteX56" fmla="*/ 4689051 w 9517857"/>
              <a:gd name="connsiteY56" fmla="*/ 329450 h 996838"/>
              <a:gd name="connsiteX57" fmla="*/ 4719994 w 9517857"/>
              <a:gd name="connsiteY57" fmla="*/ 323789 h 996838"/>
              <a:gd name="connsiteX58" fmla="*/ 4752894 w 9517857"/>
              <a:gd name="connsiteY58" fmla="*/ 318357 h 996838"/>
              <a:gd name="connsiteX59" fmla="*/ 4769329 w 9517857"/>
              <a:gd name="connsiteY59" fmla="*/ 312067 h 996838"/>
              <a:gd name="connsiteX60" fmla="*/ 4775634 w 9517857"/>
              <a:gd name="connsiteY60" fmla="*/ 312545 h 996838"/>
              <a:gd name="connsiteX61" fmla="*/ 4790452 w 9517857"/>
              <a:gd name="connsiteY61" fmla="*/ 312054 h 996838"/>
              <a:gd name="connsiteX62" fmla="*/ 4789062 w 9517857"/>
              <a:gd name="connsiteY62" fmla="*/ 320406 h 996838"/>
              <a:gd name="connsiteX63" fmla="*/ 4827826 w 9517857"/>
              <a:gd name="connsiteY63" fmla="*/ 325459 h 996838"/>
              <a:gd name="connsiteX64" fmla="*/ 4892569 w 9517857"/>
              <a:gd name="connsiteY64" fmla="*/ 328415 h 996838"/>
              <a:gd name="connsiteX65" fmla="*/ 4896611 w 9517857"/>
              <a:gd name="connsiteY65" fmla="*/ 318930 h 996838"/>
              <a:gd name="connsiteX66" fmla="*/ 4917286 w 9517857"/>
              <a:gd name="connsiteY66" fmla="*/ 322141 h 996838"/>
              <a:gd name="connsiteX67" fmla="*/ 4981173 w 9517857"/>
              <a:gd name="connsiteY67" fmla="*/ 325585 h 996838"/>
              <a:gd name="connsiteX68" fmla="*/ 5060397 w 9517857"/>
              <a:gd name="connsiteY68" fmla="*/ 342170 h 996838"/>
              <a:gd name="connsiteX69" fmla="*/ 5252996 w 9517857"/>
              <a:gd name="connsiteY69" fmla="*/ 349137 h 996838"/>
              <a:gd name="connsiteX70" fmla="*/ 5358056 w 9517857"/>
              <a:gd name="connsiteY70" fmla="*/ 325730 h 996838"/>
              <a:gd name="connsiteX71" fmla="*/ 5426496 w 9517857"/>
              <a:gd name="connsiteY71" fmla="*/ 313624 h 996838"/>
              <a:gd name="connsiteX72" fmla="*/ 5497161 w 9517857"/>
              <a:gd name="connsiteY72" fmla="*/ 307290 h 996838"/>
              <a:gd name="connsiteX73" fmla="*/ 5826043 w 9517857"/>
              <a:gd name="connsiteY73" fmla="*/ 226555 h 996838"/>
              <a:gd name="connsiteX74" fmla="*/ 6013415 w 9517857"/>
              <a:gd name="connsiteY74" fmla="*/ 215798 h 996838"/>
              <a:gd name="connsiteX75" fmla="*/ 6080994 w 9517857"/>
              <a:gd name="connsiteY75" fmla="*/ 221420 h 996838"/>
              <a:gd name="connsiteX76" fmla="*/ 6194152 w 9517857"/>
              <a:gd name="connsiteY76" fmla="*/ 230254 h 996838"/>
              <a:gd name="connsiteX77" fmla="*/ 6281379 w 9517857"/>
              <a:gd name="connsiteY77" fmla="*/ 260108 h 996838"/>
              <a:gd name="connsiteX78" fmla="*/ 6374947 w 9517857"/>
              <a:gd name="connsiteY78" fmla="*/ 258281 h 996838"/>
              <a:gd name="connsiteX79" fmla="*/ 6448518 w 9517857"/>
              <a:gd name="connsiteY79" fmla="*/ 242860 h 996838"/>
              <a:gd name="connsiteX80" fmla="*/ 6544700 w 9517857"/>
              <a:gd name="connsiteY80" fmla="*/ 245643 h 996838"/>
              <a:gd name="connsiteX81" fmla="*/ 6648353 w 9517857"/>
              <a:gd name="connsiteY81" fmla="*/ 250732 h 996838"/>
              <a:gd name="connsiteX82" fmla="*/ 6736227 w 9517857"/>
              <a:gd name="connsiteY82" fmla="*/ 251698 h 996838"/>
              <a:gd name="connsiteX83" fmla="*/ 6977218 w 9517857"/>
              <a:gd name="connsiteY83" fmla="*/ 262771 h 996838"/>
              <a:gd name="connsiteX84" fmla="*/ 7065221 w 9517857"/>
              <a:gd name="connsiteY84" fmla="*/ 306013 h 996838"/>
              <a:gd name="connsiteX85" fmla="*/ 7358195 w 9517857"/>
              <a:gd name="connsiteY85" fmla="*/ 330222 h 996838"/>
              <a:gd name="connsiteX86" fmla="*/ 7565449 w 9517857"/>
              <a:gd name="connsiteY86" fmla="*/ 337432 h 996838"/>
              <a:gd name="connsiteX87" fmla="*/ 7599285 w 9517857"/>
              <a:gd name="connsiteY87" fmla="*/ 344503 h 996838"/>
              <a:gd name="connsiteX88" fmla="*/ 7644411 w 9517857"/>
              <a:gd name="connsiteY88" fmla="*/ 337468 h 996838"/>
              <a:gd name="connsiteX89" fmla="*/ 7825110 w 9517857"/>
              <a:gd name="connsiteY89" fmla="*/ 307591 h 996838"/>
              <a:gd name="connsiteX90" fmla="*/ 7965805 w 9517857"/>
              <a:gd name="connsiteY90" fmla="*/ 278837 h 996838"/>
              <a:gd name="connsiteX91" fmla="*/ 8147401 w 9517857"/>
              <a:gd name="connsiteY91" fmla="*/ 284099 h 996838"/>
              <a:gd name="connsiteX92" fmla="*/ 8256033 w 9517857"/>
              <a:gd name="connsiteY92" fmla="*/ 272195 h 996838"/>
              <a:gd name="connsiteX93" fmla="*/ 8410677 w 9517857"/>
              <a:gd name="connsiteY93" fmla="*/ 250649 h 996838"/>
              <a:gd name="connsiteX94" fmla="*/ 8617841 w 9517857"/>
              <a:gd name="connsiteY94" fmla="*/ 233649 h 996838"/>
              <a:gd name="connsiteX95" fmla="*/ 8715976 w 9517857"/>
              <a:gd name="connsiteY95" fmla="*/ 256856 h 996838"/>
              <a:gd name="connsiteX96" fmla="*/ 8778827 w 9517857"/>
              <a:gd name="connsiteY96" fmla="*/ 251418 h 996838"/>
              <a:gd name="connsiteX97" fmla="*/ 8840778 w 9517857"/>
              <a:gd name="connsiteY97" fmla="*/ 221631 h 996838"/>
              <a:gd name="connsiteX98" fmla="*/ 9010380 w 9517857"/>
              <a:gd name="connsiteY98" fmla="*/ 170373 h 996838"/>
              <a:gd name="connsiteX99" fmla="*/ 9110856 w 9517857"/>
              <a:gd name="connsiteY99" fmla="*/ 149479 h 996838"/>
              <a:gd name="connsiteX100" fmla="*/ 9268817 w 9517857"/>
              <a:gd name="connsiteY100" fmla="*/ 131564 h 996838"/>
              <a:gd name="connsiteX101" fmla="*/ 9316667 w 9517857"/>
              <a:gd name="connsiteY101" fmla="*/ 123529 h 996838"/>
              <a:gd name="connsiteX102" fmla="*/ 9428209 w 9517857"/>
              <a:gd name="connsiteY102" fmla="*/ 108405 h 996838"/>
              <a:gd name="connsiteX103" fmla="*/ 9517856 w 9517857"/>
              <a:gd name="connsiteY103" fmla="*/ 0 h 996838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826683 w 9517857"/>
              <a:gd name="connsiteY62" fmla="*/ 163442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775634 w 9517857"/>
              <a:gd name="connsiteY60" fmla="*/ 235938 h 920231"/>
              <a:gd name="connsiteX61" fmla="*/ 4807816 w 9517857"/>
              <a:gd name="connsiteY61" fmla="*/ 0 h 920231"/>
              <a:gd name="connsiteX62" fmla="*/ 4826683 w 9517857"/>
              <a:gd name="connsiteY62" fmla="*/ 165317 h 920231"/>
              <a:gd name="connsiteX63" fmla="*/ 4827826 w 9517857"/>
              <a:gd name="connsiteY63" fmla="*/ 248852 h 920231"/>
              <a:gd name="connsiteX64" fmla="*/ 4892569 w 9517857"/>
              <a:gd name="connsiteY64" fmla="*/ 251808 h 920231"/>
              <a:gd name="connsiteX65" fmla="*/ 4896611 w 9517857"/>
              <a:gd name="connsiteY65" fmla="*/ 242323 h 920231"/>
              <a:gd name="connsiteX66" fmla="*/ 4917286 w 9517857"/>
              <a:gd name="connsiteY66" fmla="*/ 245534 h 920231"/>
              <a:gd name="connsiteX67" fmla="*/ 4981173 w 9517857"/>
              <a:gd name="connsiteY67" fmla="*/ 248978 h 920231"/>
              <a:gd name="connsiteX68" fmla="*/ 5060397 w 9517857"/>
              <a:gd name="connsiteY68" fmla="*/ 265563 h 920231"/>
              <a:gd name="connsiteX69" fmla="*/ 5252996 w 9517857"/>
              <a:gd name="connsiteY69" fmla="*/ 272530 h 920231"/>
              <a:gd name="connsiteX70" fmla="*/ 5358056 w 9517857"/>
              <a:gd name="connsiteY70" fmla="*/ 249123 h 920231"/>
              <a:gd name="connsiteX71" fmla="*/ 5426496 w 9517857"/>
              <a:gd name="connsiteY71" fmla="*/ 237017 h 920231"/>
              <a:gd name="connsiteX72" fmla="*/ 5497161 w 9517857"/>
              <a:gd name="connsiteY72" fmla="*/ 230683 h 920231"/>
              <a:gd name="connsiteX73" fmla="*/ 5826043 w 9517857"/>
              <a:gd name="connsiteY73" fmla="*/ 149948 h 920231"/>
              <a:gd name="connsiteX74" fmla="*/ 6013415 w 9517857"/>
              <a:gd name="connsiteY74" fmla="*/ 139191 h 920231"/>
              <a:gd name="connsiteX75" fmla="*/ 6080994 w 9517857"/>
              <a:gd name="connsiteY75" fmla="*/ 144813 h 920231"/>
              <a:gd name="connsiteX76" fmla="*/ 6194152 w 9517857"/>
              <a:gd name="connsiteY76" fmla="*/ 153647 h 920231"/>
              <a:gd name="connsiteX77" fmla="*/ 6281379 w 9517857"/>
              <a:gd name="connsiteY77" fmla="*/ 183501 h 920231"/>
              <a:gd name="connsiteX78" fmla="*/ 6374947 w 9517857"/>
              <a:gd name="connsiteY78" fmla="*/ 181674 h 920231"/>
              <a:gd name="connsiteX79" fmla="*/ 6448518 w 9517857"/>
              <a:gd name="connsiteY79" fmla="*/ 166253 h 920231"/>
              <a:gd name="connsiteX80" fmla="*/ 6544700 w 9517857"/>
              <a:gd name="connsiteY80" fmla="*/ 169036 h 920231"/>
              <a:gd name="connsiteX81" fmla="*/ 6648353 w 9517857"/>
              <a:gd name="connsiteY81" fmla="*/ 174125 h 920231"/>
              <a:gd name="connsiteX82" fmla="*/ 6736227 w 9517857"/>
              <a:gd name="connsiteY82" fmla="*/ 175091 h 920231"/>
              <a:gd name="connsiteX83" fmla="*/ 6977218 w 9517857"/>
              <a:gd name="connsiteY83" fmla="*/ 186164 h 920231"/>
              <a:gd name="connsiteX84" fmla="*/ 7065221 w 9517857"/>
              <a:gd name="connsiteY84" fmla="*/ 229406 h 920231"/>
              <a:gd name="connsiteX85" fmla="*/ 7358195 w 9517857"/>
              <a:gd name="connsiteY85" fmla="*/ 253615 h 920231"/>
              <a:gd name="connsiteX86" fmla="*/ 7565449 w 9517857"/>
              <a:gd name="connsiteY86" fmla="*/ 260825 h 920231"/>
              <a:gd name="connsiteX87" fmla="*/ 7599285 w 9517857"/>
              <a:gd name="connsiteY87" fmla="*/ 267896 h 920231"/>
              <a:gd name="connsiteX88" fmla="*/ 7644411 w 9517857"/>
              <a:gd name="connsiteY88" fmla="*/ 260861 h 920231"/>
              <a:gd name="connsiteX89" fmla="*/ 7825110 w 9517857"/>
              <a:gd name="connsiteY89" fmla="*/ 230984 h 920231"/>
              <a:gd name="connsiteX90" fmla="*/ 7965805 w 9517857"/>
              <a:gd name="connsiteY90" fmla="*/ 202230 h 920231"/>
              <a:gd name="connsiteX91" fmla="*/ 8147401 w 9517857"/>
              <a:gd name="connsiteY91" fmla="*/ 207492 h 920231"/>
              <a:gd name="connsiteX92" fmla="*/ 8256033 w 9517857"/>
              <a:gd name="connsiteY92" fmla="*/ 195588 h 920231"/>
              <a:gd name="connsiteX93" fmla="*/ 8410677 w 9517857"/>
              <a:gd name="connsiteY93" fmla="*/ 174042 h 920231"/>
              <a:gd name="connsiteX94" fmla="*/ 8617841 w 9517857"/>
              <a:gd name="connsiteY94" fmla="*/ 157042 h 920231"/>
              <a:gd name="connsiteX95" fmla="*/ 8715976 w 9517857"/>
              <a:gd name="connsiteY95" fmla="*/ 180249 h 920231"/>
              <a:gd name="connsiteX96" fmla="*/ 8778827 w 9517857"/>
              <a:gd name="connsiteY96" fmla="*/ 174811 h 920231"/>
              <a:gd name="connsiteX97" fmla="*/ 8840778 w 9517857"/>
              <a:gd name="connsiteY97" fmla="*/ 145024 h 920231"/>
              <a:gd name="connsiteX98" fmla="*/ 9010380 w 9517857"/>
              <a:gd name="connsiteY98" fmla="*/ 93766 h 920231"/>
              <a:gd name="connsiteX99" fmla="*/ 9110856 w 9517857"/>
              <a:gd name="connsiteY99" fmla="*/ 72872 h 920231"/>
              <a:gd name="connsiteX100" fmla="*/ 9268817 w 9517857"/>
              <a:gd name="connsiteY100" fmla="*/ 54957 h 920231"/>
              <a:gd name="connsiteX101" fmla="*/ 9316667 w 9517857"/>
              <a:gd name="connsiteY101" fmla="*/ 46922 h 920231"/>
              <a:gd name="connsiteX102" fmla="*/ 9428209 w 9517857"/>
              <a:gd name="connsiteY102" fmla="*/ 31798 h 920231"/>
              <a:gd name="connsiteX103" fmla="*/ 9488916 w 9517857"/>
              <a:gd name="connsiteY103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807816 w 9517857"/>
              <a:gd name="connsiteY60" fmla="*/ 0 h 920231"/>
              <a:gd name="connsiteX61" fmla="*/ 4826683 w 9517857"/>
              <a:gd name="connsiteY61" fmla="*/ 165317 h 920231"/>
              <a:gd name="connsiteX62" fmla="*/ 4827826 w 9517857"/>
              <a:gd name="connsiteY62" fmla="*/ 248852 h 920231"/>
              <a:gd name="connsiteX63" fmla="*/ 4892569 w 9517857"/>
              <a:gd name="connsiteY63" fmla="*/ 251808 h 920231"/>
              <a:gd name="connsiteX64" fmla="*/ 4896611 w 9517857"/>
              <a:gd name="connsiteY64" fmla="*/ 242323 h 920231"/>
              <a:gd name="connsiteX65" fmla="*/ 4917286 w 9517857"/>
              <a:gd name="connsiteY65" fmla="*/ 245534 h 920231"/>
              <a:gd name="connsiteX66" fmla="*/ 4981173 w 9517857"/>
              <a:gd name="connsiteY66" fmla="*/ 248978 h 920231"/>
              <a:gd name="connsiteX67" fmla="*/ 5060397 w 9517857"/>
              <a:gd name="connsiteY67" fmla="*/ 265563 h 920231"/>
              <a:gd name="connsiteX68" fmla="*/ 5252996 w 9517857"/>
              <a:gd name="connsiteY68" fmla="*/ 272530 h 920231"/>
              <a:gd name="connsiteX69" fmla="*/ 5358056 w 9517857"/>
              <a:gd name="connsiteY69" fmla="*/ 249123 h 920231"/>
              <a:gd name="connsiteX70" fmla="*/ 5426496 w 9517857"/>
              <a:gd name="connsiteY70" fmla="*/ 237017 h 920231"/>
              <a:gd name="connsiteX71" fmla="*/ 5497161 w 9517857"/>
              <a:gd name="connsiteY71" fmla="*/ 230683 h 920231"/>
              <a:gd name="connsiteX72" fmla="*/ 5826043 w 9517857"/>
              <a:gd name="connsiteY72" fmla="*/ 149948 h 920231"/>
              <a:gd name="connsiteX73" fmla="*/ 6013415 w 9517857"/>
              <a:gd name="connsiteY73" fmla="*/ 139191 h 920231"/>
              <a:gd name="connsiteX74" fmla="*/ 6080994 w 9517857"/>
              <a:gd name="connsiteY74" fmla="*/ 144813 h 920231"/>
              <a:gd name="connsiteX75" fmla="*/ 6194152 w 9517857"/>
              <a:gd name="connsiteY75" fmla="*/ 153647 h 920231"/>
              <a:gd name="connsiteX76" fmla="*/ 6281379 w 9517857"/>
              <a:gd name="connsiteY76" fmla="*/ 183501 h 920231"/>
              <a:gd name="connsiteX77" fmla="*/ 6374947 w 9517857"/>
              <a:gd name="connsiteY77" fmla="*/ 181674 h 920231"/>
              <a:gd name="connsiteX78" fmla="*/ 6448518 w 9517857"/>
              <a:gd name="connsiteY78" fmla="*/ 166253 h 920231"/>
              <a:gd name="connsiteX79" fmla="*/ 6544700 w 9517857"/>
              <a:gd name="connsiteY79" fmla="*/ 169036 h 920231"/>
              <a:gd name="connsiteX80" fmla="*/ 6648353 w 9517857"/>
              <a:gd name="connsiteY80" fmla="*/ 174125 h 920231"/>
              <a:gd name="connsiteX81" fmla="*/ 6736227 w 9517857"/>
              <a:gd name="connsiteY81" fmla="*/ 175091 h 920231"/>
              <a:gd name="connsiteX82" fmla="*/ 6977218 w 9517857"/>
              <a:gd name="connsiteY82" fmla="*/ 186164 h 920231"/>
              <a:gd name="connsiteX83" fmla="*/ 7065221 w 9517857"/>
              <a:gd name="connsiteY83" fmla="*/ 229406 h 920231"/>
              <a:gd name="connsiteX84" fmla="*/ 7358195 w 9517857"/>
              <a:gd name="connsiteY84" fmla="*/ 253615 h 920231"/>
              <a:gd name="connsiteX85" fmla="*/ 7565449 w 9517857"/>
              <a:gd name="connsiteY85" fmla="*/ 260825 h 920231"/>
              <a:gd name="connsiteX86" fmla="*/ 7599285 w 9517857"/>
              <a:gd name="connsiteY86" fmla="*/ 267896 h 920231"/>
              <a:gd name="connsiteX87" fmla="*/ 7644411 w 9517857"/>
              <a:gd name="connsiteY87" fmla="*/ 260861 h 920231"/>
              <a:gd name="connsiteX88" fmla="*/ 7825110 w 9517857"/>
              <a:gd name="connsiteY88" fmla="*/ 230984 h 920231"/>
              <a:gd name="connsiteX89" fmla="*/ 7965805 w 9517857"/>
              <a:gd name="connsiteY89" fmla="*/ 202230 h 920231"/>
              <a:gd name="connsiteX90" fmla="*/ 8147401 w 9517857"/>
              <a:gd name="connsiteY90" fmla="*/ 207492 h 920231"/>
              <a:gd name="connsiteX91" fmla="*/ 8256033 w 9517857"/>
              <a:gd name="connsiteY91" fmla="*/ 195588 h 920231"/>
              <a:gd name="connsiteX92" fmla="*/ 8410677 w 9517857"/>
              <a:gd name="connsiteY92" fmla="*/ 174042 h 920231"/>
              <a:gd name="connsiteX93" fmla="*/ 8617841 w 9517857"/>
              <a:gd name="connsiteY93" fmla="*/ 157042 h 920231"/>
              <a:gd name="connsiteX94" fmla="*/ 8715976 w 9517857"/>
              <a:gd name="connsiteY94" fmla="*/ 180249 h 920231"/>
              <a:gd name="connsiteX95" fmla="*/ 8778827 w 9517857"/>
              <a:gd name="connsiteY95" fmla="*/ 174811 h 920231"/>
              <a:gd name="connsiteX96" fmla="*/ 8840778 w 9517857"/>
              <a:gd name="connsiteY96" fmla="*/ 145024 h 920231"/>
              <a:gd name="connsiteX97" fmla="*/ 9010380 w 9517857"/>
              <a:gd name="connsiteY97" fmla="*/ 93766 h 920231"/>
              <a:gd name="connsiteX98" fmla="*/ 9110856 w 9517857"/>
              <a:gd name="connsiteY98" fmla="*/ 72872 h 920231"/>
              <a:gd name="connsiteX99" fmla="*/ 9268817 w 9517857"/>
              <a:gd name="connsiteY99" fmla="*/ 54957 h 920231"/>
              <a:gd name="connsiteX100" fmla="*/ 9316667 w 9517857"/>
              <a:gd name="connsiteY100" fmla="*/ 46922 h 920231"/>
              <a:gd name="connsiteX101" fmla="*/ 9428209 w 9517857"/>
              <a:gd name="connsiteY101" fmla="*/ 31798 h 920231"/>
              <a:gd name="connsiteX102" fmla="*/ 9488916 w 9517857"/>
              <a:gd name="connsiteY102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807816 w 9517857"/>
              <a:gd name="connsiteY59" fmla="*/ 0 h 920231"/>
              <a:gd name="connsiteX60" fmla="*/ 4826683 w 9517857"/>
              <a:gd name="connsiteY60" fmla="*/ 165317 h 920231"/>
              <a:gd name="connsiteX61" fmla="*/ 4827826 w 9517857"/>
              <a:gd name="connsiteY61" fmla="*/ 248852 h 920231"/>
              <a:gd name="connsiteX62" fmla="*/ 4892569 w 9517857"/>
              <a:gd name="connsiteY62" fmla="*/ 251808 h 920231"/>
              <a:gd name="connsiteX63" fmla="*/ 4896611 w 9517857"/>
              <a:gd name="connsiteY63" fmla="*/ 242323 h 920231"/>
              <a:gd name="connsiteX64" fmla="*/ 4917286 w 9517857"/>
              <a:gd name="connsiteY64" fmla="*/ 245534 h 920231"/>
              <a:gd name="connsiteX65" fmla="*/ 4981173 w 9517857"/>
              <a:gd name="connsiteY65" fmla="*/ 248978 h 920231"/>
              <a:gd name="connsiteX66" fmla="*/ 5060397 w 9517857"/>
              <a:gd name="connsiteY66" fmla="*/ 265563 h 920231"/>
              <a:gd name="connsiteX67" fmla="*/ 5252996 w 9517857"/>
              <a:gd name="connsiteY67" fmla="*/ 272530 h 920231"/>
              <a:gd name="connsiteX68" fmla="*/ 5358056 w 9517857"/>
              <a:gd name="connsiteY68" fmla="*/ 249123 h 920231"/>
              <a:gd name="connsiteX69" fmla="*/ 5426496 w 9517857"/>
              <a:gd name="connsiteY69" fmla="*/ 237017 h 920231"/>
              <a:gd name="connsiteX70" fmla="*/ 5497161 w 9517857"/>
              <a:gd name="connsiteY70" fmla="*/ 230683 h 920231"/>
              <a:gd name="connsiteX71" fmla="*/ 5826043 w 9517857"/>
              <a:gd name="connsiteY71" fmla="*/ 149948 h 920231"/>
              <a:gd name="connsiteX72" fmla="*/ 6013415 w 9517857"/>
              <a:gd name="connsiteY72" fmla="*/ 139191 h 920231"/>
              <a:gd name="connsiteX73" fmla="*/ 6080994 w 9517857"/>
              <a:gd name="connsiteY73" fmla="*/ 144813 h 920231"/>
              <a:gd name="connsiteX74" fmla="*/ 6194152 w 9517857"/>
              <a:gd name="connsiteY74" fmla="*/ 153647 h 920231"/>
              <a:gd name="connsiteX75" fmla="*/ 6281379 w 9517857"/>
              <a:gd name="connsiteY75" fmla="*/ 183501 h 920231"/>
              <a:gd name="connsiteX76" fmla="*/ 6374947 w 9517857"/>
              <a:gd name="connsiteY76" fmla="*/ 181674 h 920231"/>
              <a:gd name="connsiteX77" fmla="*/ 6448518 w 9517857"/>
              <a:gd name="connsiteY77" fmla="*/ 166253 h 920231"/>
              <a:gd name="connsiteX78" fmla="*/ 6544700 w 9517857"/>
              <a:gd name="connsiteY78" fmla="*/ 169036 h 920231"/>
              <a:gd name="connsiteX79" fmla="*/ 6648353 w 9517857"/>
              <a:gd name="connsiteY79" fmla="*/ 174125 h 920231"/>
              <a:gd name="connsiteX80" fmla="*/ 6736227 w 9517857"/>
              <a:gd name="connsiteY80" fmla="*/ 175091 h 920231"/>
              <a:gd name="connsiteX81" fmla="*/ 6977218 w 9517857"/>
              <a:gd name="connsiteY81" fmla="*/ 186164 h 920231"/>
              <a:gd name="connsiteX82" fmla="*/ 7065221 w 9517857"/>
              <a:gd name="connsiteY82" fmla="*/ 229406 h 920231"/>
              <a:gd name="connsiteX83" fmla="*/ 7358195 w 9517857"/>
              <a:gd name="connsiteY83" fmla="*/ 253615 h 920231"/>
              <a:gd name="connsiteX84" fmla="*/ 7565449 w 9517857"/>
              <a:gd name="connsiteY84" fmla="*/ 260825 h 920231"/>
              <a:gd name="connsiteX85" fmla="*/ 7599285 w 9517857"/>
              <a:gd name="connsiteY85" fmla="*/ 267896 h 920231"/>
              <a:gd name="connsiteX86" fmla="*/ 7644411 w 9517857"/>
              <a:gd name="connsiteY86" fmla="*/ 260861 h 920231"/>
              <a:gd name="connsiteX87" fmla="*/ 7825110 w 9517857"/>
              <a:gd name="connsiteY87" fmla="*/ 230984 h 920231"/>
              <a:gd name="connsiteX88" fmla="*/ 7965805 w 9517857"/>
              <a:gd name="connsiteY88" fmla="*/ 202230 h 920231"/>
              <a:gd name="connsiteX89" fmla="*/ 8147401 w 9517857"/>
              <a:gd name="connsiteY89" fmla="*/ 207492 h 920231"/>
              <a:gd name="connsiteX90" fmla="*/ 8256033 w 9517857"/>
              <a:gd name="connsiteY90" fmla="*/ 195588 h 920231"/>
              <a:gd name="connsiteX91" fmla="*/ 8410677 w 9517857"/>
              <a:gd name="connsiteY91" fmla="*/ 174042 h 920231"/>
              <a:gd name="connsiteX92" fmla="*/ 8617841 w 9517857"/>
              <a:gd name="connsiteY92" fmla="*/ 157042 h 920231"/>
              <a:gd name="connsiteX93" fmla="*/ 8715976 w 9517857"/>
              <a:gd name="connsiteY93" fmla="*/ 180249 h 920231"/>
              <a:gd name="connsiteX94" fmla="*/ 8778827 w 9517857"/>
              <a:gd name="connsiteY94" fmla="*/ 174811 h 920231"/>
              <a:gd name="connsiteX95" fmla="*/ 8840778 w 9517857"/>
              <a:gd name="connsiteY95" fmla="*/ 145024 h 920231"/>
              <a:gd name="connsiteX96" fmla="*/ 9010380 w 9517857"/>
              <a:gd name="connsiteY96" fmla="*/ 93766 h 920231"/>
              <a:gd name="connsiteX97" fmla="*/ 9110856 w 9517857"/>
              <a:gd name="connsiteY97" fmla="*/ 72872 h 920231"/>
              <a:gd name="connsiteX98" fmla="*/ 9268817 w 9517857"/>
              <a:gd name="connsiteY98" fmla="*/ 54957 h 920231"/>
              <a:gd name="connsiteX99" fmla="*/ 9316667 w 9517857"/>
              <a:gd name="connsiteY99" fmla="*/ 46922 h 920231"/>
              <a:gd name="connsiteX100" fmla="*/ 9428209 w 9517857"/>
              <a:gd name="connsiteY100" fmla="*/ 31798 h 920231"/>
              <a:gd name="connsiteX101" fmla="*/ 9488916 w 9517857"/>
              <a:gd name="connsiteY101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807816 w 9517857"/>
              <a:gd name="connsiteY58" fmla="*/ 0 h 920231"/>
              <a:gd name="connsiteX59" fmla="*/ 4826683 w 9517857"/>
              <a:gd name="connsiteY59" fmla="*/ 165317 h 920231"/>
              <a:gd name="connsiteX60" fmla="*/ 4827826 w 9517857"/>
              <a:gd name="connsiteY60" fmla="*/ 248852 h 920231"/>
              <a:gd name="connsiteX61" fmla="*/ 4892569 w 9517857"/>
              <a:gd name="connsiteY61" fmla="*/ 251808 h 920231"/>
              <a:gd name="connsiteX62" fmla="*/ 4896611 w 9517857"/>
              <a:gd name="connsiteY62" fmla="*/ 242323 h 920231"/>
              <a:gd name="connsiteX63" fmla="*/ 4917286 w 9517857"/>
              <a:gd name="connsiteY63" fmla="*/ 245534 h 920231"/>
              <a:gd name="connsiteX64" fmla="*/ 4981173 w 9517857"/>
              <a:gd name="connsiteY64" fmla="*/ 248978 h 920231"/>
              <a:gd name="connsiteX65" fmla="*/ 5060397 w 9517857"/>
              <a:gd name="connsiteY65" fmla="*/ 265563 h 920231"/>
              <a:gd name="connsiteX66" fmla="*/ 5252996 w 9517857"/>
              <a:gd name="connsiteY66" fmla="*/ 272530 h 920231"/>
              <a:gd name="connsiteX67" fmla="*/ 5358056 w 9517857"/>
              <a:gd name="connsiteY67" fmla="*/ 249123 h 920231"/>
              <a:gd name="connsiteX68" fmla="*/ 5426496 w 9517857"/>
              <a:gd name="connsiteY68" fmla="*/ 237017 h 920231"/>
              <a:gd name="connsiteX69" fmla="*/ 5497161 w 9517857"/>
              <a:gd name="connsiteY69" fmla="*/ 230683 h 920231"/>
              <a:gd name="connsiteX70" fmla="*/ 5826043 w 9517857"/>
              <a:gd name="connsiteY70" fmla="*/ 149948 h 920231"/>
              <a:gd name="connsiteX71" fmla="*/ 6013415 w 9517857"/>
              <a:gd name="connsiteY71" fmla="*/ 139191 h 920231"/>
              <a:gd name="connsiteX72" fmla="*/ 6080994 w 9517857"/>
              <a:gd name="connsiteY72" fmla="*/ 144813 h 920231"/>
              <a:gd name="connsiteX73" fmla="*/ 6194152 w 9517857"/>
              <a:gd name="connsiteY73" fmla="*/ 153647 h 920231"/>
              <a:gd name="connsiteX74" fmla="*/ 6281379 w 9517857"/>
              <a:gd name="connsiteY74" fmla="*/ 183501 h 920231"/>
              <a:gd name="connsiteX75" fmla="*/ 6374947 w 9517857"/>
              <a:gd name="connsiteY75" fmla="*/ 181674 h 920231"/>
              <a:gd name="connsiteX76" fmla="*/ 6448518 w 9517857"/>
              <a:gd name="connsiteY76" fmla="*/ 166253 h 920231"/>
              <a:gd name="connsiteX77" fmla="*/ 6544700 w 9517857"/>
              <a:gd name="connsiteY77" fmla="*/ 169036 h 920231"/>
              <a:gd name="connsiteX78" fmla="*/ 6648353 w 9517857"/>
              <a:gd name="connsiteY78" fmla="*/ 174125 h 920231"/>
              <a:gd name="connsiteX79" fmla="*/ 6736227 w 9517857"/>
              <a:gd name="connsiteY79" fmla="*/ 175091 h 920231"/>
              <a:gd name="connsiteX80" fmla="*/ 6977218 w 9517857"/>
              <a:gd name="connsiteY80" fmla="*/ 186164 h 920231"/>
              <a:gd name="connsiteX81" fmla="*/ 7065221 w 9517857"/>
              <a:gd name="connsiteY81" fmla="*/ 229406 h 920231"/>
              <a:gd name="connsiteX82" fmla="*/ 7358195 w 9517857"/>
              <a:gd name="connsiteY82" fmla="*/ 253615 h 920231"/>
              <a:gd name="connsiteX83" fmla="*/ 7565449 w 9517857"/>
              <a:gd name="connsiteY83" fmla="*/ 260825 h 920231"/>
              <a:gd name="connsiteX84" fmla="*/ 7599285 w 9517857"/>
              <a:gd name="connsiteY84" fmla="*/ 267896 h 920231"/>
              <a:gd name="connsiteX85" fmla="*/ 7644411 w 9517857"/>
              <a:gd name="connsiteY85" fmla="*/ 260861 h 920231"/>
              <a:gd name="connsiteX86" fmla="*/ 7825110 w 9517857"/>
              <a:gd name="connsiteY86" fmla="*/ 230984 h 920231"/>
              <a:gd name="connsiteX87" fmla="*/ 7965805 w 9517857"/>
              <a:gd name="connsiteY87" fmla="*/ 202230 h 920231"/>
              <a:gd name="connsiteX88" fmla="*/ 8147401 w 9517857"/>
              <a:gd name="connsiteY88" fmla="*/ 207492 h 920231"/>
              <a:gd name="connsiteX89" fmla="*/ 8256033 w 9517857"/>
              <a:gd name="connsiteY89" fmla="*/ 195588 h 920231"/>
              <a:gd name="connsiteX90" fmla="*/ 8410677 w 9517857"/>
              <a:gd name="connsiteY90" fmla="*/ 174042 h 920231"/>
              <a:gd name="connsiteX91" fmla="*/ 8617841 w 9517857"/>
              <a:gd name="connsiteY91" fmla="*/ 157042 h 920231"/>
              <a:gd name="connsiteX92" fmla="*/ 8715976 w 9517857"/>
              <a:gd name="connsiteY92" fmla="*/ 180249 h 920231"/>
              <a:gd name="connsiteX93" fmla="*/ 8778827 w 9517857"/>
              <a:gd name="connsiteY93" fmla="*/ 174811 h 920231"/>
              <a:gd name="connsiteX94" fmla="*/ 8840778 w 9517857"/>
              <a:gd name="connsiteY94" fmla="*/ 145024 h 920231"/>
              <a:gd name="connsiteX95" fmla="*/ 9010380 w 9517857"/>
              <a:gd name="connsiteY95" fmla="*/ 93766 h 920231"/>
              <a:gd name="connsiteX96" fmla="*/ 9110856 w 9517857"/>
              <a:gd name="connsiteY96" fmla="*/ 72872 h 920231"/>
              <a:gd name="connsiteX97" fmla="*/ 9268817 w 9517857"/>
              <a:gd name="connsiteY97" fmla="*/ 54957 h 920231"/>
              <a:gd name="connsiteX98" fmla="*/ 9316667 w 9517857"/>
              <a:gd name="connsiteY98" fmla="*/ 46922 h 920231"/>
              <a:gd name="connsiteX99" fmla="*/ 9428209 w 9517857"/>
              <a:gd name="connsiteY99" fmla="*/ 31798 h 920231"/>
              <a:gd name="connsiteX100" fmla="*/ 9488916 w 9517857"/>
              <a:gd name="connsiteY100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807816 w 9517857"/>
              <a:gd name="connsiteY57" fmla="*/ 0 h 920231"/>
              <a:gd name="connsiteX58" fmla="*/ 4826683 w 9517857"/>
              <a:gd name="connsiteY58" fmla="*/ 165317 h 920231"/>
              <a:gd name="connsiteX59" fmla="*/ 4827826 w 9517857"/>
              <a:gd name="connsiteY59" fmla="*/ 248852 h 920231"/>
              <a:gd name="connsiteX60" fmla="*/ 4892569 w 9517857"/>
              <a:gd name="connsiteY60" fmla="*/ 251808 h 920231"/>
              <a:gd name="connsiteX61" fmla="*/ 4896611 w 9517857"/>
              <a:gd name="connsiteY61" fmla="*/ 242323 h 920231"/>
              <a:gd name="connsiteX62" fmla="*/ 4917286 w 9517857"/>
              <a:gd name="connsiteY62" fmla="*/ 245534 h 920231"/>
              <a:gd name="connsiteX63" fmla="*/ 4981173 w 9517857"/>
              <a:gd name="connsiteY63" fmla="*/ 248978 h 920231"/>
              <a:gd name="connsiteX64" fmla="*/ 5060397 w 9517857"/>
              <a:gd name="connsiteY64" fmla="*/ 265563 h 920231"/>
              <a:gd name="connsiteX65" fmla="*/ 5252996 w 9517857"/>
              <a:gd name="connsiteY65" fmla="*/ 272530 h 920231"/>
              <a:gd name="connsiteX66" fmla="*/ 5358056 w 9517857"/>
              <a:gd name="connsiteY66" fmla="*/ 249123 h 920231"/>
              <a:gd name="connsiteX67" fmla="*/ 5426496 w 9517857"/>
              <a:gd name="connsiteY67" fmla="*/ 237017 h 920231"/>
              <a:gd name="connsiteX68" fmla="*/ 5497161 w 9517857"/>
              <a:gd name="connsiteY68" fmla="*/ 230683 h 920231"/>
              <a:gd name="connsiteX69" fmla="*/ 5826043 w 9517857"/>
              <a:gd name="connsiteY69" fmla="*/ 149948 h 920231"/>
              <a:gd name="connsiteX70" fmla="*/ 6013415 w 9517857"/>
              <a:gd name="connsiteY70" fmla="*/ 139191 h 920231"/>
              <a:gd name="connsiteX71" fmla="*/ 6080994 w 9517857"/>
              <a:gd name="connsiteY71" fmla="*/ 144813 h 920231"/>
              <a:gd name="connsiteX72" fmla="*/ 6194152 w 9517857"/>
              <a:gd name="connsiteY72" fmla="*/ 153647 h 920231"/>
              <a:gd name="connsiteX73" fmla="*/ 6281379 w 9517857"/>
              <a:gd name="connsiteY73" fmla="*/ 183501 h 920231"/>
              <a:gd name="connsiteX74" fmla="*/ 6374947 w 9517857"/>
              <a:gd name="connsiteY74" fmla="*/ 181674 h 920231"/>
              <a:gd name="connsiteX75" fmla="*/ 6448518 w 9517857"/>
              <a:gd name="connsiteY75" fmla="*/ 166253 h 920231"/>
              <a:gd name="connsiteX76" fmla="*/ 6544700 w 9517857"/>
              <a:gd name="connsiteY76" fmla="*/ 169036 h 920231"/>
              <a:gd name="connsiteX77" fmla="*/ 6648353 w 9517857"/>
              <a:gd name="connsiteY77" fmla="*/ 174125 h 920231"/>
              <a:gd name="connsiteX78" fmla="*/ 6736227 w 9517857"/>
              <a:gd name="connsiteY78" fmla="*/ 175091 h 920231"/>
              <a:gd name="connsiteX79" fmla="*/ 6977218 w 9517857"/>
              <a:gd name="connsiteY79" fmla="*/ 186164 h 920231"/>
              <a:gd name="connsiteX80" fmla="*/ 7065221 w 9517857"/>
              <a:gd name="connsiteY80" fmla="*/ 229406 h 920231"/>
              <a:gd name="connsiteX81" fmla="*/ 7358195 w 9517857"/>
              <a:gd name="connsiteY81" fmla="*/ 253615 h 920231"/>
              <a:gd name="connsiteX82" fmla="*/ 7565449 w 9517857"/>
              <a:gd name="connsiteY82" fmla="*/ 260825 h 920231"/>
              <a:gd name="connsiteX83" fmla="*/ 7599285 w 9517857"/>
              <a:gd name="connsiteY83" fmla="*/ 267896 h 920231"/>
              <a:gd name="connsiteX84" fmla="*/ 7644411 w 9517857"/>
              <a:gd name="connsiteY84" fmla="*/ 260861 h 920231"/>
              <a:gd name="connsiteX85" fmla="*/ 7825110 w 9517857"/>
              <a:gd name="connsiteY85" fmla="*/ 230984 h 920231"/>
              <a:gd name="connsiteX86" fmla="*/ 7965805 w 9517857"/>
              <a:gd name="connsiteY86" fmla="*/ 202230 h 920231"/>
              <a:gd name="connsiteX87" fmla="*/ 8147401 w 9517857"/>
              <a:gd name="connsiteY87" fmla="*/ 207492 h 920231"/>
              <a:gd name="connsiteX88" fmla="*/ 8256033 w 9517857"/>
              <a:gd name="connsiteY88" fmla="*/ 195588 h 920231"/>
              <a:gd name="connsiteX89" fmla="*/ 8410677 w 9517857"/>
              <a:gd name="connsiteY89" fmla="*/ 174042 h 920231"/>
              <a:gd name="connsiteX90" fmla="*/ 8617841 w 9517857"/>
              <a:gd name="connsiteY90" fmla="*/ 157042 h 920231"/>
              <a:gd name="connsiteX91" fmla="*/ 8715976 w 9517857"/>
              <a:gd name="connsiteY91" fmla="*/ 180249 h 920231"/>
              <a:gd name="connsiteX92" fmla="*/ 8778827 w 9517857"/>
              <a:gd name="connsiteY92" fmla="*/ 174811 h 920231"/>
              <a:gd name="connsiteX93" fmla="*/ 8840778 w 9517857"/>
              <a:gd name="connsiteY93" fmla="*/ 145024 h 920231"/>
              <a:gd name="connsiteX94" fmla="*/ 9010380 w 9517857"/>
              <a:gd name="connsiteY94" fmla="*/ 93766 h 920231"/>
              <a:gd name="connsiteX95" fmla="*/ 9110856 w 9517857"/>
              <a:gd name="connsiteY95" fmla="*/ 72872 h 920231"/>
              <a:gd name="connsiteX96" fmla="*/ 9268817 w 9517857"/>
              <a:gd name="connsiteY96" fmla="*/ 54957 h 920231"/>
              <a:gd name="connsiteX97" fmla="*/ 9316667 w 9517857"/>
              <a:gd name="connsiteY97" fmla="*/ 46922 h 920231"/>
              <a:gd name="connsiteX98" fmla="*/ 9428209 w 9517857"/>
              <a:gd name="connsiteY98" fmla="*/ 31798 h 920231"/>
              <a:gd name="connsiteX99" fmla="*/ 9488916 w 9517857"/>
              <a:gd name="connsiteY99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807816 w 9517857"/>
              <a:gd name="connsiteY56" fmla="*/ 0 h 920231"/>
              <a:gd name="connsiteX57" fmla="*/ 4826683 w 9517857"/>
              <a:gd name="connsiteY57" fmla="*/ 165317 h 920231"/>
              <a:gd name="connsiteX58" fmla="*/ 4827826 w 9517857"/>
              <a:gd name="connsiteY58" fmla="*/ 248852 h 920231"/>
              <a:gd name="connsiteX59" fmla="*/ 4892569 w 9517857"/>
              <a:gd name="connsiteY59" fmla="*/ 251808 h 920231"/>
              <a:gd name="connsiteX60" fmla="*/ 4896611 w 9517857"/>
              <a:gd name="connsiteY60" fmla="*/ 242323 h 920231"/>
              <a:gd name="connsiteX61" fmla="*/ 4917286 w 9517857"/>
              <a:gd name="connsiteY61" fmla="*/ 245534 h 920231"/>
              <a:gd name="connsiteX62" fmla="*/ 4981173 w 9517857"/>
              <a:gd name="connsiteY62" fmla="*/ 248978 h 920231"/>
              <a:gd name="connsiteX63" fmla="*/ 5060397 w 9517857"/>
              <a:gd name="connsiteY63" fmla="*/ 265563 h 920231"/>
              <a:gd name="connsiteX64" fmla="*/ 5252996 w 9517857"/>
              <a:gd name="connsiteY64" fmla="*/ 272530 h 920231"/>
              <a:gd name="connsiteX65" fmla="*/ 5358056 w 9517857"/>
              <a:gd name="connsiteY65" fmla="*/ 249123 h 920231"/>
              <a:gd name="connsiteX66" fmla="*/ 5426496 w 9517857"/>
              <a:gd name="connsiteY66" fmla="*/ 237017 h 920231"/>
              <a:gd name="connsiteX67" fmla="*/ 5497161 w 9517857"/>
              <a:gd name="connsiteY67" fmla="*/ 230683 h 920231"/>
              <a:gd name="connsiteX68" fmla="*/ 5826043 w 9517857"/>
              <a:gd name="connsiteY68" fmla="*/ 149948 h 920231"/>
              <a:gd name="connsiteX69" fmla="*/ 6013415 w 9517857"/>
              <a:gd name="connsiteY69" fmla="*/ 139191 h 920231"/>
              <a:gd name="connsiteX70" fmla="*/ 6080994 w 9517857"/>
              <a:gd name="connsiteY70" fmla="*/ 144813 h 920231"/>
              <a:gd name="connsiteX71" fmla="*/ 6194152 w 9517857"/>
              <a:gd name="connsiteY71" fmla="*/ 153647 h 920231"/>
              <a:gd name="connsiteX72" fmla="*/ 6281379 w 9517857"/>
              <a:gd name="connsiteY72" fmla="*/ 183501 h 920231"/>
              <a:gd name="connsiteX73" fmla="*/ 6374947 w 9517857"/>
              <a:gd name="connsiteY73" fmla="*/ 181674 h 920231"/>
              <a:gd name="connsiteX74" fmla="*/ 6448518 w 9517857"/>
              <a:gd name="connsiteY74" fmla="*/ 166253 h 920231"/>
              <a:gd name="connsiteX75" fmla="*/ 6544700 w 9517857"/>
              <a:gd name="connsiteY75" fmla="*/ 169036 h 920231"/>
              <a:gd name="connsiteX76" fmla="*/ 6648353 w 9517857"/>
              <a:gd name="connsiteY76" fmla="*/ 174125 h 920231"/>
              <a:gd name="connsiteX77" fmla="*/ 6736227 w 9517857"/>
              <a:gd name="connsiteY77" fmla="*/ 175091 h 920231"/>
              <a:gd name="connsiteX78" fmla="*/ 6977218 w 9517857"/>
              <a:gd name="connsiteY78" fmla="*/ 186164 h 920231"/>
              <a:gd name="connsiteX79" fmla="*/ 7065221 w 9517857"/>
              <a:gd name="connsiteY79" fmla="*/ 229406 h 920231"/>
              <a:gd name="connsiteX80" fmla="*/ 7358195 w 9517857"/>
              <a:gd name="connsiteY80" fmla="*/ 253615 h 920231"/>
              <a:gd name="connsiteX81" fmla="*/ 7565449 w 9517857"/>
              <a:gd name="connsiteY81" fmla="*/ 260825 h 920231"/>
              <a:gd name="connsiteX82" fmla="*/ 7599285 w 9517857"/>
              <a:gd name="connsiteY82" fmla="*/ 267896 h 920231"/>
              <a:gd name="connsiteX83" fmla="*/ 7644411 w 9517857"/>
              <a:gd name="connsiteY83" fmla="*/ 260861 h 920231"/>
              <a:gd name="connsiteX84" fmla="*/ 7825110 w 9517857"/>
              <a:gd name="connsiteY84" fmla="*/ 230984 h 920231"/>
              <a:gd name="connsiteX85" fmla="*/ 7965805 w 9517857"/>
              <a:gd name="connsiteY85" fmla="*/ 202230 h 920231"/>
              <a:gd name="connsiteX86" fmla="*/ 8147401 w 9517857"/>
              <a:gd name="connsiteY86" fmla="*/ 207492 h 920231"/>
              <a:gd name="connsiteX87" fmla="*/ 8256033 w 9517857"/>
              <a:gd name="connsiteY87" fmla="*/ 195588 h 920231"/>
              <a:gd name="connsiteX88" fmla="*/ 8410677 w 9517857"/>
              <a:gd name="connsiteY88" fmla="*/ 174042 h 920231"/>
              <a:gd name="connsiteX89" fmla="*/ 8617841 w 9517857"/>
              <a:gd name="connsiteY89" fmla="*/ 157042 h 920231"/>
              <a:gd name="connsiteX90" fmla="*/ 8715976 w 9517857"/>
              <a:gd name="connsiteY90" fmla="*/ 180249 h 920231"/>
              <a:gd name="connsiteX91" fmla="*/ 8778827 w 9517857"/>
              <a:gd name="connsiteY91" fmla="*/ 174811 h 920231"/>
              <a:gd name="connsiteX92" fmla="*/ 8840778 w 9517857"/>
              <a:gd name="connsiteY92" fmla="*/ 145024 h 920231"/>
              <a:gd name="connsiteX93" fmla="*/ 9010380 w 9517857"/>
              <a:gd name="connsiteY93" fmla="*/ 93766 h 920231"/>
              <a:gd name="connsiteX94" fmla="*/ 9110856 w 9517857"/>
              <a:gd name="connsiteY94" fmla="*/ 72872 h 920231"/>
              <a:gd name="connsiteX95" fmla="*/ 9268817 w 9517857"/>
              <a:gd name="connsiteY95" fmla="*/ 54957 h 920231"/>
              <a:gd name="connsiteX96" fmla="*/ 9316667 w 9517857"/>
              <a:gd name="connsiteY96" fmla="*/ 46922 h 920231"/>
              <a:gd name="connsiteX97" fmla="*/ 9428209 w 9517857"/>
              <a:gd name="connsiteY97" fmla="*/ 31798 h 920231"/>
              <a:gd name="connsiteX98" fmla="*/ 9488916 w 9517857"/>
              <a:gd name="connsiteY98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807816 w 9517857"/>
              <a:gd name="connsiteY55" fmla="*/ 0 h 920231"/>
              <a:gd name="connsiteX56" fmla="*/ 4826683 w 9517857"/>
              <a:gd name="connsiteY56" fmla="*/ 165317 h 920231"/>
              <a:gd name="connsiteX57" fmla="*/ 4827826 w 9517857"/>
              <a:gd name="connsiteY57" fmla="*/ 248852 h 920231"/>
              <a:gd name="connsiteX58" fmla="*/ 4892569 w 9517857"/>
              <a:gd name="connsiteY58" fmla="*/ 251808 h 920231"/>
              <a:gd name="connsiteX59" fmla="*/ 4896611 w 9517857"/>
              <a:gd name="connsiteY59" fmla="*/ 242323 h 920231"/>
              <a:gd name="connsiteX60" fmla="*/ 4917286 w 9517857"/>
              <a:gd name="connsiteY60" fmla="*/ 245534 h 920231"/>
              <a:gd name="connsiteX61" fmla="*/ 4981173 w 9517857"/>
              <a:gd name="connsiteY61" fmla="*/ 248978 h 920231"/>
              <a:gd name="connsiteX62" fmla="*/ 5060397 w 9517857"/>
              <a:gd name="connsiteY62" fmla="*/ 265563 h 920231"/>
              <a:gd name="connsiteX63" fmla="*/ 5252996 w 9517857"/>
              <a:gd name="connsiteY63" fmla="*/ 272530 h 920231"/>
              <a:gd name="connsiteX64" fmla="*/ 5358056 w 9517857"/>
              <a:gd name="connsiteY64" fmla="*/ 249123 h 920231"/>
              <a:gd name="connsiteX65" fmla="*/ 5426496 w 9517857"/>
              <a:gd name="connsiteY65" fmla="*/ 237017 h 920231"/>
              <a:gd name="connsiteX66" fmla="*/ 5497161 w 9517857"/>
              <a:gd name="connsiteY66" fmla="*/ 230683 h 920231"/>
              <a:gd name="connsiteX67" fmla="*/ 5826043 w 9517857"/>
              <a:gd name="connsiteY67" fmla="*/ 149948 h 920231"/>
              <a:gd name="connsiteX68" fmla="*/ 6013415 w 9517857"/>
              <a:gd name="connsiteY68" fmla="*/ 139191 h 920231"/>
              <a:gd name="connsiteX69" fmla="*/ 6080994 w 9517857"/>
              <a:gd name="connsiteY69" fmla="*/ 144813 h 920231"/>
              <a:gd name="connsiteX70" fmla="*/ 6194152 w 9517857"/>
              <a:gd name="connsiteY70" fmla="*/ 153647 h 920231"/>
              <a:gd name="connsiteX71" fmla="*/ 6281379 w 9517857"/>
              <a:gd name="connsiteY71" fmla="*/ 183501 h 920231"/>
              <a:gd name="connsiteX72" fmla="*/ 6374947 w 9517857"/>
              <a:gd name="connsiteY72" fmla="*/ 181674 h 920231"/>
              <a:gd name="connsiteX73" fmla="*/ 6448518 w 9517857"/>
              <a:gd name="connsiteY73" fmla="*/ 166253 h 920231"/>
              <a:gd name="connsiteX74" fmla="*/ 6544700 w 9517857"/>
              <a:gd name="connsiteY74" fmla="*/ 169036 h 920231"/>
              <a:gd name="connsiteX75" fmla="*/ 6648353 w 9517857"/>
              <a:gd name="connsiteY75" fmla="*/ 174125 h 920231"/>
              <a:gd name="connsiteX76" fmla="*/ 6736227 w 9517857"/>
              <a:gd name="connsiteY76" fmla="*/ 175091 h 920231"/>
              <a:gd name="connsiteX77" fmla="*/ 6977218 w 9517857"/>
              <a:gd name="connsiteY77" fmla="*/ 186164 h 920231"/>
              <a:gd name="connsiteX78" fmla="*/ 7065221 w 9517857"/>
              <a:gd name="connsiteY78" fmla="*/ 229406 h 920231"/>
              <a:gd name="connsiteX79" fmla="*/ 7358195 w 9517857"/>
              <a:gd name="connsiteY79" fmla="*/ 253615 h 920231"/>
              <a:gd name="connsiteX80" fmla="*/ 7565449 w 9517857"/>
              <a:gd name="connsiteY80" fmla="*/ 260825 h 920231"/>
              <a:gd name="connsiteX81" fmla="*/ 7599285 w 9517857"/>
              <a:gd name="connsiteY81" fmla="*/ 267896 h 920231"/>
              <a:gd name="connsiteX82" fmla="*/ 7644411 w 9517857"/>
              <a:gd name="connsiteY82" fmla="*/ 260861 h 920231"/>
              <a:gd name="connsiteX83" fmla="*/ 7825110 w 9517857"/>
              <a:gd name="connsiteY83" fmla="*/ 230984 h 920231"/>
              <a:gd name="connsiteX84" fmla="*/ 7965805 w 9517857"/>
              <a:gd name="connsiteY84" fmla="*/ 202230 h 920231"/>
              <a:gd name="connsiteX85" fmla="*/ 8147401 w 9517857"/>
              <a:gd name="connsiteY85" fmla="*/ 207492 h 920231"/>
              <a:gd name="connsiteX86" fmla="*/ 8256033 w 9517857"/>
              <a:gd name="connsiteY86" fmla="*/ 195588 h 920231"/>
              <a:gd name="connsiteX87" fmla="*/ 8410677 w 9517857"/>
              <a:gd name="connsiteY87" fmla="*/ 174042 h 920231"/>
              <a:gd name="connsiteX88" fmla="*/ 8617841 w 9517857"/>
              <a:gd name="connsiteY88" fmla="*/ 157042 h 920231"/>
              <a:gd name="connsiteX89" fmla="*/ 8715976 w 9517857"/>
              <a:gd name="connsiteY89" fmla="*/ 180249 h 920231"/>
              <a:gd name="connsiteX90" fmla="*/ 8778827 w 9517857"/>
              <a:gd name="connsiteY90" fmla="*/ 174811 h 920231"/>
              <a:gd name="connsiteX91" fmla="*/ 8840778 w 9517857"/>
              <a:gd name="connsiteY91" fmla="*/ 145024 h 920231"/>
              <a:gd name="connsiteX92" fmla="*/ 9010380 w 9517857"/>
              <a:gd name="connsiteY92" fmla="*/ 93766 h 920231"/>
              <a:gd name="connsiteX93" fmla="*/ 9110856 w 9517857"/>
              <a:gd name="connsiteY93" fmla="*/ 72872 h 920231"/>
              <a:gd name="connsiteX94" fmla="*/ 9268817 w 9517857"/>
              <a:gd name="connsiteY94" fmla="*/ 54957 h 920231"/>
              <a:gd name="connsiteX95" fmla="*/ 9316667 w 9517857"/>
              <a:gd name="connsiteY95" fmla="*/ 46922 h 920231"/>
              <a:gd name="connsiteX96" fmla="*/ 9428209 w 9517857"/>
              <a:gd name="connsiteY96" fmla="*/ 31798 h 920231"/>
              <a:gd name="connsiteX97" fmla="*/ 9488916 w 9517857"/>
              <a:gd name="connsiteY97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6423 w 9517857"/>
              <a:gd name="connsiteY4" fmla="*/ 249794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9488916 w 9517857"/>
              <a:gd name="connsiteY7" fmla="*/ 1875 h 920231"/>
              <a:gd name="connsiteX8" fmla="*/ 9517857 w 9517857"/>
              <a:gd name="connsiteY8" fmla="*/ 1887 h 920231"/>
              <a:gd name="connsiteX9" fmla="*/ 9517857 w 9517857"/>
              <a:gd name="connsiteY9" fmla="*/ 920231 h 920231"/>
              <a:gd name="connsiteX10" fmla="*/ 14604 w 9517857"/>
              <a:gd name="connsiteY10" fmla="*/ 920231 h 920231"/>
              <a:gd name="connsiteX11" fmla="*/ 12841 w 9517857"/>
              <a:gd name="connsiteY11" fmla="*/ 919638 h 920231"/>
              <a:gd name="connsiteX12" fmla="*/ 93 w 9517857"/>
              <a:gd name="connsiteY12" fmla="*/ 914346 h 920231"/>
              <a:gd name="connsiteX13" fmla="*/ 58674 w 9517857"/>
              <a:gd name="connsiteY13" fmla="*/ 892197 h 920231"/>
              <a:gd name="connsiteX14" fmla="*/ 275005 w 9517857"/>
              <a:gd name="connsiteY14" fmla="*/ 809104 h 920231"/>
              <a:gd name="connsiteX15" fmla="*/ 587824 w 9517857"/>
              <a:gd name="connsiteY15" fmla="*/ 800070 h 920231"/>
              <a:gd name="connsiteX16" fmla="*/ 727985 w 9517857"/>
              <a:gd name="connsiteY16" fmla="*/ 721701 h 920231"/>
              <a:gd name="connsiteX17" fmla="*/ 778982 w 9517857"/>
              <a:gd name="connsiteY17" fmla="*/ 712017 h 920231"/>
              <a:gd name="connsiteX18" fmla="*/ 849944 w 9517857"/>
              <a:gd name="connsiteY18" fmla="*/ 719862 h 920231"/>
              <a:gd name="connsiteX19" fmla="*/ 901402 w 9517857"/>
              <a:gd name="connsiteY19" fmla="*/ 730920 h 920231"/>
              <a:gd name="connsiteX20" fmla="*/ 930946 w 9517857"/>
              <a:gd name="connsiteY20" fmla="*/ 735921 h 920231"/>
              <a:gd name="connsiteX21" fmla="*/ 986250 w 9517857"/>
              <a:gd name="connsiteY21" fmla="*/ 715405 h 920231"/>
              <a:gd name="connsiteX22" fmla="*/ 1013752 w 9517857"/>
              <a:gd name="connsiteY22" fmla="*/ 715236 h 920231"/>
              <a:gd name="connsiteX23" fmla="*/ 1023734 w 9517857"/>
              <a:gd name="connsiteY23" fmla="*/ 720446 h 920231"/>
              <a:gd name="connsiteX24" fmla="*/ 1063207 w 9517857"/>
              <a:gd name="connsiteY24" fmla="*/ 717526 h 920231"/>
              <a:gd name="connsiteX25" fmla="*/ 1081980 w 9517857"/>
              <a:gd name="connsiteY25" fmla="*/ 740330 h 920231"/>
              <a:gd name="connsiteX26" fmla="*/ 1218120 w 9517857"/>
              <a:gd name="connsiteY26" fmla="*/ 715155 h 920231"/>
              <a:gd name="connsiteX27" fmla="*/ 1397459 w 9517857"/>
              <a:gd name="connsiteY27" fmla="*/ 693065 h 920231"/>
              <a:gd name="connsiteX28" fmla="*/ 1580688 w 9517857"/>
              <a:gd name="connsiteY28" fmla="*/ 695572 h 920231"/>
              <a:gd name="connsiteX29" fmla="*/ 1772334 w 9517857"/>
              <a:gd name="connsiteY29" fmla="*/ 712515 h 920231"/>
              <a:gd name="connsiteX30" fmla="*/ 2002561 w 9517857"/>
              <a:gd name="connsiteY30" fmla="*/ 661792 h 920231"/>
              <a:gd name="connsiteX31" fmla="*/ 2135144 w 9517857"/>
              <a:gd name="connsiteY31" fmla="*/ 638376 h 920231"/>
              <a:gd name="connsiteX32" fmla="*/ 2440292 w 9517857"/>
              <a:gd name="connsiteY32" fmla="*/ 595737 h 920231"/>
              <a:gd name="connsiteX33" fmla="*/ 2547829 w 9517857"/>
              <a:gd name="connsiteY33" fmla="*/ 568025 h 920231"/>
              <a:gd name="connsiteX34" fmla="*/ 2658055 w 9517857"/>
              <a:gd name="connsiteY34" fmla="*/ 580602 h 920231"/>
              <a:gd name="connsiteX35" fmla="*/ 2693698 w 9517857"/>
              <a:gd name="connsiteY35" fmla="*/ 561904 h 920231"/>
              <a:gd name="connsiteX36" fmla="*/ 2699673 w 9517857"/>
              <a:gd name="connsiteY36" fmla="*/ 558275 h 920231"/>
              <a:gd name="connsiteX37" fmla="*/ 2727306 w 9517857"/>
              <a:gd name="connsiteY37" fmla="*/ 552573 h 920231"/>
              <a:gd name="connsiteX38" fmla="*/ 2730451 w 9517857"/>
              <a:gd name="connsiteY38" fmla="*/ 539933 h 920231"/>
              <a:gd name="connsiteX39" fmla="*/ 2768713 w 9517857"/>
              <a:gd name="connsiteY39" fmla="*/ 523450 h 920231"/>
              <a:gd name="connsiteX40" fmla="*/ 2820868 w 9517857"/>
              <a:gd name="connsiteY40" fmla="*/ 516035 h 920231"/>
              <a:gd name="connsiteX41" fmla="*/ 3073635 w 9517857"/>
              <a:gd name="connsiteY41" fmla="*/ 493169 h 920231"/>
              <a:gd name="connsiteX42" fmla="*/ 3222071 w 9517857"/>
              <a:gd name="connsiteY42" fmla="*/ 472434 h 920231"/>
              <a:gd name="connsiteX43" fmla="*/ 3274069 w 9517857"/>
              <a:gd name="connsiteY43" fmla="*/ 453480 h 920231"/>
              <a:gd name="connsiteX44" fmla="*/ 3349632 w 9517857"/>
              <a:gd name="connsiteY44" fmla="*/ 434458 h 920231"/>
              <a:gd name="connsiteX45" fmla="*/ 3479593 w 9517857"/>
              <a:gd name="connsiteY45" fmla="*/ 392312 h 920231"/>
              <a:gd name="connsiteX46" fmla="*/ 3651428 w 9517857"/>
              <a:gd name="connsiteY46" fmla="*/ 363682 h 920231"/>
              <a:gd name="connsiteX47" fmla="*/ 3750023 w 9517857"/>
              <a:gd name="connsiteY47" fmla="*/ 372553 h 920231"/>
              <a:gd name="connsiteX48" fmla="*/ 3844133 w 9517857"/>
              <a:gd name="connsiteY48" fmla="*/ 362523 h 920231"/>
              <a:gd name="connsiteX49" fmla="*/ 3933803 w 9517857"/>
              <a:gd name="connsiteY49" fmla="*/ 359190 h 920231"/>
              <a:gd name="connsiteX50" fmla="*/ 4266740 w 9517857"/>
              <a:gd name="connsiteY50" fmla="*/ 363329 h 920231"/>
              <a:gd name="connsiteX51" fmla="*/ 4430770 w 9517857"/>
              <a:gd name="connsiteY51" fmla="*/ 344518 h 920231"/>
              <a:gd name="connsiteX52" fmla="*/ 4512664 w 9517857"/>
              <a:gd name="connsiteY52" fmla="*/ 321823 h 920231"/>
              <a:gd name="connsiteX53" fmla="*/ 4616423 w 9517857"/>
              <a:gd name="connsiteY53" fmla="*/ 292789 h 920231"/>
              <a:gd name="connsiteX54" fmla="*/ 4807816 w 9517857"/>
              <a:gd name="connsiteY54" fmla="*/ 0 h 920231"/>
              <a:gd name="connsiteX55" fmla="*/ 4826683 w 9517857"/>
              <a:gd name="connsiteY55" fmla="*/ 165317 h 920231"/>
              <a:gd name="connsiteX56" fmla="*/ 4827826 w 9517857"/>
              <a:gd name="connsiteY56" fmla="*/ 248852 h 920231"/>
              <a:gd name="connsiteX57" fmla="*/ 4892569 w 9517857"/>
              <a:gd name="connsiteY57" fmla="*/ 251808 h 920231"/>
              <a:gd name="connsiteX58" fmla="*/ 4896611 w 9517857"/>
              <a:gd name="connsiteY58" fmla="*/ 242323 h 920231"/>
              <a:gd name="connsiteX59" fmla="*/ 4917286 w 9517857"/>
              <a:gd name="connsiteY59" fmla="*/ 245534 h 920231"/>
              <a:gd name="connsiteX60" fmla="*/ 4981173 w 9517857"/>
              <a:gd name="connsiteY60" fmla="*/ 248978 h 920231"/>
              <a:gd name="connsiteX61" fmla="*/ 5060397 w 9517857"/>
              <a:gd name="connsiteY61" fmla="*/ 265563 h 920231"/>
              <a:gd name="connsiteX62" fmla="*/ 5252996 w 9517857"/>
              <a:gd name="connsiteY62" fmla="*/ 272530 h 920231"/>
              <a:gd name="connsiteX63" fmla="*/ 5358056 w 9517857"/>
              <a:gd name="connsiteY63" fmla="*/ 249123 h 920231"/>
              <a:gd name="connsiteX64" fmla="*/ 5426496 w 9517857"/>
              <a:gd name="connsiteY64" fmla="*/ 237017 h 920231"/>
              <a:gd name="connsiteX65" fmla="*/ 5497161 w 9517857"/>
              <a:gd name="connsiteY65" fmla="*/ 230683 h 920231"/>
              <a:gd name="connsiteX66" fmla="*/ 5826043 w 9517857"/>
              <a:gd name="connsiteY66" fmla="*/ 149948 h 920231"/>
              <a:gd name="connsiteX67" fmla="*/ 6013415 w 9517857"/>
              <a:gd name="connsiteY67" fmla="*/ 139191 h 920231"/>
              <a:gd name="connsiteX68" fmla="*/ 6080994 w 9517857"/>
              <a:gd name="connsiteY68" fmla="*/ 144813 h 920231"/>
              <a:gd name="connsiteX69" fmla="*/ 6194152 w 9517857"/>
              <a:gd name="connsiteY69" fmla="*/ 153647 h 920231"/>
              <a:gd name="connsiteX70" fmla="*/ 6281379 w 9517857"/>
              <a:gd name="connsiteY70" fmla="*/ 183501 h 920231"/>
              <a:gd name="connsiteX71" fmla="*/ 6374947 w 9517857"/>
              <a:gd name="connsiteY71" fmla="*/ 181674 h 920231"/>
              <a:gd name="connsiteX72" fmla="*/ 6448518 w 9517857"/>
              <a:gd name="connsiteY72" fmla="*/ 166253 h 920231"/>
              <a:gd name="connsiteX73" fmla="*/ 6544700 w 9517857"/>
              <a:gd name="connsiteY73" fmla="*/ 169036 h 920231"/>
              <a:gd name="connsiteX74" fmla="*/ 6648353 w 9517857"/>
              <a:gd name="connsiteY74" fmla="*/ 174125 h 920231"/>
              <a:gd name="connsiteX75" fmla="*/ 6736227 w 9517857"/>
              <a:gd name="connsiteY75" fmla="*/ 175091 h 920231"/>
              <a:gd name="connsiteX76" fmla="*/ 6977218 w 9517857"/>
              <a:gd name="connsiteY76" fmla="*/ 186164 h 920231"/>
              <a:gd name="connsiteX77" fmla="*/ 7065221 w 9517857"/>
              <a:gd name="connsiteY77" fmla="*/ 229406 h 920231"/>
              <a:gd name="connsiteX78" fmla="*/ 7358195 w 9517857"/>
              <a:gd name="connsiteY78" fmla="*/ 253615 h 920231"/>
              <a:gd name="connsiteX79" fmla="*/ 7565449 w 9517857"/>
              <a:gd name="connsiteY79" fmla="*/ 260825 h 920231"/>
              <a:gd name="connsiteX80" fmla="*/ 7599285 w 9517857"/>
              <a:gd name="connsiteY80" fmla="*/ 267896 h 920231"/>
              <a:gd name="connsiteX81" fmla="*/ 7644411 w 9517857"/>
              <a:gd name="connsiteY81" fmla="*/ 260861 h 920231"/>
              <a:gd name="connsiteX82" fmla="*/ 7825110 w 9517857"/>
              <a:gd name="connsiteY82" fmla="*/ 230984 h 920231"/>
              <a:gd name="connsiteX83" fmla="*/ 7965805 w 9517857"/>
              <a:gd name="connsiteY83" fmla="*/ 202230 h 920231"/>
              <a:gd name="connsiteX84" fmla="*/ 8147401 w 9517857"/>
              <a:gd name="connsiteY84" fmla="*/ 207492 h 920231"/>
              <a:gd name="connsiteX85" fmla="*/ 8256033 w 9517857"/>
              <a:gd name="connsiteY85" fmla="*/ 195588 h 920231"/>
              <a:gd name="connsiteX86" fmla="*/ 8410677 w 9517857"/>
              <a:gd name="connsiteY86" fmla="*/ 174042 h 920231"/>
              <a:gd name="connsiteX87" fmla="*/ 8617841 w 9517857"/>
              <a:gd name="connsiteY87" fmla="*/ 157042 h 920231"/>
              <a:gd name="connsiteX88" fmla="*/ 8715976 w 9517857"/>
              <a:gd name="connsiteY88" fmla="*/ 180249 h 920231"/>
              <a:gd name="connsiteX89" fmla="*/ 8778827 w 9517857"/>
              <a:gd name="connsiteY89" fmla="*/ 174811 h 920231"/>
              <a:gd name="connsiteX90" fmla="*/ 8840778 w 9517857"/>
              <a:gd name="connsiteY90" fmla="*/ 145024 h 920231"/>
              <a:gd name="connsiteX91" fmla="*/ 9010380 w 9517857"/>
              <a:gd name="connsiteY91" fmla="*/ 93766 h 920231"/>
              <a:gd name="connsiteX92" fmla="*/ 9110856 w 9517857"/>
              <a:gd name="connsiteY92" fmla="*/ 72872 h 920231"/>
              <a:gd name="connsiteX93" fmla="*/ 9268817 w 9517857"/>
              <a:gd name="connsiteY93" fmla="*/ 54957 h 920231"/>
              <a:gd name="connsiteX94" fmla="*/ 9316667 w 9517857"/>
              <a:gd name="connsiteY94" fmla="*/ 46922 h 920231"/>
              <a:gd name="connsiteX95" fmla="*/ 9428209 w 9517857"/>
              <a:gd name="connsiteY95" fmla="*/ 31798 h 920231"/>
              <a:gd name="connsiteX96" fmla="*/ 9488916 w 9517857"/>
              <a:gd name="connsiteY96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9488916 w 9517857"/>
              <a:gd name="connsiteY4" fmla="*/ 1875 h 920231"/>
              <a:gd name="connsiteX5" fmla="*/ 9517857 w 9517857"/>
              <a:gd name="connsiteY5" fmla="*/ 1887 h 920231"/>
              <a:gd name="connsiteX6" fmla="*/ 9517857 w 9517857"/>
              <a:gd name="connsiteY6" fmla="*/ 920231 h 920231"/>
              <a:gd name="connsiteX7" fmla="*/ 14604 w 9517857"/>
              <a:gd name="connsiteY7" fmla="*/ 920231 h 920231"/>
              <a:gd name="connsiteX8" fmla="*/ 12841 w 9517857"/>
              <a:gd name="connsiteY8" fmla="*/ 919638 h 920231"/>
              <a:gd name="connsiteX9" fmla="*/ 93 w 9517857"/>
              <a:gd name="connsiteY9" fmla="*/ 914346 h 920231"/>
              <a:gd name="connsiteX10" fmla="*/ 58674 w 9517857"/>
              <a:gd name="connsiteY10" fmla="*/ 892197 h 920231"/>
              <a:gd name="connsiteX11" fmla="*/ 275005 w 9517857"/>
              <a:gd name="connsiteY11" fmla="*/ 809104 h 920231"/>
              <a:gd name="connsiteX12" fmla="*/ 587824 w 9517857"/>
              <a:gd name="connsiteY12" fmla="*/ 800070 h 920231"/>
              <a:gd name="connsiteX13" fmla="*/ 727985 w 9517857"/>
              <a:gd name="connsiteY13" fmla="*/ 721701 h 920231"/>
              <a:gd name="connsiteX14" fmla="*/ 778982 w 9517857"/>
              <a:gd name="connsiteY14" fmla="*/ 712017 h 920231"/>
              <a:gd name="connsiteX15" fmla="*/ 849944 w 9517857"/>
              <a:gd name="connsiteY15" fmla="*/ 719862 h 920231"/>
              <a:gd name="connsiteX16" fmla="*/ 901402 w 9517857"/>
              <a:gd name="connsiteY16" fmla="*/ 730920 h 920231"/>
              <a:gd name="connsiteX17" fmla="*/ 930946 w 9517857"/>
              <a:gd name="connsiteY17" fmla="*/ 735921 h 920231"/>
              <a:gd name="connsiteX18" fmla="*/ 986250 w 9517857"/>
              <a:gd name="connsiteY18" fmla="*/ 715405 h 920231"/>
              <a:gd name="connsiteX19" fmla="*/ 1013752 w 9517857"/>
              <a:gd name="connsiteY19" fmla="*/ 715236 h 920231"/>
              <a:gd name="connsiteX20" fmla="*/ 1023734 w 9517857"/>
              <a:gd name="connsiteY20" fmla="*/ 720446 h 920231"/>
              <a:gd name="connsiteX21" fmla="*/ 1063207 w 9517857"/>
              <a:gd name="connsiteY21" fmla="*/ 717526 h 920231"/>
              <a:gd name="connsiteX22" fmla="*/ 1081980 w 9517857"/>
              <a:gd name="connsiteY22" fmla="*/ 740330 h 920231"/>
              <a:gd name="connsiteX23" fmla="*/ 1218120 w 9517857"/>
              <a:gd name="connsiteY23" fmla="*/ 715155 h 920231"/>
              <a:gd name="connsiteX24" fmla="*/ 1397459 w 9517857"/>
              <a:gd name="connsiteY24" fmla="*/ 693065 h 920231"/>
              <a:gd name="connsiteX25" fmla="*/ 1580688 w 9517857"/>
              <a:gd name="connsiteY25" fmla="*/ 695572 h 920231"/>
              <a:gd name="connsiteX26" fmla="*/ 1772334 w 9517857"/>
              <a:gd name="connsiteY26" fmla="*/ 712515 h 920231"/>
              <a:gd name="connsiteX27" fmla="*/ 2002561 w 9517857"/>
              <a:gd name="connsiteY27" fmla="*/ 661792 h 920231"/>
              <a:gd name="connsiteX28" fmla="*/ 2135144 w 9517857"/>
              <a:gd name="connsiteY28" fmla="*/ 638376 h 920231"/>
              <a:gd name="connsiteX29" fmla="*/ 2440292 w 9517857"/>
              <a:gd name="connsiteY29" fmla="*/ 595737 h 920231"/>
              <a:gd name="connsiteX30" fmla="*/ 2547829 w 9517857"/>
              <a:gd name="connsiteY30" fmla="*/ 568025 h 920231"/>
              <a:gd name="connsiteX31" fmla="*/ 2658055 w 9517857"/>
              <a:gd name="connsiteY31" fmla="*/ 580602 h 920231"/>
              <a:gd name="connsiteX32" fmla="*/ 2693698 w 9517857"/>
              <a:gd name="connsiteY32" fmla="*/ 561904 h 920231"/>
              <a:gd name="connsiteX33" fmla="*/ 2699673 w 9517857"/>
              <a:gd name="connsiteY33" fmla="*/ 558275 h 920231"/>
              <a:gd name="connsiteX34" fmla="*/ 2727306 w 9517857"/>
              <a:gd name="connsiteY34" fmla="*/ 552573 h 920231"/>
              <a:gd name="connsiteX35" fmla="*/ 2730451 w 9517857"/>
              <a:gd name="connsiteY35" fmla="*/ 539933 h 920231"/>
              <a:gd name="connsiteX36" fmla="*/ 2768713 w 9517857"/>
              <a:gd name="connsiteY36" fmla="*/ 523450 h 920231"/>
              <a:gd name="connsiteX37" fmla="*/ 2820868 w 9517857"/>
              <a:gd name="connsiteY37" fmla="*/ 516035 h 920231"/>
              <a:gd name="connsiteX38" fmla="*/ 3073635 w 9517857"/>
              <a:gd name="connsiteY38" fmla="*/ 493169 h 920231"/>
              <a:gd name="connsiteX39" fmla="*/ 3222071 w 9517857"/>
              <a:gd name="connsiteY39" fmla="*/ 472434 h 920231"/>
              <a:gd name="connsiteX40" fmla="*/ 3274069 w 9517857"/>
              <a:gd name="connsiteY40" fmla="*/ 453480 h 920231"/>
              <a:gd name="connsiteX41" fmla="*/ 3349632 w 9517857"/>
              <a:gd name="connsiteY41" fmla="*/ 434458 h 920231"/>
              <a:gd name="connsiteX42" fmla="*/ 3479593 w 9517857"/>
              <a:gd name="connsiteY42" fmla="*/ 392312 h 920231"/>
              <a:gd name="connsiteX43" fmla="*/ 3651428 w 9517857"/>
              <a:gd name="connsiteY43" fmla="*/ 363682 h 920231"/>
              <a:gd name="connsiteX44" fmla="*/ 3750023 w 9517857"/>
              <a:gd name="connsiteY44" fmla="*/ 372553 h 920231"/>
              <a:gd name="connsiteX45" fmla="*/ 3844133 w 9517857"/>
              <a:gd name="connsiteY45" fmla="*/ 362523 h 920231"/>
              <a:gd name="connsiteX46" fmla="*/ 3933803 w 9517857"/>
              <a:gd name="connsiteY46" fmla="*/ 359190 h 920231"/>
              <a:gd name="connsiteX47" fmla="*/ 4266740 w 9517857"/>
              <a:gd name="connsiteY47" fmla="*/ 363329 h 920231"/>
              <a:gd name="connsiteX48" fmla="*/ 4430770 w 9517857"/>
              <a:gd name="connsiteY48" fmla="*/ 344518 h 920231"/>
              <a:gd name="connsiteX49" fmla="*/ 4512664 w 9517857"/>
              <a:gd name="connsiteY49" fmla="*/ 321823 h 920231"/>
              <a:gd name="connsiteX50" fmla="*/ 4616423 w 9517857"/>
              <a:gd name="connsiteY50" fmla="*/ 292789 h 920231"/>
              <a:gd name="connsiteX51" fmla="*/ 4807816 w 9517857"/>
              <a:gd name="connsiteY51" fmla="*/ 0 h 920231"/>
              <a:gd name="connsiteX52" fmla="*/ 4826683 w 9517857"/>
              <a:gd name="connsiteY52" fmla="*/ 165317 h 920231"/>
              <a:gd name="connsiteX53" fmla="*/ 4827826 w 9517857"/>
              <a:gd name="connsiteY53" fmla="*/ 248852 h 920231"/>
              <a:gd name="connsiteX54" fmla="*/ 4892569 w 9517857"/>
              <a:gd name="connsiteY54" fmla="*/ 251808 h 920231"/>
              <a:gd name="connsiteX55" fmla="*/ 4896611 w 9517857"/>
              <a:gd name="connsiteY55" fmla="*/ 242323 h 920231"/>
              <a:gd name="connsiteX56" fmla="*/ 4917286 w 9517857"/>
              <a:gd name="connsiteY56" fmla="*/ 245534 h 920231"/>
              <a:gd name="connsiteX57" fmla="*/ 4981173 w 9517857"/>
              <a:gd name="connsiteY57" fmla="*/ 248978 h 920231"/>
              <a:gd name="connsiteX58" fmla="*/ 5060397 w 9517857"/>
              <a:gd name="connsiteY58" fmla="*/ 265563 h 920231"/>
              <a:gd name="connsiteX59" fmla="*/ 5252996 w 9517857"/>
              <a:gd name="connsiteY59" fmla="*/ 272530 h 920231"/>
              <a:gd name="connsiteX60" fmla="*/ 5358056 w 9517857"/>
              <a:gd name="connsiteY60" fmla="*/ 249123 h 920231"/>
              <a:gd name="connsiteX61" fmla="*/ 5426496 w 9517857"/>
              <a:gd name="connsiteY61" fmla="*/ 237017 h 920231"/>
              <a:gd name="connsiteX62" fmla="*/ 5497161 w 9517857"/>
              <a:gd name="connsiteY62" fmla="*/ 230683 h 920231"/>
              <a:gd name="connsiteX63" fmla="*/ 5826043 w 9517857"/>
              <a:gd name="connsiteY63" fmla="*/ 149948 h 920231"/>
              <a:gd name="connsiteX64" fmla="*/ 6013415 w 9517857"/>
              <a:gd name="connsiteY64" fmla="*/ 139191 h 920231"/>
              <a:gd name="connsiteX65" fmla="*/ 6080994 w 9517857"/>
              <a:gd name="connsiteY65" fmla="*/ 144813 h 920231"/>
              <a:gd name="connsiteX66" fmla="*/ 6194152 w 9517857"/>
              <a:gd name="connsiteY66" fmla="*/ 153647 h 920231"/>
              <a:gd name="connsiteX67" fmla="*/ 6281379 w 9517857"/>
              <a:gd name="connsiteY67" fmla="*/ 183501 h 920231"/>
              <a:gd name="connsiteX68" fmla="*/ 6374947 w 9517857"/>
              <a:gd name="connsiteY68" fmla="*/ 181674 h 920231"/>
              <a:gd name="connsiteX69" fmla="*/ 6448518 w 9517857"/>
              <a:gd name="connsiteY69" fmla="*/ 166253 h 920231"/>
              <a:gd name="connsiteX70" fmla="*/ 6544700 w 9517857"/>
              <a:gd name="connsiteY70" fmla="*/ 169036 h 920231"/>
              <a:gd name="connsiteX71" fmla="*/ 6648353 w 9517857"/>
              <a:gd name="connsiteY71" fmla="*/ 174125 h 920231"/>
              <a:gd name="connsiteX72" fmla="*/ 6736227 w 9517857"/>
              <a:gd name="connsiteY72" fmla="*/ 175091 h 920231"/>
              <a:gd name="connsiteX73" fmla="*/ 6977218 w 9517857"/>
              <a:gd name="connsiteY73" fmla="*/ 186164 h 920231"/>
              <a:gd name="connsiteX74" fmla="*/ 7065221 w 9517857"/>
              <a:gd name="connsiteY74" fmla="*/ 229406 h 920231"/>
              <a:gd name="connsiteX75" fmla="*/ 7358195 w 9517857"/>
              <a:gd name="connsiteY75" fmla="*/ 253615 h 920231"/>
              <a:gd name="connsiteX76" fmla="*/ 7565449 w 9517857"/>
              <a:gd name="connsiteY76" fmla="*/ 260825 h 920231"/>
              <a:gd name="connsiteX77" fmla="*/ 7599285 w 9517857"/>
              <a:gd name="connsiteY77" fmla="*/ 267896 h 920231"/>
              <a:gd name="connsiteX78" fmla="*/ 7644411 w 9517857"/>
              <a:gd name="connsiteY78" fmla="*/ 260861 h 920231"/>
              <a:gd name="connsiteX79" fmla="*/ 7825110 w 9517857"/>
              <a:gd name="connsiteY79" fmla="*/ 230984 h 920231"/>
              <a:gd name="connsiteX80" fmla="*/ 7965805 w 9517857"/>
              <a:gd name="connsiteY80" fmla="*/ 202230 h 920231"/>
              <a:gd name="connsiteX81" fmla="*/ 8147401 w 9517857"/>
              <a:gd name="connsiteY81" fmla="*/ 207492 h 920231"/>
              <a:gd name="connsiteX82" fmla="*/ 8256033 w 9517857"/>
              <a:gd name="connsiteY82" fmla="*/ 195588 h 920231"/>
              <a:gd name="connsiteX83" fmla="*/ 8410677 w 9517857"/>
              <a:gd name="connsiteY83" fmla="*/ 174042 h 920231"/>
              <a:gd name="connsiteX84" fmla="*/ 8617841 w 9517857"/>
              <a:gd name="connsiteY84" fmla="*/ 157042 h 920231"/>
              <a:gd name="connsiteX85" fmla="*/ 8715976 w 9517857"/>
              <a:gd name="connsiteY85" fmla="*/ 180249 h 920231"/>
              <a:gd name="connsiteX86" fmla="*/ 8778827 w 9517857"/>
              <a:gd name="connsiteY86" fmla="*/ 174811 h 920231"/>
              <a:gd name="connsiteX87" fmla="*/ 8840778 w 9517857"/>
              <a:gd name="connsiteY87" fmla="*/ 145024 h 920231"/>
              <a:gd name="connsiteX88" fmla="*/ 9010380 w 9517857"/>
              <a:gd name="connsiteY88" fmla="*/ 93766 h 920231"/>
              <a:gd name="connsiteX89" fmla="*/ 9110856 w 9517857"/>
              <a:gd name="connsiteY89" fmla="*/ 72872 h 920231"/>
              <a:gd name="connsiteX90" fmla="*/ 9268817 w 9517857"/>
              <a:gd name="connsiteY90" fmla="*/ 54957 h 920231"/>
              <a:gd name="connsiteX91" fmla="*/ 9316667 w 9517857"/>
              <a:gd name="connsiteY91" fmla="*/ 46922 h 920231"/>
              <a:gd name="connsiteX92" fmla="*/ 9428209 w 9517857"/>
              <a:gd name="connsiteY92" fmla="*/ 31798 h 920231"/>
              <a:gd name="connsiteX93" fmla="*/ 9488916 w 9517857"/>
              <a:gd name="connsiteY93" fmla="*/ 1875 h 920231"/>
              <a:gd name="connsiteX0" fmla="*/ 4687244 w 9517857"/>
              <a:gd name="connsiteY0" fmla="*/ 253173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9488916 w 9517857"/>
              <a:gd name="connsiteY3" fmla="*/ 1875 h 920231"/>
              <a:gd name="connsiteX4" fmla="*/ 9517857 w 9517857"/>
              <a:gd name="connsiteY4" fmla="*/ 1887 h 920231"/>
              <a:gd name="connsiteX5" fmla="*/ 9517857 w 9517857"/>
              <a:gd name="connsiteY5" fmla="*/ 920231 h 920231"/>
              <a:gd name="connsiteX6" fmla="*/ 14604 w 9517857"/>
              <a:gd name="connsiteY6" fmla="*/ 920231 h 920231"/>
              <a:gd name="connsiteX7" fmla="*/ 12841 w 9517857"/>
              <a:gd name="connsiteY7" fmla="*/ 919638 h 920231"/>
              <a:gd name="connsiteX8" fmla="*/ 93 w 9517857"/>
              <a:gd name="connsiteY8" fmla="*/ 914346 h 920231"/>
              <a:gd name="connsiteX9" fmla="*/ 58674 w 9517857"/>
              <a:gd name="connsiteY9" fmla="*/ 892197 h 920231"/>
              <a:gd name="connsiteX10" fmla="*/ 275005 w 9517857"/>
              <a:gd name="connsiteY10" fmla="*/ 809104 h 920231"/>
              <a:gd name="connsiteX11" fmla="*/ 587824 w 9517857"/>
              <a:gd name="connsiteY11" fmla="*/ 800070 h 920231"/>
              <a:gd name="connsiteX12" fmla="*/ 727985 w 9517857"/>
              <a:gd name="connsiteY12" fmla="*/ 721701 h 920231"/>
              <a:gd name="connsiteX13" fmla="*/ 778982 w 9517857"/>
              <a:gd name="connsiteY13" fmla="*/ 712017 h 920231"/>
              <a:gd name="connsiteX14" fmla="*/ 849944 w 9517857"/>
              <a:gd name="connsiteY14" fmla="*/ 719862 h 920231"/>
              <a:gd name="connsiteX15" fmla="*/ 901402 w 9517857"/>
              <a:gd name="connsiteY15" fmla="*/ 730920 h 920231"/>
              <a:gd name="connsiteX16" fmla="*/ 930946 w 9517857"/>
              <a:gd name="connsiteY16" fmla="*/ 735921 h 920231"/>
              <a:gd name="connsiteX17" fmla="*/ 986250 w 9517857"/>
              <a:gd name="connsiteY17" fmla="*/ 715405 h 920231"/>
              <a:gd name="connsiteX18" fmla="*/ 1013752 w 9517857"/>
              <a:gd name="connsiteY18" fmla="*/ 715236 h 920231"/>
              <a:gd name="connsiteX19" fmla="*/ 1023734 w 9517857"/>
              <a:gd name="connsiteY19" fmla="*/ 720446 h 920231"/>
              <a:gd name="connsiteX20" fmla="*/ 1063207 w 9517857"/>
              <a:gd name="connsiteY20" fmla="*/ 717526 h 920231"/>
              <a:gd name="connsiteX21" fmla="*/ 1081980 w 9517857"/>
              <a:gd name="connsiteY21" fmla="*/ 740330 h 920231"/>
              <a:gd name="connsiteX22" fmla="*/ 1218120 w 9517857"/>
              <a:gd name="connsiteY22" fmla="*/ 715155 h 920231"/>
              <a:gd name="connsiteX23" fmla="*/ 1397459 w 9517857"/>
              <a:gd name="connsiteY23" fmla="*/ 693065 h 920231"/>
              <a:gd name="connsiteX24" fmla="*/ 1580688 w 9517857"/>
              <a:gd name="connsiteY24" fmla="*/ 695572 h 920231"/>
              <a:gd name="connsiteX25" fmla="*/ 1772334 w 9517857"/>
              <a:gd name="connsiteY25" fmla="*/ 712515 h 920231"/>
              <a:gd name="connsiteX26" fmla="*/ 2002561 w 9517857"/>
              <a:gd name="connsiteY26" fmla="*/ 661792 h 920231"/>
              <a:gd name="connsiteX27" fmla="*/ 2135144 w 9517857"/>
              <a:gd name="connsiteY27" fmla="*/ 638376 h 920231"/>
              <a:gd name="connsiteX28" fmla="*/ 2440292 w 9517857"/>
              <a:gd name="connsiteY28" fmla="*/ 595737 h 920231"/>
              <a:gd name="connsiteX29" fmla="*/ 2547829 w 9517857"/>
              <a:gd name="connsiteY29" fmla="*/ 568025 h 920231"/>
              <a:gd name="connsiteX30" fmla="*/ 2658055 w 9517857"/>
              <a:gd name="connsiteY30" fmla="*/ 580602 h 920231"/>
              <a:gd name="connsiteX31" fmla="*/ 2693698 w 9517857"/>
              <a:gd name="connsiteY31" fmla="*/ 561904 h 920231"/>
              <a:gd name="connsiteX32" fmla="*/ 2699673 w 9517857"/>
              <a:gd name="connsiteY32" fmla="*/ 558275 h 920231"/>
              <a:gd name="connsiteX33" fmla="*/ 2727306 w 9517857"/>
              <a:gd name="connsiteY33" fmla="*/ 552573 h 920231"/>
              <a:gd name="connsiteX34" fmla="*/ 2730451 w 9517857"/>
              <a:gd name="connsiteY34" fmla="*/ 539933 h 920231"/>
              <a:gd name="connsiteX35" fmla="*/ 2768713 w 9517857"/>
              <a:gd name="connsiteY35" fmla="*/ 523450 h 920231"/>
              <a:gd name="connsiteX36" fmla="*/ 2820868 w 9517857"/>
              <a:gd name="connsiteY36" fmla="*/ 516035 h 920231"/>
              <a:gd name="connsiteX37" fmla="*/ 3073635 w 9517857"/>
              <a:gd name="connsiteY37" fmla="*/ 493169 h 920231"/>
              <a:gd name="connsiteX38" fmla="*/ 3222071 w 9517857"/>
              <a:gd name="connsiteY38" fmla="*/ 472434 h 920231"/>
              <a:gd name="connsiteX39" fmla="*/ 3274069 w 9517857"/>
              <a:gd name="connsiteY39" fmla="*/ 453480 h 920231"/>
              <a:gd name="connsiteX40" fmla="*/ 3349632 w 9517857"/>
              <a:gd name="connsiteY40" fmla="*/ 434458 h 920231"/>
              <a:gd name="connsiteX41" fmla="*/ 3479593 w 9517857"/>
              <a:gd name="connsiteY41" fmla="*/ 392312 h 920231"/>
              <a:gd name="connsiteX42" fmla="*/ 3651428 w 9517857"/>
              <a:gd name="connsiteY42" fmla="*/ 363682 h 920231"/>
              <a:gd name="connsiteX43" fmla="*/ 3750023 w 9517857"/>
              <a:gd name="connsiteY43" fmla="*/ 372553 h 920231"/>
              <a:gd name="connsiteX44" fmla="*/ 3844133 w 9517857"/>
              <a:gd name="connsiteY44" fmla="*/ 362523 h 920231"/>
              <a:gd name="connsiteX45" fmla="*/ 3933803 w 9517857"/>
              <a:gd name="connsiteY45" fmla="*/ 359190 h 920231"/>
              <a:gd name="connsiteX46" fmla="*/ 4266740 w 9517857"/>
              <a:gd name="connsiteY46" fmla="*/ 363329 h 920231"/>
              <a:gd name="connsiteX47" fmla="*/ 4430770 w 9517857"/>
              <a:gd name="connsiteY47" fmla="*/ 344518 h 920231"/>
              <a:gd name="connsiteX48" fmla="*/ 4512664 w 9517857"/>
              <a:gd name="connsiteY48" fmla="*/ 321823 h 920231"/>
              <a:gd name="connsiteX49" fmla="*/ 4616423 w 9517857"/>
              <a:gd name="connsiteY49" fmla="*/ 292789 h 920231"/>
              <a:gd name="connsiteX50" fmla="*/ 4807816 w 9517857"/>
              <a:gd name="connsiteY50" fmla="*/ 0 h 920231"/>
              <a:gd name="connsiteX51" fmla="*/ 4826683 w 9517857"/>
              <a:gd name="connsiteY51" fmla="*/ 165317 h 920231"/>
              <a:gd name="connsiteX52" fmla="*/ 4827826 w 9517857"/>
              <a:gd name="connsiteY52" fmla="*/ 248852 h 920231"/>
              <a:gd name="connsiteX53" fmla="*/ 4892569 w 9517857"/>
              <a:gd name="connsiteY53" fmla="*/ 251808 h 920231"/>
              <a:gd name="connsiteX54" fmla="*/ 4896611 w 9517857"/>
              <a:gd name="connsiteY54" fmla="*/ 242323 h 920231"/>
              <a:gd name="connsiteX55" fmla="*/ 4917286 w 9517857"/>
              <a:gd name="connsiteY55" fmla="*/ 245534 h 920231"/>
              <a:gd name="connsiteX56" fmla="*/ 4981173 w 9517857"/>
              <a:gd name="connsiteY56" fmla="*/ 248978 h 920231"/>
              <a:gd name="connsiteX57" fmla="*/ 5060397 w 9517857"/>
              <a:gd name="connsiteY57" fmla="*/ 265563 h 920231"/>
              <a:gd name="connsiteX58" fmla="*/ 5252996 w 9517857"/>
              <a:gd name="connsiteY58" fmla="*/ 272530 h 920231"/>
              <a:gd name="connsiteX59" fmla="*/ 5358056 w 9517857"/>
              <a:gd name="connsiteY59" fmla="*/ 249123 h 920231"/>
              <a:gd name="connsiteX60" fmla="*/ 5426496 w 9517857"/>
              <a:gd name="connsiteY60" fmla="*/ 237017 h 920231"/>
              <a:gd name="connsiteX61" fmla="*/ 5497161 w 9517857"/>
              <a:gd name="connsiteY61" fmla="*/ 230683 h 920231"/>
              <a:gd name="connsiteX62" fmla="*/ 5826043 w 9517857"/>
              <a:gd name="connsiteY62" fmla="*/ 149948 h 920231"/>
              <a:gd name="connsiteX63" fmla="*/ 6013415 w 9517857"/>
              <a:gd name="connsiteY63" fmla="*/ 139191 h 920231"/>
              <a:gd name="connsiteX64" fmla="*/ 6080994 w 9517857"/>
              <a:gd name="connsiteY64" fmla="*/ 144813 h 920231"/>
              <a:gd name="connsiteX65" fmla="*/ 6194152 w 9517857"/>
              <a:gd name="connsiteY65" fmla="*/ 153647 h 920231"/>
              <a:gd name="connsiteX66" fmla="*/ 6281379 w 9517857"/>
              <a:gd name="connsiteY66" fmla="*/ 183501 h 920231"/>
              <a:gd name="connsiteX67" fmla="*/ 6374947 w 9517857"/>
              <a:gd name="connsiteY67" fmla="*/ 181674 h 920231"/>
              <a:gd name="connsiteX68" fmla="*/ 6448518 w 9517857"/>
              <a:gd name="connsiteY68" fmla="*/ 166253 h 920231"/>
              <a:gd name="connsiteX69" fmla="*/ 6544700 w 9517857"/>
              <a:gd name="connsiteY69" fmla="*/ 169036 h 920231"/>
              <a:gd name="connsiteX70" fmla="*/ 6648353 w 9517857"/>
              <a:gd name="connsiteY70" fmla="*/ 174125 h 920231"/>
              <a:gd name="connsiteX71" fmla="*/ 6736227 w 9517857"/>
              <a:gd name="connsiteY71" fmla="*/ 175091 h 920231"/>
              <a:gd name="connsiteX72" fmla="*/ 6977218 w 9517857"/>
              <a:gd name="connsiteY72" fmla="*/ 186164 h 920231"/>
              <a:gd name="connsiteX73" fmla="*/ 7065221 w 9517857"/>
              <a:gd name="connsiteY73" fmla="*/ 229406 h 920231"/>
              <a:gd name="connsiteX74" fmla="*/ 7358195 w 9517857"/>
              <a:gd name="connsiteY74" fmla="*/ 253615 h 920231"/>
              <a:gd name="connsiteX75" fmla="*/ 7565449 w 9517857"/>
              <a:gd name="connsiteY75" fmla="*/ 260825 h 920231"/>
              <a:gd name="connsiteX76" fmla="*/ 7599285 w 9517857"/>
              <a:gd name="connsiteY76" fmla="*/ 267896 h 920231"/>
              <a:gd name="connsiteX77" fmla="*/ 7644411 w 9517857"/>
              <a:gd name="connsiteY77" fmla="*/ 260861 h 920231"/>
              <a:gd name="connsiteX78" fmla="*/ 7825110 w 9517857"/>
              <a:gd name="connsiteY78" fmla="*/ 230984 h 920231"/>
              <a:gd name="connsiteX79" fmla="*/ 7965805 w 9517857"/>
              <a:gd name="connsiteY79" fmla="*/ 202230 h 920231"/>
              <a:gd name="connsiteX80" fmla="*/ 8147401 w 9517857"/>
              <a:gd name="connsiteY80" fmla="*/ 207492 h 920231"/>
              <a:gd name="connsiteX81" fmla="*/ 8256033 w 9517857"/>
              <a:gd name="connsiteY81" fmla="*/ 195588 h 920231"/>
              <a:gd name="connsiteX82" fmla="*/ 8410677 w 9517857"/>
              <a:gd name="connsiteY82" fmla="*/ 174042 h 920231"/>
              <a:gd name="connsiteX83" fmla="*/ 8617841 w 9517857"/>
              <a:gd name="connsiteY83" fmla="*/ 157042 h 920231"/>
              <a:gd name="connsiteX84" fmla="*/ 8715976 w 9517857"/>
              <a:gd name="connsiteY84" fmla="*/ 180249 h 920231"/>
              <a:gd name="connsiteX85" fmla="*/ 8778827 w 9517857"/>
              <a:gd name="connsiteY85" fmla="*/ 174811 h 920231"/>
              <a:gd name="connsiteX86" fmla="*/ 8840778 w 9517857"/>
              <a:gd name="connsiteY86" fmla="*/ 145024 h 920231"/>
              <a:gd name="connsiteX87" fmla="*/ 9010380 w 9517857"/>
              <a:gd name="connsiteY87" fmla="*/ 93766 h 920231"/>
              <a:gd name="connsiteX88" fmla="*/ 9110856 w 9517857"/>
              <a:gd name="connsiteY88" fmla="*/ 72872 h 920231"/>
              <a:gd name="connsiteX89" fmla="*/ 9268817 w 9517857"/>
              <a:gd name="connsiteY89" fmla="*/ 54957 h 920231"/>
              <a:gd name="connsiteX90" fmla="*/ 9316667 w 9517857"/>
              <a:gd name="connsiteY90" fmla="*/ 46922 h 920231"/>
              <a:gd name="connsiteX91" fmla="*/ 9428209 w 9517857"/>
              <a:gd name="connsiteY91" fmla="*/ 31798 h 920231"/>
              <a:gd name="connsiteX92" fmla="*/ 9488916 w 9517857"/>
              <a:gd name="connsiteY92" fmla="*/ 1875 h 920231"/>
              <a:gd name="connsiteX0" fmla="*/ 9488916 w 9517857"/>
              <a:gd name="connsiteY0" fmla="*/ 1875 h 920231"/>
              <a:gd name="connsiteX1" fmla="*/ 9517857 w 9517857"/>
              <a:gd name="connsiteY1" fmla="*/ 1887 h 920231"/>
              <a:gd name="connsiteX2" fmla="*/ 9517857 w 9517857"/>
              <a:gd name="connsiteY2" fmla="*/ 920231 h 920231"/>
              <a:gd name="connsiteX3" fmla="*/ 14604 w 9517857"/>
              <a:gd name="connsiteY3" fmla="*/ 920231 h 920231"/>
              <a:gd name="connsiteX4" fmla="*/ 12841 w 9517857"/>
              <a:gd name="connsiteY4" fmla="*/ 919638 h 920231"/>
              <a:gd name="connsiteX5" fmla="*/ 93 w 9517857"/>
              <a:gd name="connsiteY5" fmla="*/ 914346 h 920231"/>
              <a:gd name="connsiteX6" fmla="*/ 58674 w 9517857"/>
              <a:gd name="connsiteY6" fmla="*/ 892197 h 920231"/>
              <a:gd name="connsiteX7" fmla="*/ 275005 w 9517857"/>
              <a:gd name="connsiteY7" fmla="*/ 809104 h 920231"/>
              <a:gd name="connsiteX8" fmla="*/ 587824 w 9517857"/>
              <a:gd name="connsiteY8" fmla="*/ 800070 h 920231"/>
              <a:gd name="connsiteX9" fmla="*/ 727985 w 9517857"/>
              <a:gd name="connsiteY9" fmla="*/ 721701 h 920231"/>
              <a:gd name="connsiteX10" fmla="*/ 778982 w 9517857"/>
              <a:gd name="connsiteY10" fmla="*/ 712017 h 920231"/>
              <a:gd name="connsiteX11" fmla="*/ 849944 w 9517857"/>
              <a:gd name="connsiteY11" fmla="*/ 719862 h 920231"/>
              <a:gd name="connsiteX12" fmla="*/ 901402 w 9517857"/>
              <a:gd name="connsiteY12" fmla="*/ 730920 h 920231"/>
              <a:gd name="connsiteX13" fmla="*/ 930946 w 9517857"/>
              <a:gd name="connsiteY13" fmla="*/ 735921 h 920231"/>
              <a:gd name="connsiteX14" fmla="*/ 986250 w 9517857"/>
              <a:gd name="connsiteY14" fmla="*/ 715405 h 920231"/>
              <a:gd name="connsiteX15" fmla="*/ 1013752 w 9517857"/>
              <a:gd name="connsiteY15" fmla="*/ 715236 h 920231"/>
              <a:gd name="connsiteX16" fmla="*/ 1023734 w 9517857"/>
              <a:gd name="connsiteY16" fmla="*/ 720446 h 920231"/>
              <a:gd name="connsiteX17" fmla="*/ 1063207 w 9517857"/>
              <a:gd name="connsiteY17" fmla="*/ 717526 h 920231"/>
              <a:gd name="connsiteX18" fmla="*/ 1081980 w 9517857"/>
              <a:gd name="connsiteY18" fmla="*/ 740330 h 920231"/>
              <a:gd name="connsiteX19" fmla="*/ 1218120 w 9517857"/>
              <a:gd name="connsiteY19" fmla="*/ 715155 h 920231"/>
              <a:gd name="connsiteX20" fmla="*/ 1397459 w 9517857"/>
              <a:gd name="connsiteY20" fmla="*/ 693065 h 920231"/>
              <a:gd name="connsiteX21" fmla="*/ 1580688 w 9517857"/>
              <a:gd name="connsiteY21" fmla="*/ 695572 h 920231"/>
              <a:gd name="connsiteX22" fmla="*/ 1772334 w 9517857"/>
              <a:gd name="connsiteY22" fmla="*/ 712515 h 920231"/>
              <a:gd name="connsiteX23" fmla="*/ 2002561 w 9517857"/>
              <a:gd name="connsiteY23" fmla="*/ 661792 h 920231"/>
              <a:gd name="connsiteX24" fmla="*/ 2135144 w 9517857"/>
              <a:gd name="connsiteY24" fmla="*/ 638376 h 920231"/>
              <a:gd name="connsiteX25" fmla="*/ 2440292 w 9517857"/>
              <a:gd name="connsiteY25" fmla="*/ 595737 h 920231"/>
              <a:gd name="connsiteX26" fmla="*/ 2547829 w 9517857"/>
              <a:gd name="connsiteY26" fmla="*/ 568025 h 920231"/>
              <a:gd name="connsiteX27" fmla="*/ 2658055 w 9517857"/>
              <a:gd name="connsiteY27" fmla="*/ 580602 h 920231"/>
              <a:gd name="connsiteX28" fmla="*/ 2693698 w 9517857"/>
              <a:gd name="connsiteY28" fmla="*/ 561904 h 920231"/>
              <a:gd name="connsiteX29" fmla="*/ 2699673 w 9517857"/>
              <a:gd name="connsiteY29" fmla="*/ 558275 h 920231"/>
              <a:gd name="connsiteX30" fmla="*/ 2727306 w 9517857"/>
              <a:gd name="connsiteY30" fmla="*/ 552573 h 920231"/>
              <a:gd name="connsiteX31" fmla="*/ 2730451 w 9517857"/>
              <a:gd name="connsiteY31" fmla="*/ 539933 h 920231"/>
              <a:gd name="connsiteX32" fmla="*/ 2768713 w 9517857"/>
              <a:gd name="connsiteY32" fmla="*/ 523450 h 920231"/>
              <a:gd name="connsiteX33" fmla="*/ 2820868 w 9517857"/>
              <a:gd name="connsiteY33" fmla="*/ 516035 h 920231"/>
              <a:gd name="connsiteX34" fmla="*/ 3073635 w 9517857"/>
              <a:gd name="connsiteY34" fmla="*/ 493169 h 920231"/>
              <a:gd name="connsiteX35" fmla="*/ 3222071 w 9517857"/>
              <a:gd name="connsiteY35" fmla="*/ 472434 h 920231"/>
              <a:gd name="connsiteX36" fmla="*/ 3274069 w 9517857"/>
              <a:gd name="connsiteY36" fmla="*/ 453480 h 920231"/>
              <a:gd name="connsiteX37" fmla="*/ 3349632 w 9517857"/>
              <a:gd name="connsiteY37" fmla="*/ 434458 h 920231"/>
              <a:gd name="connsiteX38" fmla="*/ 3479593 w 9517857"/>
              <a:gd name="connsiteY38" fmla="*/ 392312 h 920231"/>
              <a:gd name="connsiteX39" fmla="*/ 3651428 w 9517857"/>
              <a:gd name="connsiteY39" fmla="*/ 363682 h 920231"/>
              <a:gd name="connsiteX40" fmla="*/ 3750023 w 9517857"/>
              <a:gd name="connsiteY40" fmla="*/ 372553 h 920231"/>
              <a:gd name="connsiteX41" fmla="*/ 3844133 w 9517857"/>
              <a:gd name="connsiteY41" fmla="*/ 362523 h 920231"/>
              <a:gd name="connsiteX42" fmla="*/ 3933803 w 9517857"/>
              <a:gd name="connsiteY42" fmla="*/ 359190 h 920231"/>
              <a:gd name="connsiteX43" fmla="*/ 4266740 w 9517857"/>
              <a:gd name="connsiteY43" fmla="*/ 363329 h 920231"/>
              <a:gd name="connsiteX44" fmla="*/ 4430770 w 9517857"/>
              <a:gd name="connsiteY44" fmla="*/ 344518 h 920231"/>
              <a:gd name="connsiteX45" fmla="*/ 4512664 w 9517857"/>
              <a:gd name="connsiteY45" fmla="*/ 321823 h 920231"/>
              <a:gd name="connsiteX46" fmla="*/ 4616423 w 9517857"/>
              <a:gd name="connsiteY46" fmla="*/ 292789 h 920231"/>
              <a:gd name="connsiteX47" fmla="*/ 4807816 w 9517857"/>
              <a:gd name="connsiteY47" fmla="*/ 0 h 920231"/>
              <a:gd name="connsiteX48" fmla="*/ 4826683 w 9517857"/>
              <a:gd name="connsiteY48" fmla="*/ 165317 h 920231"/>
              <a:gd name="connsiteX49" fmla="*/ 4827826 w 9517857"/>
              <a:gd name="connsiteY49" fmla="*/ 248852 h 920231"/>
              <a:gd name="connsiteX50" fmla="*/ 4892569 w 9517857"/>
              <a:gd name="connsiteY50" fmla="*/ 251808 h 920231"/>
              <a:gd name="connsiteX51" fmla="*/ 4896611 w 9517857"/>
              <a:gd name="connsiteY51" fmla="*/ 242323 h 920231"/>
              <a:gd name="connsiteX52" fmla="*/ 4917286 w 9517857"/>
              <a:gd name="connsiteY52" fmla="*/ 245534 h 920231"/>
              <a:gd name="connsiteX53" fmla="*/ 4981173 w 9517857"/>
              <a:gd name="connsiteY53" fmla="*/ 248978 h 920231"/>
              <a:gd name="connsiteX54" fmla="*/ 5060397 w 9517857"/>
              <a:gd name="connsiteY54" fmla="*/ 265563 h 920231"/>
              <a:gd name="connsiteX55" fmla="*/ 5252996 w 9517857"/>
              <a:gd name="connsiteY55" fmla="*/ 272530 h 920231"/>
              <a:gd name="connsiteX56" fmla="*/ 5358056 w 9517857"/>
              <a:gd name="connsiteY56" fmla="*/ 249123 h 920231"/>
              <a:gd name="connsiteX57" fmla="*/ 5426496 w 9517857"/>
              <a:gd name="connsiteY57" fmla="*/ 237017 h 920231"/>
              <a:gd name="connsiteX58" fmla="*/ 5497161 w 9517857"/>
              <a:gd name="connsiteY58" fmla="*/ 230683 h 920231"/>
              <a:gd name="connsiteX59" fmla="*/ 5826043 w 9517857"/>
              <a:gd name="connsiteY59" fmla="*/ 149948 h 920231"/>
              <a:gd name="connsiteX60" fmla="*/ 6013415 w 9517857"/>
              <a:gd name="connsiteY60" fmla="*/ 139191 h 920231"/>
              <a:gd name="connsiteX61" fmla="*/ 6080994 w 9517857"/>
              <a:gd name="connsiteY61" fmla="*/ 144813 h 920231"/>
              <a:gd name="connsiteX62" fmla="*/ 6194152 w 9517857"/>
              <a:gd name="connsiteY62" fmla="*/ 153647 h 920231"/>
              <a:gd name="connsiteX63" fmla="*/ 6281379 w 9517857"/>
              <a:gd name="connsiteY63" fmla="*/ 183501 h 920231"/>
              <a:gd name="connsiteX64" fmla="*/ 6374947 w 9517857"/>
              <a:gd name="connsiteY64" fmla="*/ 181674 h 920231"/>
              <a:gd name="connsiteX65" fmla="*/ 6448518 w 9517857"/>
              <a:gd name="connsiteY65" fmla="*/ 166253 h 920231"/>
              <a:gd name="connsiteX66" fmla="*/ 6544700 w 9517857"/>
              <a:gd name="connsiteY66" fmla="*/ 169036 h 920231"/>
              <a:gd name="connsiteX67" fmla="*/ 6648353 w 9517857"/>
              <a:gd name="connsiteY67" fmla="*/ 174125 h 920231"/>
              <a:gd name="connsiteX68" fmla="*/ 6736227 w 9517857"/>
              <a:gd name="connsiteY68" fmla="*/ 175091 h 920231"/>
              <a:gd name="connsiteX69" fmla="*/ 6977218 w 9517857"/>
              <a:gd name="connsiteY69" fmla="*/ 186164 h 920231"/>
              <a:gd name="connsiteX70" fmla="*/ 7065221 w 9517857"/>
              <a:gd name="connsiteY70" fmla="*/ 229406 h 920231"/>
              <a:gd name="connsiteX71" fmla="*/ 7358195 w 9517857"/>
              <a:gd name="connsiteY71" fmla="*/ 253615 h 920231"/>
              <a:gd name="connsiteX72" fmla="*/ 7565449 w 9517857"/>
              <a:gd name="connsiteY72" fmla="*/ 260825 h 920231"/>
              <a:gd name="connsiteX73" fmla="*/ 7599285 w 9517857"/>
              <a:gd name="connsiteY73" fmla="*/ 267896 h 920231"/>
              <a:gd name="connsiteX74" fmla="*/ 7644411 w 9517857"/>
              <a:gd name="connsiteY74" fmla="*/ 260861 h 920231"/>
              <a:gd name="connsiteX75" fmla="*/ 7825110 w 9517857"/>
              <a:gd name="connsiteY75" fmla="*/ 230984 h 920231"/>
              <a:gd name="connsiteX76" fmla="*/ 7965805 w 9517857"/>
              <a:gd name="connsiteY76" fmla="*/ 202230 h 920231"/>
              <a:gd name="connsiteX77" fmla="*/ 8147401 w 9517857"/>
              <a:gd name="connsiteY77" fmla="*/ 207492 h 920231"/>
              <a:gd name="connsiteX78" fmla="*/ 8256033 w 9517857"/>
              <a:gd name="connsiteY78" fmla="*/ 195588 h 920231"/>
              <a:gd name="connsiteX79" fmla="*/ 8410677 w 9517857"/>
              <a:gd name="connsiteY79" fmla="*/ 174042 h 920231"/>
              <a:gd name="connsiteX80" fmla="*/ 8617841 w 9517857"/>
              <a:gd name="connsiteY80" fmla="*/ 157042 h 920231"/>
              <a:gd name="connsiteX81" fmla="*/ 8715976 w 9517857"/>
              <a:gd name="connsiteY81" fmla="*/ 180249 h 920231"/>
              <a:gd name="connsiteX82" fmla="*/ 8778827 w 9517857"/>
              <a:gd name="connsiteY82" fmla="*/ 174811 h 920231"/>
              <a:gd name="connsiteX83" fmla="*/ 8840778 w 9517857"/>
              <a:gd name="connsiteY83" fmla="*/ 145024 h 920231"/>
              <a:gd name="connsiteX84" fmla="*/ 9010380 w 9517857"/>
              <a:gd name="connsiteY84" fmla="*/ 93766 h 920231"/>
              <a:gd name="connsiteX85" fmla="*/ 9110856 w 9517857"/>
              <a:gd name="connsiteY85" fmla="*/ 72872 h 920231"/>
              <a:gd name="connsiteX86" fmla="*/ 9268817 w 9517857"/>
              <a:gd name="connsiteY86" fmla="*/ 54957 h 920231"/>
              <a:gd name="connsiteX87" fmla="*/ 9316667 w 9517857"/>
              <a:gd name="connsiteY87" fmla="*/ 46922 h 920231"/>
              <a:gd name="connsiteX88" fmla="*/ 9428209 w 9517857"/>
              <a:gd name="connsiteY88" fmla="*/ 31798 h 920231"/>
              <a:gd name="connsiteX89" fmla="*/ 9488916 w 9517857"/>
              <a:gd name="connsiteY89" fmla="*/ 1875 h 920231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826683 w 9517857"/>
              <a:gd name="connsiteY48" fmla="*/ 163442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750023 w 9517857"/>
              <a:gd name="connsiteY39" fmla="*/ 370678 h 918356"/>
              <a:gd name="connsiteX40" fmla="*/ 3844133 w 9517857"/>
              <a:gd name="connsiteY40" fmla="*/ 360648 h 918356"/>
              <a:gd name="connsiteX41" fmla="*/ 3933803 w 9517857"/>
              <a:gd name="connsiteY41" fmla="*/ 357315 h 918356"/>
              <a:gd name="connsiteX42" fmla="*/ 4266740 w 9517857"/>
              <a:gd name="connsiteY42" fmla="*/ 361454 h 918356"/>
              <a:gd name="connsiteX43" fmla="*/ 4430770 w 9517857"/>
              <a:gd name="connsiteY43" fmla="*/ 342643 h 918356"/>
              <a:gd name="connsiteX44" fmla="*/ 4512664 w 9517857"/>
              <a:gd name="connsiteY44" fmla="*/ 319948 h 918356"/>
              <a:gd name="connsiteX45" fmla="*/ 4616423 w 9517857"/>
              <a:gd name="connsiteY45" fmla="*/ 290914 h 918356"/>
              <a:gd name="connsiteX46" fmla="*/ 4689163 w 9517857"/>
              <a:gd name="connsiteY46" fmla="*/ 272812 h 918356"/>
              <a:gd name="connsiteX47" fmla="*/ 4783273 w 9517857"/>
              <a:gd name="connsiteY47" fmla="*/ 248463 h 918356"/>
              <a:gd name="connsiteX48" fmla="*/ 4836507 w 9517857"/>
              <a:gd name="connsiteY48" fmla="*/ 256788 h 918356"/>
              <a:gd name="connsiteX49" fmla="*/ 4892569 w 9517857"/>
              <a:gd name="connsiteY49" fmla="*/ 249933 h 918356"/>
              <a:gd name="connsiteX50" fmla="*/ 4896611 w 9517857"/>
              <a:gd name="connsiteY50" fmla="*/ 240448 h 918356"/>
              <a:gd name="connsiteX51" fmla="*/ 4917286 w 9517857"/>
              <a:gd name="connsiteY51" fmla="*/ 243659 h 918356"/>
              <a:gd name="connsiteX52" fmla="*/ 4981173 w 9517857"/>
              <a:gd name="connsiteY52" fmla="*/ 247103 h 918356"/>
              <a:gd name="connsiteX53" fmla="*/ 5060397 w 9517857"/>
              <a:gd name="connsiteY53" fmla="*/ 263688 h 918356"/>
              <a:gd name="connsiteX54" fmla="*/ 5252996 w 9517857"/>
              <a:gd name="connsiteY54" fmla="*/ 270655 h 918356"/>
              <a:gd name="connsiteX55" fmla="*/ 5358056 w 9517857"/>
              <a:gd name="connsiteY55" fmla="*/ 247248 h 918356"/>
              <a:gd name="connsiteX56" fmla="*/ 5426496 w 9517857"/>
              <a:gd name="connsiteY56" fmla="*/ 235142 h 918356"/>
              <a:gd name="connsiteX57" fmla="*/ 5497161 w 9517857"/>
              <a:gd name="connsiteY57" fmla="*/ 228808 h 918356"/>
              <a:gd name="connsiteX58" fmla="*/ 5826043 w 9517857"/>
              <a:gd name="connsiteY58" fmla="*/ 148073 h 918356"/>
              <a:gd name="connsiteX59" fmla="*/ 6007627 w 9517857"/>
              <a:gd name="connsiteY59" fmla="*/ 147126 h 918356"/>
              <a:gd name="connsiteX60" fmla="*/ 6080994 w 9517857"/>
              <a:gd name="connsiteY60" fmla="*/ 142938 h 918356"/>
              <a:gd name="connsiteX61" fmla="*/ 6194152 w 9517857"/>
              <a:gd name="connsiteY61" fmla="*/ 151772 h 918356"/>
              <a:gd name="connsiteX62" fmla="*/ 6281379 w 9517857"/>
              <a:gd name="connsiteY62" fmla="*/ 181626 h 918356"/>
              <a:gd name="connsiteX63" fmla="*/ 6489033 w 9517857"/>
              <a:gd name="connsiteY63" fmla="*/ 167648 h 918356"/>
              <a:gd name="connsiteX64" fmla="*/ 6544700 w 9517857"/>
              <a:gd name="connsiteY64" fmla="*/ 167161 h 918356"/>
              <a:gd name="connsiteX65" fmla="*/ 6648353 w 9517857"/>
              <a:gd name="connsiteY65" fmla="*/ 172250 h 918356"/>
              <a:gd name="connsiteX66" fmla="*/ 6736227 w 9517857"/>
              <a:gd name="connsiteY66" fmla="*/ 173216 h 918356"/>
              <a:gd name="connsiteX67" fmla="*/ 6977218 w 9517857"/>
              <a:gd name="connsiteY67" fmla="*/ 184289 h 918356"/>
              <a:gd name="connsiteX68" fmla="*/ 7065221 w 9517857"/>
              <a:gd name="connsiteY68" fmla="*/ 227531 h 918356"/>
              <a:gd name="connsiteX69" fmla="*/ 7358195 w 9517857"/>
              <a:gd name="connsiteY69" fmla="*/ 251740 h 918356"/>
              <a:gd name="connsiteX70" fmla="*/ 7565449 w 9517857"/>
              <a:gd name="connsiteY70" fmla="*/ 258950 h 918356"/>
              <a:gd name="connsiteX71" fmla="*/ 7599285 w 9517857"/>
              <a:gd name="connsiteY71" fmla="*/ 266021 h 918356"/>
              <a:gd name="connsiteX72" fmla="*/ 7644411 w 9517857"/>
              <a:gd name="connsiteY72" fmla="*/ 258986 h 918356"/>
              <a:gd name="connsiteX73" fmla="*/ 7825110 w 9517857"/>
              <a:gd name="connsiteY73" fmla="*/ 229109 h 918356"/>
              <a:gd name="connsiteX74" fmla="*/ 7965805 w 9517857"/>
              <a:gd name="connsiteY74" fmla="*/ 200355 h 918356"/>
              <a:gd name="connsiteX75" fmla="*/ 8147401 w 9517857"/>
              <a:gd name="connsiteY75" fmla="*/ 205617 h 918356"/>
              <a:gd name="connsiteX76" fmla="*/ 8256033 w 9517857"/>
              <a:gd name="connsiteY76" fmla="*/ 193713 h 918356"/>
              <a:gd name="connsiteX77" fmla="*/ 8410677 w 9517857"/>
              <a:gd name="connsiteY77" fmla="*/ 172167 h 918356"/>
              <a:gd name="connsiteX78" fmla="*/ 8617841 w 9517857"/>
              <a:gd name="connsiteY78" fmla="*/ 155167 h 918356"/>
              <a:gd name="connsiteX79" fmla="*/ 8715976 w 9517857"/>
              <a:gd name="connsiteY79" fmla="*/ 178374 h 918356"/>
              <a:gd name="connsiteX80" fmla="*/ 8778827 w 9517857"/>
              <a:gd name="connsiteY80" fmla="*/ 172936 h 918356"/>
              <a:gd name="connsiteX81" fmla="*/ 8855248 w 9517857"/>
              <a:gd name="connsiteY81" fmla="*/ 143149 h 918356"/>
              <a:gd name="connsiteX82" fmla="*/ 9010380 w 9517857"/>
              <a:gd name="connsiteY82" fmla="*/ 91891 h 918356"/>
              <a:gd name="connsiteX83" fmla="*/ 9110856 w 9517857"/>
              <a:gd name="connsiteY83" fmla="*/ 70997 h 918356"/>
              <a:gd name="connsiteX84" fmla="*/ 9268817 w 9517857"/>
              <a:gd name="connsiteY84" fmla="*/ 53082 h 918356"/>
              <a:gd name="connsiteX85" fmla="*/ 9316667 w 9517857"/>
              <a:gd name="connsiteY85" fmla="*/ 45047 h 918356"/>
              <a:gd name="connsiteX86" fmla="*/ 9428209 w 9517857"/>
              <a:gd name="connsiteY86" fmla="*/ 29923 h 918356"/>
              <a:gd name="connsiteX87" fmla="*/ 9488916 w 9517857"/>
              <a:gd name="connsiteY8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844133 w 9517857"/>
              <a:gd name="connsiteY39" fmla="*/ 360648 h 918356"/>
              <a:gd name="connsiteX40" fmla="*/ 3933803 w 9517857"/>
              <a:gd name="connsiteY40" fmla="*/ 357315 h 918356"/>
              <a:gd name="connsiteX41" fmla="*/ 4266740 w 9517857"/>
              <a:gd name="connsiteY41" fmla="*/ 361454 h 918356"/>
              <a:gd name="connsiteX42" fmla="*/ 4430770 w 9517857"/>
              <a:gd name="connsiteY42" fmla="*/ 342643 h 918356"/>
              <a:gd name="connsiteX43" fmla="*/ 4512664 w 9517857"/>
              <a:gd name="connsiteY43" fmla="*/ 319948 h 918356"/>
              <a:gd name="connsiteX44" fmla="*/ 4616423 w 9517857"/>
              <a:gd name="connsiteY44" fmla="*/ 290914 h 918356"/>
              <a:gd name="connsiteX45" fmla="*/ 4689163 w 9517857"/>
              <a:gd name="connsiteY45" fmla="*/ 272812 h 918356"/>
              <a:gd name="connsiteX46" fmla="*/ 4783273 w 9517857"/>
              <a:gd name="connsiteY46" fmla="*/ 248463 h 918356"/>
              <a:gd name="connsiteX47" fmla="*/ 4836507 w 9517857"/>
              <a:gd name="connsiteY47" fmla="*/ 256788 h 918356"/>
              <a:gd name="connsiteX48" fmla="*/ 4892569 w 9517857"/>
              <a:gd name="connsiteY48" fmla="*/ 249933 h 918356"/>
              <a:gd name="connsiteX49" fmla="*/ 4896611 w 9517857"/>
              <a:gd name="connsiteY49" fmla="*/ 240448 h 918356"/>
              <a:gd name="connsiteX50" fmla="*/ 4917286 w 9517857"/>
              <a:gd name="connsiteY50" fmla="*/ 243659 h 918356"/>
              <a:gd name="connsiteX51" fmla="*/ 4981173 w 9517857"/>
              <a:gd name="connsiteY51" fmla="*/ 247103 h 918356"/>
              <a:gd name="connsiteX52" fmla="*/ 5060397 w 9517857"/>
              <a:gd name="connsiteY52" fmla="*/ 263688 h 918356"/>
              <a:gd name="connsiteX53" fmla="*/ 5252996 w 9517857"/>
              <a:gd name="connsiteY53" fmla="*/ 270655 h 918356"/>
              <a:gd name="connsiteX54" fmla="*/ 5358056 w 9517857"/>
              <a:gd name="connsiteY54" fmla="*/ 247248 h 918356"/>
              <a:gd name="connsiteX55" fmla="*/ 5426496 w 9517857"/>
              <a:gd name="connsiteY55" fmla="*/ 235142 h 918356"/>
              <a:gd name="connsiteX56" fmla="*/ 5497161 w 9517857"/>
              <a:gd name="connsiteY56" fmla="*/ 228808 h 918356"/>
              <a:gd name="connsiteX57" fmla="*/ 5826043 w 9517857"/>
              <a:gd name="connsiteY57" fmla="*/ 148073 h 918356"/>
              <a:gd name="connsiteX58" fmla="*/ 6007627 w 9517857"/>
              <a:gd name="connsiteY58" fmla="*/ 147126 h 918356"/>
              <a:gd name="connsiteX59" fmla="*/ 6080994 w 9517857"/>
              <a:gd name="connsiteY59" fmla="*/ 142938 h 918356"/>
              <a:gd name="connsiteX60" fmla="*/ 6194152 w 9517857"/>
              <a:gd name="connsiteY60" fmla="*/ 151772 h 918356"/>
              <a:gd name="connsiteX61" fmla="*/ 6281379 w 9517857"/>
              <a:gd name="connsiteY61" fmla="*/ 181626 h 918356"/>
              <a:gd name="connsiteX62" fmla="*/ 6489033 w 9517857"/>
              <a:gd name="connsiteY62" fmla="*/ 167648 h 918356"/>
              <a:gd name="connsiteX63" fmla="*/ 6544700 w 9517857"/>
              <a:gd name="connsiteY63" fmla="*/ 167161 h 918356"/>
              <a:gd name="connsiteX64" fmla="*/ 6648353 w 9517857"/>
              <a:gd name="connsiteY64" fmla="*/ 172250 h 918356"/>
              <a:gd name="connsiteX65" fmla="*/ 6736227 w 9517857"/>
              <a:gd name="connsiteY65" fmla="*/ 173216 h 918356"/>
              <a:gd name="connsiteX66" fmla="*/ 6977218 w 9517857"/>
              <a:gd name="connsiteY66" fmla="*/ 184289 h 918356"/>
              <a:gd name="connsiteX67" fmla="*/ 7065221 w 9517857"/>
              <a:gd name="connsiteY67" fmla="*/ 227531 h 918356"/>
              <a:gd name="connsiteX68" fmla="*/ 7358195 w 9517857"/>
              <a:gd name="connsiteY68" fmla="*/ 251740 h 918356"/>
              <a:gd name="connsiteX69" fmla="*/ 7565449 w 9517857"/>
              <a:gd name="connsiteY69" fmla="*/ 258950 h 918356"/>
              <a:gd name="connsiteX70" fmla="*/ 7599285 w 9517857"/>
              <a:gd name="connsiteY70" fmla="*/ 266021 h 918356"/>
              <a:gd name="connsiteX71" fmla="*/ 7644411 w 9517857"/>
              <a:gd name="connsiteY71" fmla="*/ 258986 h 918356"/>
              <a:gd name="connsiteX72" fmla="*/ 7825110 w 9517857"/>
              <a:gd name="connsiteY72" fmla="*/ 229109 h 918356"/>
              <a:gd name="connsiteX73" fmla="*/ 7965805 w 9517857"/>
              <a:gd name="connsiteY73" fmla="*/ 200355 h 918356"/>
              <a:gd name="connsiteX74" fmla="*/ 8147401 w 9517857"/>
              <a:gd name="connsiteY74" fmla="*/ 205617 h 918356"/>
              <a:gd name="connsiteX75" fmla="*/ 8256033 w 9517857"/>
              <a:gd name="connsiteY75" fmla="*/ 193713 h 918356"/>
              <a:gd name="connsiteX76" fmla="*/ 8410677 w 9517857"/>
              <a:gd name="connsiteY76" fmla="*/ 172167 h 918356"/>
              <a:gd name="connsiteX77" fmla="*/ 8617841 w 9517857"/>
              <a:gd name="connsiteY77" fmla="*/ 155167 h 918356"/>
              <a:gd name="connsiteX78" fmla="*/ 8715976 w 9517857"/>
              <a:gd name="connsiteY78" fmla="*/ 178374 h 918356"/>
              <a:gd name="connsiteX79" fmla="*/ 8778827 w 9517857"/>
              <a:gd name="connsiteY79" fmla="*/ 172936 h 918356"/>
              <a:gd name="connsiteX80" fmla="*/ 8855248 w 9517857"/>
              <a:gd name="connsiteY80" fmla="*/ 143149 h 918356"/>
              <a:gd name="connsiteX81" fmla="*/ 9010380 w 9517857"/>
              <a:gd name="connsiteY81" fmla="*/ 91891 h 918356"/>
              <a:gd name="connsiteX82" fmla="*/ 9110856 w 9517857"/>
              <a:gd name="connsiteY82" fmla="*/ 70997 h 918356"/>
              <a:gd name="connsiteX83" fmla="*/ 9268817 w 9517857"/>
              <a:gd name="connsiteY83" fmla="*/ 53082 h 918356"/>
              <a:gd name="connsiteX84" fmla="*/ 9316667 w 9517857"/>
              <a:gd name="connsiteY84" fmla="*/ 45047 h 918356"/>
              <a:gd name="connsiteX85" fmla="*/ 9428209 w 9517857"/>
              <a:gd name="connsiteY85" fmla="*/ 29923 h 918356"/>
              <a:gd name="connsiteX86" fmla="*/ 9488916 w 9517857"/>
              <a:gd name="connsiteY8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78982 w 9517857"/>
              <a:gd name="connsiteY9" fmla="*/ 710142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142754 w 9517857"/>
              <a:gd name="connsiteY17" fmla="*/ 725374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02561 w 9517857"/>
              <a:gd name="connsiteY21" fmla="*/ 659917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2820868 w 9517857"/>
              <a:gd name="connsiteY28" fmla="*/ 514160 h 918356"/>
              <a:gd name="connsiteX29" fmla="*/ 3073635 w 9517857"/>
              <a:gd name="connsiteY29" fmla="*/ 491294 h 918356"/>
              <a:gd name="connsiteX30" fmla="*/ 3222071 w 9517857"/>
              <a:gd name="connsiteY30" fmla="*/ 470559 h 918356"/>
              <a:gd name="connsiteX31" fmla="*/ 3274069 w 9517857"/>
              <a:gd name="connsiteY31" fmla="*/ 451605 h 918356"/>
              <a:gd name="connsiteX32" fmla="*/ 3349632 w 9517857"/>
              <a:gd name="connsiteY32" fmla="*/ 432583 h 918356"/>
              <a:gd name="connsiteX33" fmla="*/ 3479593 w 9517857"/>
              <a:gd name="connsiteY33" fmla="*/ 390437 h 918356"/>
              <a:gd name="connsiteX34" fmla="*/ 3651428 w 9517857"/>
              <a:gd name="connsiteY34" fmla="*/ 361807 h 918356"/>
              <a:gd name="connsiteX35" fmla="*/ 3844133 w 9517857"/>
              <a:gd name="connsiteY35" fmla="*/ 360648 h 918356"/>
              <a:gd name="connsiteX36" fmla="*/ 3933803 w 9517857"/>
              <a:gd name="connsiteY36" fmla="*/ 357315 h 918356"/>
              <a:gd name="connsiteX37" fmla="*/ 4266740 w 9517857"/>
              <a:gd name="connsiteY37" fmla="*/ 361454 h 918356"/>
              <a:gd name="connsiteX38" fmla="*/ 4430770 w 9517857"/>
              <a:gd name="connsiteY38" fmla="*/ 342643 h 918356"/>
              <a:gd name="connsiteX39" fmla="*/ 4512664 w 9517857"/>
              <a:gd name="connsiteY39" fmla="*/ 319948 h 918356"/>
              <a:gd name="connsiteX40" fmla="*/ 4616423 w 9517857"/>
              <a:gd name="connsiteY40" fmla="*/ 290914 h 918356"/>
              <a:gd name="connsiteX41" fmla="*/ 4689163 w 9517857"/>
              <a:gd name="connsiteY41" fmla="*/ 272812 h 918356"/>
              <a:gd name="connsiteX42" fmla="*/ 4783273 w 9517857"/>
              <a:gd name="connsiteY42" fmla="*/ 248463 h 918356"/>
              <a:gd name="connsiteX43" fmla="*/ 4836507 w 9517857"/>
              <a:gd name="connsiteY43" fmla="*/ 256788 h 918356"/>
              <a:gd name="connsiteX44" fmla="*/ 4892569 w 9517857"/>
              <a:gd name="connsiteY44" fmla="*/ 249933 h 918356"/>
              <a:gd name="connsiteX45" fmla="*/ 4896611 w 9517857"/>
              <a:gd name="connsiteY45" fmla="*/ 240448 h 918356"/>
              <a:gd name="connsiteX46" fmla="*/ 4917286 w 9517857"/>
              <a:gd name="connsiteY46" fmla="*/ 243659 h 918356"/>
              <a:gd name="connsiteX47" fmla="*/ 4981173 w 9517857"/>
              <a:gd name="connsiteY47" fmla="*/ 247103 h 918356"/>
              <a:gd name="connsiteX48" fmla="*/ 5060397 w 9517857"/>
              <a:gd name="connsiteY48" fmla="*/ 263688 h 918356"/>
              <a:gd name="connsiteX49" fmla="*/ 5252996 w 9517857"/>
              <a:gd name="connsiteY49" fmla="*/ 270655 h 918356"/>
              <a:gd name="connsiteX50" fmla="*/ 5358056 w 9517857"/>
              <a:gd name="connsiteY50" fmla="*/ 247248 h 918356"/>
              <a:gd name="connsiteX51" fmla="*/ 5426496 w 9517857"/>
              <a:gd name="connsiteY51" fmla="*/ 235142 h 918356"/>
              <a:gd name="connsiteX52" fmla="*/ 5497161 w 9517857"/>
              <a:gd name="connsiteY52" fmla="*/ 228808 h 918356"/>
              <a:gd name="connsiteX53" fmla="*/ 5826043 w 9517857"/>
              <a:gd name="connsiteY53" fmla="*/ 148073 h 918356"/>
              <a:gd name="connsiteX54" fmla="*/ 6007627 w 9517857"/>
              <a:gd name="connsiteY54" fmla="*/ 147126 h 918356"/>
              <a:gd name="connsiteX55" fmla="*/ 6080994 w 9517857"/>
              <a:gd name="connsiteY55" fmla="*/ 142938 h 918356"/>
              <a:gd name="connsiteX56" fmla="*/ 6194152 w 9517857"/>
              <a:gd name="connsiteY56" fmla="*/ 151772 h 918356"/>
              <a:gd name="connsiteX57" fmla="*/ 6281379 w 9517857"/>
              <a:gd name="connsiteY57" fmla="*/ 181626 h 918356"/>
              <a:gd name="connsiteX58" fmla="*/ 6489033 w 9517857"/>
              <a:gd name="connsiteY58" fmla="*/ 167648 h 918356"/>
              <a:gd name="connsiteX59" fmla="*/ 6544700 w 9517857"/>
              <a:gd name="connsiteY59" fmla="*/ 167161 h 918356"/>
              <a:gd name="connsiteX60" fmla="*/ 6648353 w 9517857"/>
              <a:gd name="connsiteY60" fmla="*/ 172250 h 918356"/>
              <a:gd name="connsiteX61" fmla="*/ 6736227 w 9517857"/>
              <a:gd name="connsiteY61" fmla="*/ 173216 h 918356"/>
              <a:gd name="connsiteX62" fmla="*/ 6977218 w 9517857"/>
              <a:gd name="connsiteY62" fmla="*/ 184289 h 918356"/>
              <a:gd name="connsiteX63" fmla="*/ 7065221 w 9517857"/>
              <a:gd name="connsiteY63" fmla="*/ 227531 h 918356"/>
              <a:gd name="connsiteX64" fmla="*/ 7358195 w 9517857"/>
              <a:gd name="connsiteY64" fmla="*/ 251740 h 918356"/>
              <a:gd name="connsiteX65" fmla="*/ 7565449 w 9517857"/>
              <a:gd name="connsiteY65" fmla="*/ 258950 h 918356"/>
              <a:gd name="connsiteX66" fmla="*/ 7599285 w 9517857"/>
              <a:gd name="connsiteY66" fmla="*/ 266021 h 918356"/>
              <a:gd name="connsiteX67" fmla="*/ 7644411 w 9517857"/>
              <a:gd name="connsiteY67" fmla="*/ 258986 h 918356"/>
              <a:gd name="connsiteX68" fmla="*/ 7825110 w 9517857"/>
              <a:gd name="connsiteY68" fmla="*/ 229109 h 918356"/>
              <a:gd name="connsiteX69" fmla="*/ 7965805 w 9517857"/>
              <a:gd name="connsiteY69" fmla="*/ 200355 h 918356"/>
              <a:gd name="connsiteX70" fmla="*/ 8147401 w 9517857"/>
              <a:gd name="connsiteY70" fmla="*/ 205617 h 918356"/>
              <a:gd name="connsiteX71" fmla="*/ 8256033 w 9517857"/>
              <a:gd name="connsiteY71" fmla="*/ 193713 h 918356"/>
              <a:gd name="connsiteX72" fmla="*/ 8410677 w 9517857"/>
              <a:gd name="connsiteY72" fmla="*/ 172167 h 918356"/>
              <a:gd name="connsiteX73" fmla="*/ 8614948 w 9517857"/>
              <a:gd name="connsiteY73" fmla="*/ 168247 h 918356"/>
              <a:gd name="connsiteX74" fmla="*/ 8715976 w 9517857"/>
              <a:gd name="connsiteY74" fmla="*/ 178374 h 918356"/>
              <a:gd name="connsiteX75" fmla="*/ 8778827 w 9517857"/>
              <a:gd name="connsiteY75" fmla="*/ 172936 h 918356"/>
              <a:gd name="connsiteX76" fmla="*/ 8855248 w 9517857"/>
              <a:gd name="connsiteY76" fmla="*/ 143149 h 918356"/>
              <a:gd name="connsiteX77" fmla="*/ 9010380 w 9517857"/>
              <a:gd name="connsiteY77" fmla="*/ 91891 h 918356"/>
              <a:gd name="connsiteX78" fmla="*/ 9110856 w 9517857"/>
              <a:gd name="connsiteY78" fmla="*/ 70997 h 918356"/>
              <a:gd name="connsiteX79" fmla="*/ 9268817 w 9517857"/>
              <a:gd name="connsiteY79" fmla="*/ 53082 h 918356"/>
              <a:gd name="connsiteX80" fmla="*/ 9316667 w 9517857"/>
              <a:gd name="connsiteY80" fmla="*/ 45047 h 918356"/>
              <a:gd name="connsiteX81" fmla="*/ 9428209 w 9517857"/>
              <a:gd name="connsiteY81" fmla="*/ 29923 h 918356"/>
              <a:gd name="connsiteX82" fmla="*/ 9488916 w 9517857"/>
              <a:gd name="connsiteY8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727306 w 9517857"/>
              <a:gd name="connsiteY26" fmla="*/ 550698 h 918356"/>
              <a:gd name="connsiteX27" fmla="*/ 3073635 w 9517857"/>
              <a:gd name="connsiteY27" fmla="*/ 491294 h 918356"/>
              <a:gd name="connsiteX28" fmla="*/ 3222071 w 9517857"/>
              <a:gd name="connsiteY28" fmla="*/ 470559 h 918356"/>
              <a:gd name="connsiteX29" fmla="*/ 3274069 w 9517857"/>
              <a:gd name="connsiteY29" fmla="*/ 451605 h 918356"/>
              <a:gd name="connsiteX30" fmla="*/ 3349632 w 9517857"/>
              <a:gd name="connsiteY30" fmla="*/ 432583 h 918356"/>
              <a:gd name="connsiteX31" fmla="*/ 3479593 w 9517857"/>
              <a:gd name="connsiteY31" fmla="*/ 390437 h 918356"/>
              <a:gd name="connsiteX32" fmla="*/ 3651428 w 9517857"/>
              <a:gd name="connsiteY32" fmla="*/ 361807 h 918356"/>
              <a:gd name="connsiteX33" fmla="*/ 3844133 w 9517857"/>
              <a:gd name="connsiteY33" fmla="*/ 360648 h 918356"/>
              <a:gd name="connsiteX34" fmla="*/ 3933803 w 9517857"/>
              <a:gd name="connsiteY34" fmla="*/ 357315 h 918356"/>
              <a:gd name="connsiteX35" fmla="*/ 4266740 w 9517857"/>
              <a:gd name="connsiteY35" fmla="*/ 361454 h 918356"/>
              <a:gd name="connsiteX36" fmla="*/ 4430770 w 9517857"/>
              <a:gd name="connsiteY36" fmla="*/ 342643 h 918356"/>
              <a:gd name="connsiteX37" fmla="*/ 4512664 w 9517857"/>
              <a:gd name="connsiteY37" fmla="*/ 319948 h 918356"/>
              <a:gd name="connsiteX38" fmla="*/ 4616423 w 9517857"/>
              <a:gd name="connsiteY38" fmla="*/ 290914 h 918356"/>
              <a:gd name="connsiteX39" fmla="*/ 4689163 w 9517857"/>
              <a:gd name="connsiteY39" fmla="*/ 272812 h 918356"/>
              <a:gd name="connsiteX40" fmla="*/ 4783273 w 9517857"/>
              <a:gd name="connsiteY40" fmla="*/ 248463 h 918356"/>
              <a:gd name="connsiteX41" fmla="*/ 4836507 w 9517857"/>
              <a:gd name="connsiteY41" fmla="*/ 256788 h 918356"/>
              <a:gd name="connsiteX42" fmla="*/ 4892569 w 9517857"/>
              <a:gd name="connsiteY42" fmla="*/ 249933 h 918356"/>
              <a:gd name="connsiteX43" fmla="*/ 4896611 w 9517857"/>
              <a:gd name="connsiteY43" fmla="*/ 240448 h 918356"/>
              <a:gd name="connsiteX44" fmla="*/ 4917286 w 9517857"/>
              <a:gd name="connsiteY44" fmla="*/ 243659 h 918356"/>
              <a:gd name="connsiteX45" fmla="*/ 4981173 w 9517857"/>
              <a:gd name="connsiteY45" fmla="*/ 247103 h 918356"/>
              <a:gd name="connsiteX46" fmla="*/ 5060397 w 9517857"/>
              <a:gd name="connsiteY46" fmla="*/ 263688 h 918356"/>
              <a:gd name="connsiteX47" fmla="*/ 5252996 w 9517857"/>
              <a:gd name="connsiteY47" fmla="*/ 270655 h 918356"/>
              <a:gd name="connsiteX48" fmla="*/ 5358056 w 9517857"/>
              <a:gd name="connsiteY48" fmla="*/ 247248 h 918356"/>
              <a:gd name="connsiteX49" fmla="*/ 5426496 w 9517857"/>
              <a:gd name="connsiteY49" fmla="*/ 235142 h 918356"/>
              <a:gd name="connsiteX50" fmla="*/ 5497161 w 9517857"/>
              <a:gd name="connsiteY50" fmla="*/ 228808 h 918356"/>
              <a:gd name="connsiteX51" fmla="*/ 5826043 w 9517857"/>
              <a:gd name="connsiteY51" fmla="*/ 148073 h 918356"/>
              <a:gd name="connsiteX52" fmla="*/ 6007627 w 9517857"/>
              <a:gd name="connsiteY52" fmla="*/ 147126 h 918356"/>
              <a:gd name="connsiteX53" fmla="*/ 6080994 w 9517857"/>
              <a:gd name="connsiteY53" fmla="*/ 142938 h 918356"/>
              <a:gd name="connsiteX54" fmla="*/ 6194152 w 9517857"/>
              <a:gd name="connsiteY54" fmla="*/ 151772 h 918356"/>
              <a:gd name="connsiteX55" fmla="*/ 6281379 w 9517857"/>
              <a:gd name="connsiteY55" fmla="*/ 181626 h 918356"/>
              <a:gd name="connsiteX56" fmla="*/ 6489033 w 9517857"/>
              <a:gd name="connsiteY56" fmla="*/ 167648 h 918356"/>
              <a:gd name="connsiteX57" fmla="*/ 6544700 w 9517857"/>
              <a:gd name="connsiteY57" fmla="*/ 167161 h 918356"/>
              <a:gd name="connsiteX58" fmla="*/ 6648353 w 9517857"/>
              <a:gd name="connsiteY58" fmla="*/ 172250 h 918356"/>
              <a:gd name="connsiteX59" fmla="*/ 6736227 w 9517857"/>
              <a:gd name="connsiteY59" fmla="*/ 173216 h 918356"/>
              <a:gd name="connsiteX60" fmla="*/ 6977218 w 9517857"/>
              <a:gd name="connsiteY60" fmla="*/ 184289 h 918356"/>
              <a:gd name="connsiteX61" fmla="*/ 7065221 w 9517857"/>
              <a:gd name="connsiteY61" fmla="*/ 227531 h 918356"/>
              <a:gd name="connsiteX62" fmla="*/ 7358195 w 9517857"/>
              <a:gd name="connsiteY62" fmla="*/ 251740 h 918356"/>
              <a:gd name="connsiteX63" fmla="*/ 7565449 w 9517857"/>
              <a:gd name="connsiteY63" fmla="*/ 258950 h 918356"/>
              <a:gd name="connsiteX64" fmla="*/ 7599285 w 9517857"/>
              <a:gd name="connsiteY64" fmla="*/ 266021 h 918356"/>
              <a:gd name="connsiteX65" fmla="*/ 7644411 w 9517857"/>
              <a:gd name="connsiteY65" fmla="*/ 258986 h 918356"/>
              <a:gd name="connsiteX66" fmla="*/ 7825110 w 9517857"/>
              <a:gd name="connsiteY66" fmla="*/ 229109 h 918356"/>
              <a:gd name="connsiteX67" fmla="*/ 7965805 w 9517857"/>
              <a:gd name="connsiteY67" fmla="*/ 200355 h 918356"/>
              <a:gd name="connsiteX68" fmla="*/ 8147401 w 9517857"/>
              <a:gd name="connsiteY68" fmla="*/ 205617 h 918356"/>
              <a:gd name="connsiteX69" fmla="*/ 8256033 w 9517857"/>
              <a:gd name="connsiteY69" fmla="*/ 193713 h 918356"/>
              <a:gd name="connsiteX70" fmla="*/ 8410677 w 9517857"/>
              <a:gd name="connsiteY70" fmla="*/ 172167 h 918356"/>
              <a:gd name="connsiteX71" fmla="*/ 8614948 w 9517857"/>
              <a:gd name="connsiteY71" fmla="*/ 168247 h 918356"/>
              <a:gd name="connsiteX72" fmla="*/ 8715976 w 9517857"/>
              <a:gd name="connsiteY72" fmla="*/ 178374 h 918356"/>
              <a:gd name="connsiteX73" fmla="*/ 8778827 w 9517857"/>
              <a:gd name="connsiteY73" fmla="*/ 172936 h 918356"/>
              <a:gd name="connsiteX74" fmla="*/ 8855248 w 9517857"/>
              <a:gd name="connsiteY74" fmla="*/ 143149 h 918356"/>
              <a:gd name="connsiteX75" fmla="*/ 9010380 w 9517857"/>
              <a:gd name="connsiteY75" fmla="*/ 91891 h 918356"/>
              <a:gd name="connsiteX76" fmla="*/ 9110856 w 9517857"/>
              <a:gd name="connsiteY76" fmla="*/ 70997 h 918356"/>
              <a:gd name="connsiteX77" fmla="*/ 9268817 w 9517857"/>
              <a:gd name="connsiteY77" fmla="*/ 53082 h 918356"/>
              <a:gd name="connsiteX78" fmla="*/ 9316667 w 9517857"/>
              <a:gd name="connsiteY78" fmla="*/ 45047 h 918356"/>
              <a:gd name="connsiteX79" fmla="*/ 9428209 w 9517857"/>
              <a:gd name="connsiteY79" fmla="*/ 29923 h 918356"/>
              <a:gd name="connsiteX80" fmla="*/ 9488916 w 9517857"/>
              <a:gd name="connsiteY8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080994 w 9517857"/>
              <a:gd name="connsiteY52" fmla="*/ 142938 h 918356"/>
              <a:gd name="connsiteX53" fmla="*/ 6194152 w 9517857"/>
              <a:gd name="connsiteY53" fmla="*/ 151772 h 918356"/>
              <a:gd name="connsiteX54" fmla="*/ 6281379 w 9517857"/>
              <a:gd name="connsiteY54" fmla="*/ 181626 h 918356"/>
              <a:gd name="connsiteX55" fmla="*/ 6489033 w 9517857"/>
              <a:gd name="connsiteY55" fmla="*/ 167648 h 918356"/>
              <a:gd name="connsiteX56" fmla="*/ 6544700 w 9517857"/>
              <a:gd name="connsiteY56" fmla="*/ 167161 h 918356"/>
              <a:gd name="connsiteX57" fmla="*/ 6648353 w 9517857"/>
              <a:gd name="connsiteY57" fmla="*/ 172250 h 918356"/>
              <a:gd name="connsiteX58" fmla="*/ 6736227 w 9517857"/>
              <a:gd name="connsiteY58" fmla="*/ 173216 h 918356"/>
              <a:gd name="connsiteX59" fmla="*/ 6977218 w 9517857"/>
              <a:gd name="connsiteY59" fmla="*/ 184289 h 918356"/>
              <a:gd name="connsiteX60" fmla="*/ 7065221 w 9517857"/>
              <a:gd name="connsiteY60" fmla="*/ 227531 h 918356"/>
              <a:gd name="connsiteX61" fmla="*/ 7358195 w 9517857"/>
              <a:gd name="connsiteY61" fmla="*/ 251740 h 918356"/>
              <a:gd name="connsiteX62" fmla="*/ 7565449 w 9517857"/>
              <a:gd name="connsiteY62" fmla="*/ 258950 h 918356"/>
              <a:gd name="connsiteX63" fmla="*/ 7599285 w 9517857"/>
              <a:gd name="connsiteY63" fmla="*/ 266021 h 918356"/>
              <a:gd name="connsiteX64" fmla="*/ 7644411 w 9517857"/>
              <a:gd name="connsiteY64" fmla="*/ 258986 h 918356"/>
              <a:gd name="connsiteX65" fmla="*/ 7825110 w 9517857"/>
              <a:gd name="connsiteY65" fmla="*/ 229109 h 918356"/>
              <a:gd name="connsiteX66" fmla="*/ 7965805 w 9517857"/>
              <a:gd name="connsiteY66" fmla="*/ 200355 h 918356"/>
              <a:gd name="connsiteX67" fmla="*/ 8147401 w 9517857"/>
              <a:gd name="connsiteY67" fmla="*/ 205617 h 918356"/>
              <a:gd name="connsiteX68" fmla="*/ 8256033 w 9517857"/>
              <a:gd name="connsiteY68" fmla="*/ 193713 h 918356"/>
              <a:gd name="connsiteX69" fmla="*/ 8410677 w 9517857"/>
              <a:gd name="connsiteY69" fmla="*/ 172167 h 918356"/>
              <a:gd name="connsiteX70" fmla="*/ 8614948 w 9517857"/>
              <a:gd name="connsiteY70" fmla="*/ 168247 h 918356"/>
              <a:gd name="connsiteX71" fmla="*/ 8715976 w 9517857"/>
              <a:gd name="connsiteY71" fmla="*/ 178374 h 918356"/>
              <a:gd name="connsiteX72" fmla="*/ 8778827 w 9517857"/>
              <a:gd name="connsiteY72" fmla="*/ 172936 h 918356"/>
              <a:gd name="connsiteX73" fmla="*/ 8855248 w 9517857"/>
              <a:gd name="connsiteY73" fmla="*/ 143149 h 918356"/>
              <a:gd name="connsiteX74" fmla="*/ 9010380 w 9517857"/>
              <a:gd name="connsiteY74" fmla="*/ 91891 h 918356"/>
              <a:gd name="connsiteX75" fmla="*/ 9110856 w 9517857"/>
              <a:gd name="connsiteY75" fmla="*/ 70997 h 918356"/>
              <a:gd name="connsiteX76" fmla="*/ 9268817 w 9517857"/>
              <a:gd name="connsiteY76" fmla="*/ 53082 h 918356"/>
              <a:gd name="connsiteX77" fmla="*/ 9316667 w 9517857"/>
              <a:gd name="connsiteY77" fmla="*/ 45047 h 918356"/>
              <a:gd name="connsiteX78" fmla="*/ 9428209 w 9517857"/>
              <a:gd name="connsiteY78" fmla="*/ 29923 h 918356"/>
              <a:gd name="connsiteX79" fmla="*/ 9488916 w 9517857"/>
              <a:gd name="connsiteY7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410677 w 9517857"/>
              <a:gd name="connsiteY68" fmla="*/ 172167 h 918356"/>
              <a:gd name="connsiteX69" fmla="*/ 8614948 w 9517857"/>
              <a:gd name="connsiteY69" fmla="*/ 168247 h 918356"/>
              <a:gd name="connsiteX70" fmla="*/ 8715976 w 9517857"/>
              <a:gd name="connsiteY70" fmla="*/ 178374 h 918356"/>
              <a:gd name="connsiteX71" fmla="*/ 8778827 w 9517857"/>
              <a:gd name="connsiteY71" fmla="*/ 172936 h 918356"/>
              <a:gd name="connsiteX72" fmla="*/ 8855248 w 9517857"/>
              <a:gd name="connsiteY72" fmla="*/ 143149 h 918356"/>
              <a:gd name="connsiteX73" fmla="*/ 9010380 w 9517857"/>
              <a:gd name="connsiteY73" fmla="*/ 91891 h 918356"/>
              <a:gd name="connsiteX74" fmla="*/ 9110856 w 9517857"/>
              <a:gd name="connsiteY74" fmla="*/ 70997 h 918356"/>
              <a:gd name="connsiteX75" fmla="*/ 9268817 w 9517857"/>
              <a:gd name="connsiteY75" fmla="*/ 53082 h 918356"/>
              <a:gd name="connsiteX76" fmla="*/ 9316667 w 9517857"/>
              <a:gd name="connsiteY76" fmla="*/ 45047 h 918356"/>
              <a:gd name="connsiteX77" fmla="*/ 9428209 w 9517857"/>
              <a:gd name="connsiteY77" fmla="*/ 29923 h 918356"/>
              <a:gd name="connsiteX78" fmla="*/ 9488916 w 9517857"/>
              <a:gd name="connsiteY7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896611 w 9517857"/>
              <a:gd name="connsiteY40" fmla="*/ 240448 h 918356"/>
              <a:gd name="connsiteX41" fmla="*/ 4917286 w 9517857"/>
              <a:gd name="connsiteY41" fmla="*/ 243659 h 918356"/>
              <a:gd name="connsiteX42" fmla="*/ 4981173 w 9517857"/>
              <a:gd name="connsiteY42" fmla="*/ 247103 h 918356"/>
              <a:gd name="connsiteX43" fmla="*/ 5060397 w 9517857"/>
              <a:gd name="connsiteY43" fmla="*/ 263688 h 918356"/>
              <a:gd name="connsiteX44" fmla="*/ 5252996 w 9517857"/>
              <a:gd name="connsiteY44" fmla="*/ 270655 h 918356"/>
              <a:gd name="connsiteX45" fmla="*/ 5358056 w 9517857"/>
              <a:gd name="connsiteY45" fmla="*/ 247248 h 918356"/>
              <a:gd name="connsiteX46" fmla="*/ 5426496 w 9517857"/>
              <a:gd name="connsiteY46" fmla="*/ 235142 h 918356"/>
              <a:gd name="connsiteX47" fmla="*/ 5497161 w 9517857"/>
              <a:gd name="connsiteY47" fmla="*/ 228808 h 918356"/>
              <a:gd name="connsiteX48" fmla="*/ 5826043 w 9517857"/>
              <a:gd name="connsiteY48" fmla="*/ 148073 h 918356"/>
              <a:gd name="connsiteX49" fmla="*/ 6007627 w 9517857"/>
              <a:gd name="connsiteY49" fmla="*/ 147126 h 918356"/>
              <a:gd name="connsiteX50" fmla="*/ 6194152 w 9517857"/>
              <a:gd name="connsiteY50" fmla="*/ 151772 h 918356"/>
              <a:gd name="connsiteX51" fmla="*/ 6281379 w 9517857"/>
              <a:gd name="connsiteY51" fmla="*/ 181626 h 918356"/>
              <a:gd name="connsiteX52" fmla="*/ 6489033 w 9517857"/>
              <a:gd name="connsiteY52" fmla="*/ 167648 h 918356"/>
              <a:gd name="connsiteX53" fmla="*/ 6544700 w 9517857"/>
              <a:gd name="connsiteY53" fmla="*/ 167161 h 918356"/>
              <a:gd name="connsiteX54" fmla="*/ 6648353 w 9517857"/>
              <a:gd name="connsiteY54" fmla="*/ 172250 h 918356"/>
              <a:gd name="connsiteX55" fmla="*/ 6736227 w 9517857"/>
              <a:gd name="connsiteY55" fmla="*/ 173216 h 918356"/>
              <a:gd name="connsiteX56" fmla="*/ 6977218 w 9517857"/>
              <a:gd name="connsiteY56" fmla="*/ 184289 h 918356"/>
              <a:gd name="connsiteX57" fmla="*/ 7065221 w 9517857"/>
              <a:gd name="connsiteY57" fmla="*/ 227531 h 918356"/>
              <a:gd name="connsiteX58" fmla="*/ 7358195 w 9517857"/>
              <a:gd name="connsiteY58" fmla="*/ 251740 h 918356"/>
              <a:gd name="connsiteX59" fmla="*/ 7565449 w 9517857"/>
              <a:gd name="connsiteY59" fmla="*/ 258950 h 918356"/>
              <a:gd name="connsiteX60" fmla="*/ 7599285 w 9517857"/>
              <a:gd name="connsiteY60" fmla="*/ 266021 h 918356"/>
              <a:gd name="connsiteX61" fmla="*/ 7644411 w 9517857"/>
              <a:gd name="connsiteY61" fmla="*/ 258986 h 918356"/>
              <a:gd name="connsiteX62" fmla="*/ 7965805 w 9517857"/>
              <a:gd name="connsiteY62" fmla="*/ 200355 h 918356"/>
              <a:gd name="connsiteX63" fmla="*/ 8147401 w 9517857"/>
              <a:gd name="connsiteY63" fmla="*/ 205617 h 918356"/>
              <a:gd name="connsiteX64" fmla="*/ 8256033 w 9517857"/>
              <a:gd name="connsiteY64" fmla="*/ 193713 h 918356"/>
              <a:gd name="connsiteX65" fmla="*/ 8614948 w 9517857"/>
              <a:gd name="connsiteY65" fmla="*/ 168247 h 918356"/>
              <a:gd name="connsiteX66" fmla="*/ 8715976 w 9517857"/>
              <a:gd name="connsiteY66" fmla="*/ 178374 h 918356"/>
              <a:gd name="connsiteX67" fmla="*/ 8778827 w 9517857"/>
              <a:gd name="connsiteY67" fmla="*/ 172936 h 918356"/>
              <a:gd name="connsiteX68" fmla="*/ 8855248 w 9517857"/>
              <a:gd name="connsiteY68" fmla="*/ 143149 h 918356"/>
              <a:gd name="connsiteX69" fmla="*/ 9010380 w 9517857"/>
              <a:gd name="connsiteY69" fmla="*/ 91891 h 918356"/>
              <a:gd name="connsiteX70" fmla="*/ 9110856 w 9517857"/>
              <a:gd name="connsiteY70" fmla="*/ 70997 h 918356"/>
              <a:gd name="connsiteX71" fmla="*/ 9268817 w 9517857"/>
              <a:gd name="connsiteY71" fmla="*/ 53082 h 918356"/>
              <a:gd name="connsiteX72" fmla="*/ 9316667 w 9517857"/>
              <a:gd name="connsiteY72" fmla="*/ 45047 h 918356"/>
              <a:gd name="connsiteX73" fmla="*/ 9428209 w 9517857"/>
              <a:gd name="connsiteY73" fmla="*/ 29923 h 918356"/>
              <a:gd name="connsiteX74" fmla="*/ 9488916 w 9517857"/>
              <a:gd name="connsiteY7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917286 w 9517857"/>
              <a:gd name="connsiteY40" fmla="*/ 243659 h 918356"/>
              <a:gd name="connsiteX41" fmla="*/ 4981173 w 9517857"/>
              <a:gd name="connsiteY41" fmla="*/ 247103 h 918356"/>
              <a:gd name="connsiteX42" fmla="*/ 5060397 w 9517857"/>
              <a:gd name="connsiteY42" fmla="*/ 263688 h 918356"/>
              <a:gd name="connsiteX43" fmla="*/ 5252996 w 9517857"/>
              <a:gd name="connsiteY43" fmla="*/ 270655 h 918356"/>
              <a:gd name="connsiteX44" fmla="*/ 5358056 w 9517857"/>
              <a:gd name="connsiteY44" fmla="*/ 247248 h 918356"/>
              <a:gd name="connsiteX45" fmla="*/ 5426496 w 9517857"/>
              <a:gd name="connsiteY45" fmla="*/ 235142 h 918356"/>
              <a:gd name="connsiteX46" fmla="*/ 5497161 w 9517857"/>
              <a:gd name="connsiteY46" fmla="*/ 228808 h 918356"/>
              <a:gd name="connsiteX47" fmla="*/ 5826043 w 9517857"/>
              <a:gd name="connsiteY47" fmla="*/ 148073 h 918356"/>
              <a:gd name="connsiteX48" fmla="*/ 6007627 w 9517857"/>
              <a:gd name="connsiteY48" fmla="*/ 147126 h 918356"/>
              <a:gd name="connsiteX49" fmla="*/ 6194152 w 9517857"/>
              <a:gd name="connsiteY49" fmla="*/ 151772 h 918356"/>
              <a:gd name="connsiteX50" fmla="*/ 6281379 w 9517857"/>
              <a:gd name="connsiteY50" fmla="*/ 181626 h 918356"/>
              <a:gd name="connsiteX51" fmla="*/ 6489033 w 9517857"/>
              <a:gd name="connsiteY51" fmla="*/ 167648 h 918356"/>
              <a:gd name="connsiteX52" fmla="*/ 6544700 w 9517857"/>
              <a:gd name="connsiteY52" fmla="*/ 167161 h 918356"/>
              <a:gd name="connsiteX53" fmla="*/ 6648353 w 9517857"/>
              <a:gd name="connsiteY53" fmla="*/ 172250 h 918356"/>
              <a:gd name="connsiteX54" fmla="*/ 6736227 w 9517857"/>
              <a:gd name="connsiteY54" fmla="*/ 173216 h 918356"/>
              <a:gd name="connsiteX55" fmla="*/ 6977218 w 9517857"/>
              <a:gd name="connsiteY55" fmla="*/ 184289 h 918356"/>
              <a:gd name="connsiteX56" fmla="*/ 7065221 w 9517857"/>
              <a:gd name="connsiteY56" fmla="*/ 227531 h 918356"/>
              <a:gd name="connsiteX57" fmla="*/ 7358195 w 9517857"/>
              <a:gd name="connsiteY57" fmla="*/ 251740 h 918356"/>
              <a:gd name="connsiteX58" fmla="*/ 7565449 w 9517857"/>
              <a:gd name="connsiteY58" fmla="*/ 258950 h 918356"/>
              <a:gd name="connsiteX59" fmla="*/ 7599285 w 9517857"/>
              <a:gd name="connsiteY59" fmla="*/ 266021 h 918356"/>
              <a:gd name="connsiteX60" fmla="*/ 7644411 w 9517857"/>
              <a:gd name="connsiteY60" fmla="*/ 258986 h 918356"/>
              <a:gd name="connsiteX61" fmla="*/ 7965805 w 9517857"/>
              <a:gd name="connsiteY61" fmla="*/ 200355 h 918356"/>
              <a:gd name="connsiteX62" fmla="*/ 8147401 w 9517857"/>
              <a:gd name="connsiteY62" fmla="*/ 205617 h 918356"/>
              <a:gd name="connsiteX63" fmla="*/ 8256033 w 9517857"/>
              <a:gd name="connsiteY63" fmla="*/ 193713 h 918356"/>
              <a:gd name="connsiteX64" fmla="*/ 8614948 w 9517857"/>
              <a:gd name="connsiteY64" fmla="*/ 168247 h 918356"/>
              <a:gd name="connsiteX65" fmla="*/ 8715976 w 9517857"/>
              <a:gd name="connsiteY65" fmla="*/ 178374 h 918356"/>
              <a:gd name="connsiteX66" fmla="*/ 8778827 w 9517857"/>
              <a:gd name="connsiteY66" fmla="*/ 172936 h 918356"/>
              <a:gd name="connsiteX67" fmla="*/ 8855248 w 9517857"/>
              <a:gd name="connsiteY67" fmla="*/ 143149 h 918356"/>
              <a:gd name="connsiteX68" fmla="*/ 9010380 w 9517857"/>
              <a:gd name="connsiteY68" fmla="*/ 91891 h 918356"/>
              <a:gd name="connsiteX69" fmla="*/ 9110856 w 9517857"/>
              <a:gd name="connsiteY69" fmla="*/ 70997 h 918356"/>
              <a:gd name="connsiteX70" fmla="*/ 9268817 w 9517857"/>
              <a:gd name="connsiteY70" fmla="*/ 53082 h 918356"/>
              <a:gd name="connsiteX71" fmla="*/ 9316667 w 9517857"/>
              <a:gd name="connsiteY71" fmla="*/ 45047 h 918356"/>
              <a:gd name="connsiteX72" fmla="*/ 9428209 w 9517857"/>
              <a:gd name="connsiteY72" fmla="*/ 29923 h 918356"/>
              <a:gd name="connsiteX73" fmla="*/ 9488916 w 9517857"/>
              <a:gd name="connsiteY7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17286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08371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349632 w 9517857"/>
              <a:gd name="connsiteY28" fmla="*/ 432583 h 918356"/>
              <a:gd name="connsiteX29" fmla="*/ 3479593 w 9517857"/>
              <a:gd name="connsiteY29" fmla="*/ 390437 h 918356"/>
              <a:gd name="connsiteX30" fmla="*/ 3651428 w 9517857"/>
              <a:gd name="connsiteY30" fmla="*/ 361807 h 918356"/>
              <a:gd name="connsiteX31" fmla="*/ 3844133 w 9517857"/>
              <a:gd name="connsiteY31" fmla="*/ 360648 h 918356"/>
              <a:gd name="connsiteX32" fmla="*/ 3933803 w 9517857"/>
              <a:gd name="connsiteY32" fmla="*/ 357315 h 918356"/>
              <a:gd name="connsiteX33" fmla="*/ 4266740 w 9517857"/>
              <a:gd name="connsiteY33" fmla="*/ 361454 h 918356"/>
              <a:gd name="connsiteX34" fmla="*/ 4512664 w 9517857"/>
              <a:gd name="connsiteY34" fmla="*/ 319948 h 918356"/>
              <a:gd name="connsiteX35" fmla="*/ 4616423 w 9517857"/>
              <a:gd name="connsiteY35" fmla="*/ 290914 h 918356"/>
              <a:gd name="connsiteX36" fmla="*/ 4689163 w 9517857"/>
              <a:gd name="connsiteY36" fmla="*/ 272812 h 918356"/>
              <a:gd name="connsiteX37" fmla="*/ 4783273 w 9517857"/>
              <a:gd name="connsiteY37" fmla="*/ 248463 h 918356"/>
              <a:gd name="connsiteX38" fmla="*/ 4908371 w 9517857"/>
              <a:gd name="connsiteY38" fmla="*/ 243659 h 918356"/>
              <a:gd name="connsiteX39" fmla="*/ 4981173 w 9517857"/>
              <a:gd name="connsiteY39" fmla="*/ 247103 h 918356"/>
              <a:gd name="connsiteX40" fmla="*/ 5060397 w 9517857"/>
              <a:gd name="connsiteY40" fmla="*/ 263688 h 918356"/>
              <a:gd name="connsiteX41" fmla="*/ 5252996 w 9517857"/>
              <a:gd name="connsiteY41" fmla="*/ 270655 h 918356"/>
              <a:gd name="connsiteX42" fmla="*/ 5358056 w 9517857"/>
              <a:gd name="connsiteY42" fmla="*/ 247248 h 918356"/>
              <a:gd name="connsiteX43" fmla="*/ 5426496 w 9517857"/>
              <a:gd name="connsiteY43" fmla="*/ 235142 h 918356"/>
              <a:gd name="connsiteX44" fmla="*/ 5497161 w 9517857"/>
              <a:gd name="connsiteY44" fmla="*/ 228808 h 918356"/>
              <a:gd name="connsiteX45" fmla="*/ 5826043 w 9517857"/>
              <a:gd name="connsiteY45" fmla="*/ 148073 h 918356"/>
              <a:gd name="connsiteX46" fmla="*/ 6007627 w 9517857"/>
              <a:gd name="connsiteY46" fmla="*/ 147126 h 918356"/>
              <a:gd name="connsiteX47" fmla="*/ 6194152 w 9517857"/>
              <a:gd name="connsiteY47" fmla="*/ 151772 h 918356"/>
              <a:gd name="connsiteX48" fmla="*/ 6281379 w 9517857"/>
              <a:gd name="connsiteY48" fmla="*/ 181626 h 918356"/>
              <a:gd name="connsiteX49" fmla="*/ 6489033 w 9517857"/>
              <a:gd name="connsiteY49" fmla="*/ 167648 h 918356"/>
              <a:gd name="connsiteX50" fmla="*/ 6544700 w 9517857"/>
              <a:gd name="connsiteY50" fmla="*/ 167161 h 918356"/>
              <a:gd name="connsiteX51" fmla="*/ 6648353 w 9517857"/>
              <a:gd name="connsiteY51" fmla="*/ 172250 h 918356"/>
              <a:gd name="connsiteX52" fmla="*/ 6736227 w 9517857"/>
              <a:gd name="connsiteY52" fmla="*/ 173216 h 918356"/>
              <a:gd name="connsiteX53" fmla="*/ 6977218 w 9517857"/>
              <a:gd name="connsiteY53" fmla="*/ 184289 h 918356"/>
              <a:gd name="connsiteX54" fmla="*/ 7065221 w 9517857"/>
              <a:gd name="connsiteY54" fmla="*/ 227531 h 918356"/>
              <a:gd name="connsiteX55" fmla="*/ 7358195 w 9517857"/>
              <a:gd name="connsiteY55" fmla="*/ 251740 h 918356"/>
              <a:gd name="connsiteX56" fmla="*/ 7565449 w 9517857"/>
              <a:gd name="connsiteY56" fmla="*/ 258950 h 918356"/>
              <a:gd name="connsiteX57" fmla="*/ 7599285 w 9517857"/>
              <a:gd name="connsiteY57" fmla="*/ 266021 h 918356"/>
              <a:gd name="connsiteX58" fmla="*/ 7644411 w 9517857"/>
              <a:gd name="connsiteY58" fmla="*/ 258986 h 918356"/>
              <a:gd name="connsiteX59" fmla="*/ 7965805 w 9517857"/>
              <a:gd name="connsiteY59" fmla="*/ 200355 h 918356"/>
              <a:gd name="connsiteX60" fmla="*/ 8147401 w 9517857"/>
              <a:gd name="connsiteY60" fmla="*/ 205617 h 918356"/>
              <a:gd name="connsiteX61" fmla="*/ 8256033 w 9517857"/>
              <a:gd name="connsiteY61" fmla="*/ 193713 h 918356"/>
              <a:gd name="connsiteX62" fmla="*/ 8614948 w 9517857"/>
              <a:gd name="connsiteY62" fmla="*/ 168247 h 918356"/>
              <a:gd name="connsiteX63" fmla="*/ 8715976 w 9517857"/>
              <a:gd name="connsiteY63" fmla="*/ 178374 h 918356"/>
              <a:gd name="connsiteX64" fmla="*/ 8778827 w 9517857"/>
              <a:gd name="connsiteY64" fmla="*/ 172936 h 918356"/>
              <a:gd name="connsiteX65" fmla="*/ 8855248 w 9517857"/>
              <a:gd name="connsiteY65" fmla="*/ 143149 h 918356"/>
              <a:gd name="connsiteX66" fmla="*/ 9010380 w 9517857"/>
              <a:gd name="connsiteY66" fmla="*/ 91891 h 918356"/>
              <a:gd name="connsiteX67" fmla="*/ 9110856 w 9517857"/>
              <a:gd name="connsiteY67" fmla="*/ 70997 h 918356"/>
              <a:gd name="connsiteX68" fmla="*/ 9268817 w 9517857"/>
              <a:gd name="connsiteY68" fmla="*/ 53082 h 918356"/>
              <a:gd name="connsiteX69" fmla="*/ 9316667 w 9517857"/>
              <a:gd name="connsiteY69" fmla="*/ 45047 h 918356"/>
              <a:gd name="connsiteX70" fmla="*/ 9428209 w 9517857"/>
              <a:gd name="connsiteY70" fmla="*/ 29923 h 918356"/>
              <a:gd name="connsiteX71" fmla="*/ 9488916 w 9517857"/>
              <a:gd name="connsiteY7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5060397 w 9517857"/>
              <a:gd name="connsiteY35" fmla="*/ 263688 h 918356"/>
              <a:gd name="connsiteX36" fmla="*/ 5252996 w 9517857"/>
              <a:gd name="connsiteY36" fmla="*/ 270655 h 918356"/>
              <a:gd name="connsiteX37" fmla="*/ 5358056 w 9517857"/>
              <a:gd name="connsiteY37" fmla="*/ 247248 h 918356"/>
              <a:gd name="connsiteX38" fmla="*/ 5426496 w 9517857"/>
              <a:gd name="connsiteY38" fmla="*/ 235142 h 918356"/>
              <a:gd name="connsiteX39" fmla="*/ 5497161 w 9517857"/>
              <a:gd name="connsiteY39" fmla="*/ 228808 h 918356"/>
              <a:gd name="connsiteX40" fmla="*/ 5826043 w 9517857"/>
              <a:gd name="connsiteY40" fmla="*/ 148073 h 918356"/>
              <a:gd name="connsiteX41" fmla="*/ 6007627 w 9517857"/>
              <a:gd name="connsiteY41" fmla="*/ 147126 h 918356"/>
              <a:gd name="connsiteX42" fmla="*/ 6194152 w 9517857"/>
              <a:gd name="connsiteY42" fmla="*/ 151772 h 918356"/>
              <a:gd name="connsiteX43" fmla="*/ 6281379 w 9517857"/>
              <a:gd name="connsiteY43" fmla="*/ 181626 h 918356"/>
              <a:gd name="connsiteX44" fmla="*/ 6489033 w 9517857"/>
              <a:gd name="connsiteY44" fmla="*/ 167648 h 918356"/>
              <a:gd name="connsiteX45" fmla="*/ 6544700 w 9517857"/>
              <a:gd name="connsiteY45" fmla="*/ 167161 h 918356"/>
              <a:gd name="connsiteX46" fmla="*/ 6648353 w 9517857"/>
              <a:gd name="connsiteY46" fmla="*/ 172250 h 918356"/>
              <a:gd name="connsiteX47" fmla="*/ 6736227 w 9517857"/>
              <a:gd name="connsiteY47" fmla="*/ 173216 h 918356"/>
              <a:gd name="connsiteX48" fmla="*/ 6977218 w 9517857"/>
              <a:gd name="connsiteY48" fmla="*/ 184289 h 918356"/>
              <a:gd name="connsiteX49" fmla="*/ 7065221 w 9517857"/>
              <a:gd name="connsiteY49" fmla="*/ 227531 h 918356"/>
              <a:gd name="connsiteX50" fmla="*/ 7358195 w 9517857"/>
              <a:gd name="connsiteY50" fmla="*/ 251740 h 918356"/>
              <a:gd name="connsiteX51" fmla="*/ 7565449 w 9517857"/>
              <a:gd name="connsiteY51" fmla="*/ 258950 h 918356"/>
              <a:gd name="connsiteX52" fmla="*/ 7599285 w 9517857"/>
              <a:gd name="connsiteY52" fmla="*/ 266021 h 918356"/>
              <a:gd name="connsiteX53" fmla="*/ 7644411 w 9517857"/>
              <a:gd name="connsiteY53" fmla="*/ 258986 h 918356"/>
              <a:gd name="connsiteX54" fmla="*/ 7965805 w 9517857"/>
              <a:gd name="connsiteY54" fmla="*/ 200355 h 918356"/>
              <a:gd name="connsiteX55" fmla="*/ 8147401 w 9517857"/>
              <a:gd name="connsiteY55" fmla="*/ 205617 h 918356"/>
              <a:gd name="connsiteX56" fmla="*/ 8256033 w 9517857"/>
              <a:gd name="connsiteY56" fmla="*/ 193713 h 918356"/>
              <a:gd name="connsiteX57" fmla="*/ 8614948 w 9517857"/>
              <a:gd name="connsiteY57" fmla="*/ 168247 h 918356"/>
              <a:gd name="connsiteX58" fmla="*/ 8715976 w 9517857"/>
              <a:gd name="connsiteY58" fmla="*/ 178374 h 918356"/>
              <a:gd name="connsiteX59" fmla="*/ 8778827 w 9517857"/>
              <a:gd name="connsiteY59" fmla="*/ 172936 h 918356"/>
              <a:gd name="connsiteX60" fmla="*/ 8855248 w 9517857"/>
              <a:gd name="connsiteY60" fmla="*/ 143149 h 918356"/>
              <a:gd name="connsiteX61" fmla="*/ 9010380 w 9517857"/>
              <a:gd name="connsiteY61" fmla="*/ 91891 h 918356"/>
              <a:gd name="connsiteX62" fmla="*/ 9110856 w 9517857"/>
              <a:gd name="connsiteY62" fmla="*/ 70997 h 918356"/>
              <a:gd name="connsiteX63" fmla="*/ 9268817 w 9517857"/>
              <a:gd name="connsiteY63" fmla="*/ 53082 h 918356"/>
              <a:gd name="connsiteX64" fmla="*/ 9316667 w 9517857"/>
              <a:gd name="connsiteY64" fmla="*/ 45047 h 918356"/>
              <a:gd name="connsiteX65" fmla="*/ 9428209 w 9517857"/>
              <a:gd name="connsiteY65" fmla="*/ 29923 h 918356"/>
              <a:gd name="connsiteX66" fmla="*/ 9488916 w 9517857"/>
              <a:gd name="connsiteY6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65449 w 9517857"/>
              <a:gd name="connsiteY50" fmla="*/ 258950 h 918356"/>
              <a:gd name="connsiteX51" fmla="*/ 7599285 w 9517857"/>
              <a:gd name="connsiteY51" fmla="*/ 266021 h 918356"/>
              <a:gd name="connsiteX52" fmla="*/ 7644411 w 9517857"/>
              <a:gd name="connsiteY52" fmla="*/ 258986 h 918356"/>
              <a:gd name="connsiteX53" fmla="*/ 7965805 w 9517857"/>
              <a:gd name="connsiteY53" fmla="*/ 200355 h 918356"/>
              <a:gd name="connsiteX54" fmla="*/ 8147401 w 9517857"/>
              <a:gd name="connsiteY54" fmla="*/ 205617 h 918356"/>
              <a:gd name="connsiteX55" fmla="*/ 8256033 w 9517857"/>
              <a:gd name="connsiteY55" fmla="*/ 193713 h 918356"/>
              <a:gd name="connsiteX56" fmla="*/ 8614948 w 9517857"/>
              <a:gd name="connsiteY56" fmla="*/ 168247 h 918356"/>
              <a:gd name="connsiteX57" fmla="*/ 8715976 w 9517857"/>
              <a:gd name="connsiteY57" fmla="*/ 178374 h 918356"/>
              <a:gd name="connsiteX58" fmla="*/ 8778827 w 9517857"/>
              <a:gd name="connsiteY58" fmla="*/ 172936 h 918356"/>
              <a:gd name="connsiteX59" fmla="*/ 8855248 w 9517857"/>
              <a:gd name="connsiteY59" fmla="*/ 143149 h 918356"/>
              <a:gd name="connsiteX60" fmla="*/ 9010380 w 9517857"/>
              <a:gd name="connsiteY60" fmla="*/ 91891 h 918356"/>
              <a:gd name="connsiteX61" fmla="*/ 9110856 w 9517857"/>
              <a:gd name="connsiteY61" fmla="*/ 70997 h 918356"/>
              <a:gd name="connsiteX62" fmla="*/ 9268817 w 9517857"/>
              <a:gd name="connsiteY62" fmla="*/ 53082 h 918356"/>
              <a:gd name="connsiteX63" fmla="*/ 9316667 w 9517857"/>
              <a:gd name="connsiteY63" fmla="*/ 45047 h 918356"/>
              <a:gd name="connsiteX64" fmla="*/ 9428209 w 9517857"/>
              <a:gd name="connsiteY64" fmla="*/ 29923 h 918356"/>
              <a:gd name="connsiteX65" fmla="*/ 9488916 w 9517857"/>
              <a:gd name="connsiteY6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33497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517857" h="918356">
                <a:moveTo>
                  <a:pt x="9488916" y="0"/>
                </a:moveTo>
                <a:cubicBezTo>
                  <a:pt x="9488916" y="4"/>
                  <a:pt x="9517857" y="8"/>
                  <a:pt x="9517857" y="12"/>
                </a:cubicBez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43787" y="896774"/>
                  <a:pt x="165164" y="876200"/>
                  <a:pt x="275005" y="823579"/>
                </a:cubicBezTo>
                <a:cubicBezTo>
                  <a:pt x="303983" y="822437"/>
                  <a:pt x="463362" y="797521"/>
                  <a:pt x="587824" y="798195"/>
                </a:cubicBezTo>
                <a:cubicBezTo>
                  <a:pt x="671820" y="782014"/>
                  <a:pt x="709249" y="756211"/>
                  <a:pt x="752936" y="742843"/>
                </a:cubicBezTo>
                <a:cubicBezTo>
                  <a:pt x="753143" y="742108"/>
                  <a:pt x="855524" y="731802"/>
                  <a:pt x="855732" y="731068"/>
                </a:cubicBezTo>
                <a:lnTo>
                  <a:pt x="901402" y="72904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142754" y="725374"/>
                </a:lnTo>
                <a:cubicBezTo>
                  <a:pt x="1161934" y="741488"/>
                  <a:pt x="1192998" y="730741"/>
                  <a:pt x="1218120" y="713280"/>
                </a:cubicBezTo>
                <a:cubicBezTo>
                  <a:pt x="1288137" y="728145"/>
                  <a:pt x="1441266" y="703136"/>
                  <a:pt x="1580688" y="693697"/>
                </a:cubicBezTo>
                <a:cubicBezTo>
                  <a:pt x="1690220" y="687940"/>
                  <a:pt x="1953329" y="686327"/>
                  <a:pt x="2054652" y="656648"/>
                </a:cubicBezTo>
                <a:cubicBezTo>
                  <a:pt x="2197919" y="640009"/>
                  <a:pt x="2242213" y="602231"/>
                  <a:pt x="2440292" y="593862"/>
                </a:cubicBezTo>
                <a:cubicBezTo>
                  <a:pt x="2498054" y="570795"/>
                  <a:pt x="2487814" y="582373"/>
                  <a:pt x="2547829" y="566150"/>
                </a:cubicBezTo>
                <a:cubicBezTo>
                  <a:pt x="2590063" y="560511"/>
                  <a:pt x="2663785" y="562604"/>
                  <a:pt x="2693698" y="560029"/>
                </a:cubicBezTo>
                <a:lnTo>
                  <a:pt x="2727306" y="550698"/>
                </a:lnTo>
                <a:cubicBezTo>
                  <a:pt x="2848692" y="554400"/>
                  <a:pt x="2958192" y="511095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68071" y="460774"/>
                  <a:pt x="3306712" y="445937"/>
                  <a:pt x="3349632" y="432583"/>
                </a:cubicBezTo>
                <a:cubicBezTo>
                  <a:pt x="3395846" y="408723"/>
                  <a:pt x="3413121" y="424108"/>
                  <a:pt x="3479593" y="390437"/>
                </a:cubicBezTo>
                <a:cubicBezTo>
                  <a:pt x="3529028" y="395323"/>
                  <a:pt x="3558345" y="374635"/>
                  <a:pt x="3651428" y="361807"/>
                </a:cubicBezTo>
                <a:cubicBezTo>
                  <a:pt x="3712185" y="356842"/>
                  <a:pt x="3797071" y="361397"/>
                  <a:pt x="3844133" y="360648"/>
                </a:cubicBezTo>
                <a:cubicBezTo>
                  <a:pt x="3874763" y="358421"/>
                  <a:pt x="3894424" y="355381"/>
                  <a:pt x="3933803" y="357315"/>
                </a:cubicBezTo>
                <a:cubicBezTo>
                  <a:pt x="4070513" y="389944"/>
                  <a:pt x="4159924" y="363190"/>
                  <a:pt x="4266740" y="361454"/>
                </a:cubicBezTo>
                <a:cubicBezTo>
                  <a:pt x="4363217" y="355226"/>
                  <a:pt x="4418727" y="331705"/>
                  <a:pt x="4512664" y="319948"/>
                </a:cubicBezTo>
                <a:cubicBezTo>
                  <a:pt x="4570011" y="315138"/>
                  <a:pt x="4557768" y="315381"/>
                  <a:pt x="4616423" y="290914"/>
                </a:cubicBezTo>
                <a:cubicBezTo>
                  <a:pt x="4661524" y="279000"/>
                  <a:pt x="4734615" y="256339"/>
                  <a:pt x="4783273" y="248463"/>
                </a:cubicBezTo>
                <a:cubicBezTo>
                  <a:pt x="4821293" y="243604"/>
                  <a:pt x="4827846" y="257317"/>
                  <a:pt x="4908371" y="243659"/>
                </a:cubicBezTo>
                <a:cubicBezTo>
                  <a:pt x="4986658" y="247358"/>
                  <a:pt x="5178049" y="283488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08968" y="179307"/>
                  <a:pt x="5723211" y="165860"/>
                  <a:pt x="5826043" y="148073"/>
                </a:cubicBezTo>
                <a:cubicBezTo>
                  <a:pt x="5943127" y="133166"/>
                  <a:pt x="5887129" y="193078"/>
                  <a:pt x="6007627" y="147126"/>
                </a:cubicBezTo>
                <a:cubicBezTo>
                  <a:pt x="6068978" y="147742"/>
                  <a:pt x="6148527" y="146022"/>
                  <a:pt x="6194152" y="151772"/>
                </a:cubicBezTo>
                <a:cubicBezTo>
                  <a:pt x="6222009" y="167972"/>
                  <a:pt x="6263706" y="156680"/>
                  <a:pt x="6281379" y="181626"/>
                </a:cubicBezTo>
                <a:cubicBezTo>
                  <a:pt x="6323773" y="183727"/>
                  <a:pt x="6445146" y="170059"/>
                  <a:pt x="6489033" y="167648"/>
                </a:cubicBezTo>
                <a:cubicBezTo>
                  <a:pt x="6545473" y="165758"/>
                  <a:pt x="6493438" y="156983"/>
                  <a:pt x="6544700" y="167161"/>
                </a:cubicBezTo>
                <a:cubicBezTo>
                  <a:pt x="6608542" y="169179"/>
                  <a:pt x="6633758" y="161125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1725" y="216289"/>
                  <a:pt x="7065221" y="227531"/>
                </a:cubicBezTo>
                <a:cubicBezTo>
                  <a:pt x="7128717" y="238773"/>
                  <a:pt x="7283197" y="241480"/>
                  <a:pt x="7358195" y="251740"/>
                </a:cubicBezTo>
                <a:cubicBezTo>
                  <a:pt x="7482863" y="251440"/>
                  <a:pt x="7483241" y="278242"/>
                  <a:pt x="7599285" y="266021"/>
                </a:cubicBezTo>
                <a:cubicBezTo>
                  <a:pt x="7611616" y="262940"/>
                  <a:pt x="7602325" y="281791"/>
                  <a:pt x="7644411" y="258986"/>
                </a:cubicBezTo>
                <a:cubicBezTo>
                  <a:pt x="7708470" y="261472"/>
                  <a:pt x="7881974" y="209250"/>
                  <a:pt x="7965805" y="200355"/>
                </a:cubicBezTo>
                <a:cubicBezTo>
                  <a:pt x="8039440" y="22368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33957" y="187485"/>
                  <a:pt x="8410522" y="174161"/>
                  <a:pt x="8614948" y="168247"/>
                </a:cubicBezTo>
                <a:cubicBezTo>
                  <a:pt x="8643157" y="17352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806309" y="165993"/>
                  <a:pt x="8813197" y="165802"/>
                  <a:pt x="8855248" y="143149"/>
                </a:cubicBezTo>
                <a:cubicBezTo>
                  <a:pt x="8915094" y="111285"/>
                  <a:pt x="8990027" y="124198"/>
                  <a:pt x="9010380" y="91891"/>
                </a:cubicBezTo>
                <a:cubicBezTo>
                  <a:pt x="9027103" y="89553"/>
                  <a:pt x="9092266" y="72386"/>
                  <a:pt x="9110856" y="70997"/>
                </a:cubicBezTo>
                <a:cubicBezTo>
                  <a:pt x="9153978" y="71359"/>
                  <a:pt x="9209809" y="53285"/>
                  <a:pt x="9268817" y="53082"/>
                </a:cubicBezTo>
                <a:cubicBezTo>
                  <a:pt x="9279136" y="58888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lnTo>
                  <a:pt x="9488916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F3B7C-9F3B-D35C-D31D-A708BA7CC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71" y="908471"/>
            <a:ext cx="10287000" cy="7675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Decisions for Shop Actions:</a:t>
            </a:r>
          </a:p>
        </p:txBody>
      </p:sp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7F7F76C9-0CF7-AFD9-6B2F-A3F80A049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9171" y="3029877"/>
            <a:ext cx="10837029" cy="25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6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D62E216-74AA-4F99-82B7-C38E49015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13A83A9-D622-44F4-98DB-A8E46D83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-2"/>
            <a:ext cx="9961850" cy="1766326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01402 w 9517857"/>
              <a:gd name="connsiteY21" fmla="*/ 72904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326401 h 996838"/>
              <a:gd name="connsiteX1" fmla="*/ 4689051 w 9517857"/>
              <a:gd name="connsiteY1" fmla="*/ 329450 h 996838"/>
              <a:gd name="connsiteX2" fmla="*/ 4687244 w 9517857"/>
              <a:gd name="connsiteY2" fmla="*/ 329780 h 996838"/>
              <a:gd name="connsiteX3" fmla="*/ 4686423 w 9517857"/>
              <a:gd name="connsiteY3" fmla="*/ 326401 h 996838"/>
              <a:gd name="connsiteX4" fmla="*/ 4685225 w 9517857"/>
              <a:gd name="connsiteY4" fmla="*/ 325012 h 996838"/>
              <a:gd name="connsiteX5" fmla="*/ 4686133 w 9517857"/>
              <a:gd name="connsiteY5" fmla="*/ 325209 h 996838"/>
              <a:gd name="connsiteX6" fmla="*/ 4686423 w 9517857"/>
              <a:gd name="connsiteY6" fmla="*/ 326401 h 996838"/>
              <a:gd name="connsiteX7" fmla="*/ 4685225 w 9517857"/>
              <a:gd name="connsiteY7" fmla="*/ 325012 h 996838"/>
              <a:gd name="connsiteX8" fmla="*/ 9517856 w 9517857"/>
              <a:gd name="connsiteY8" fmla="*/ 0 h 996838"/>
              <a:gd name="connsiteX9" fmla="*/ 9517857 w 9517857"/>
              <a:gd name="connsiteY9" fmla="*/ 78494 h 996838"/>
              <a:gd name="connsiteX10" fmla="*/ 9517857 w 9517857"/>
              <a:gd name="connsiteY10" fmla="*/ 996838 h 996838"/>
              <a:gd name="connsiteX11" fmla="*/ 14604 w 9517857"/>
              <a:gd name="connsiteY11" fmla="*/ 996838 h 996838"/>
              <a:gd name="connsiteX12" fmla="*/ 12841 w 9517857"/>
              <a:gd name="connsiteY12" fmla="*/ 996245 h 996838"/>
              <a:gd name="connsiteX13" fmla="*/ 93 w 9517857"/>
              <a:gd name="connsiteY13" fmla="*/ 990953 h 996838"/>
              <a:gd name="connsiteX14" fmla="*/ 58674 w 9517857"/>
              <a:gd name="connsiteY14" fmla="*/ 968804 h 996838"/>
              <a:gd name="connsiteX15" fmla="*/ 275005 w 9517857"/>
              <a:gd name="connsiteY15" fmla="*/ 885711 h 996838"/>
              <a:gd name="connsiteX16" fmla="*/ 587824 w 9517857"/>
              <a:gd name="connsiteY16" fmla="*/ 876677 h 996838"/>
              <a:gd name="connsiteX17" fmla="*/ 727985 w 9517857"/>
              <a:gd name="connsiteY17" fmla="*/ 798308 h 996838"/>
              <a:gd name="connsiteX18" fmla="*/ 778982 w 9517857"/>
              <a:gd name="connsiteY18" fmla="*/ 788624 h 996838"/>
              <a:gd name="connsiteX19" fmla="*/ 849944 w 9517857"/>
              <a:gd name="connsiteY19" fmla="*/ 796469 h 996838"/>
              <a:gd name="connsiteX20" fmla="*/ 901402 w 9517857"/>
              <a:gd name="connsiteY20" fmla="*/ 807527 h 996838"/>
              <a:gd name="connsiteX21" fmla="*/ 930946 w 9517857"/>
              <a:gd name="connsiteY21" fmla="*/ 812528 h 996838"/>
              <a:gd name="connsiteX22" fmla="*/ 986250 w 9517857"/>
              <a:gd name="connsiteY22" fmla="*/ 792012 h 996838"/>
              <a:gd name="connsiteX23" fmla="*/ 1013752 w 9517857"/>
              <a:gd name="connsiteY23" fmla="*/ 791843 h 996838"/>
              <a:gd name="connsiteX24" fmla="*/ 1023734 w 9517857"/>
              <a:gd name="connsiteY24" fmla="*/ 797053 h 996838"/>
              <a:gd name="connsiteX25" fmla="*/ 1063207 w 9517857"/>
              <a:gd name="connsiteY25" fmla="*/ 794133 h 996838"/>
              <a:gd name="connsiteX26" fmla="*/ 1081980 w 9517857"/>
              <a:gd name="connsiteY26" fmla="*/ 816937 h 996838"/>
              <a:gd name="connsiteX27" fmla="*/ 1218120 w 9517857"/>
              <a:gd name="connsiteY27" fmla="*/ 791762 h 996838"/>
              <a:gd name="connsiteX28" fmla="*/ 1397459 w 9517857"/>
              <a:gd name="connsiteY28" fmla="*/ 769672 h 996838"/>
              <a:gd name="connsiteX29" fmla="*/ 1580688 w 9517857"/>
              <a:gd name="connsiteY29" fmla="*/ 772179 h 996838"/>
              <a:gd name="connsiteX30" fmla="*/ 1772334 w 9517857"/>
              <a:gd name="connsiteY30" fmla="*/ 789122 h 996838"/>
              <a:gd name="connsiteX31" fmla="*/ 2002561 w 9517857"/>
              <a:gd name="connsiteY31" fmla="*/ 738399 h 996838"/>
              <a:gd name="connsiteX32" fmla="*/ 2135144 w 9517857"/>
              <a:gd name="connsiteY32" fmla="*/ 714983 h 996838"/>
              <a:gd name="connsiteX33" fmla="*/ 2440292 w 9517857"/>
              <a:gd name="connsiteY33" fmla="*/ 672344 h 996838"/>
              <a:gd name="connsiteX34" fmla="*/ 2547829 w 9517857"/>
              <a:gd name="connsiteY34" fmla="*/ 644632 h 996838"/>
              <a:gd name="connsiteX35" fmla="*/ 2658055 w 9517857"/>
              <a:gd name="connsiteY35" fmla="*/ 657209 h 996838"/>
              <a:gd name="connsiteX36" fmla="*/ 2693698 w 9517857"/>
              <a:gd name="connsiteY36" fmla="*/ 638511 h 996838"/>
              <a:gd name="connsiteX37" fmla="*/ 2699673 w 9517857"/>
              <a:gd name="connsiteY37" fmla="*/ 634882 h 996838"/>
              <a:gd name="connsiteX38" fmla="*/ 2727306 w 9517857"/>
              <a:gd name="connsiteY38" fmla="*/ 629180 h 996838"/>
              <a:gd name="connsiteX39" fmla="*/ 2730451 w 9517857"/>
              <a:gd name="connsiteY39" fmla="*/ 616540 h 996838"/>
              <a:gd name="connsiteX40" fmla="*/ 2768713 w 9517857"/>
              <a:gd name="connsiteY40" fmla="*/ 600057 h 996838"/>
              <a:gd name="connsiteX41" fmla="*/ 2820868 w 9517857"/>
              <a:gd name="connsiteY41" fmla="*/ 592642 h 996838"/>
              <a:gd name="connsiteX42" fmla="*/ 3073635 w 9517857"/>
              <a:gd name="connsiteY42" fmla="*/ 569776 h 996838"/>
              <a:gd name="connsiteX43" fmla="*/ 3222071 w 9517857"/>
              <a:gd name="connsiteY43" fmla="*/ 549041 h 996838"/>
              <a:gd name="connsiteX44" fmla="*/ 3274069 w 9517857"/>
              <a:gd name="connsiteY44" fmla="*/ 530087 h 996838"/>
              <a:gd name="connsiteX45" fmla="*/ 3349632 w 9517857"/>
              <a:gd name="connsiteY45" fmla="*/ 511065 h 996838"/>
              <a:gd name="connsiteX46" fmla="*/ 3479593 w 9517857"/>
              <a:gd name="connsiteY46" fmla="*/ 468919 h 996838"/>
              <a:gd name="connsiteX47" fmla="*/ 3651428 w 9517857"/>
              <a:gd name="connsiteY47" fmla="*/ 440289 h 996838"/>
              <a:gd name="connsiteX48" fmla="*/ 3750023 w 9517857"/>
              <a:gd name="connsiteY48" fmla="*/ 449160 h 996838"/>
              <a:gd name="connsiteX49" fmla="*/ 3844133 w 9517857"/>
              <a:gd name="connsiteY49" fmla="*/ 439130 h 996838"/>
              <a:gd name="connsiteX50" fmla="*/ 3933803 w 9517857"/>
              <a:gd name="connsiteY50" fmla="*/ 435797 h 996838"/>
              <a:gd name="connsiteX51" fmla="*/ 4266740 w 9517857"/>
              <a:gd name="connsiteY51" fmla="*/ 439936 h 996838"/>
              <a:gd name="connsiteX52" fmla="*/ 4430770 w 9517857"/>
              <a:gd name="connsiteY52" fmla="*/ 421125 h 996838"/>
              <a:gd name="connsiteX53" fmla="*/ 4512664 w 9517857"/>
              <a:gd name="connsiteY53" fmla="*/ 398430 h 996838"/>
              <a:gd name="connsiteX54" fmla="*/ 4616423 w 9517857"/>
              <a:gd name="connsiteY54" fmla="*/ 369396 h 996838"/>
              <a:gd name="connsiteX55" fmla="*/ 4691675 w 9517857"/>
              <a:gd name="connsiteY55" fmla="*/ 332493 h 996838"/>
              <a:gd name="connsiteX56" fmla="*/ 4689051 w 9517857"/>
              <a:gd name="connsiteY56" fmla="*/ 329450 h 996838"/>
              <a:gd name="connsiteX57" fmla="*/ 4719994 w 9517857"/>
              <a:gd name="connsiteY57" fmla="*/ 323789 h 996838"/>
              <a:gd name="connsiteX58" fmla="*/ 4752894 w 9517857"/>
              <a:gd name="connsiteY58" fmla="*/ 318357 h 996838"/>
              <a:gd name="connsiteX59" fmla="*/ 4769329 w 9517857"/>
              <a:gd name="connsiteY59" fmla="*/ 312067 h 996838"/>
              <a:gd name="connsiteX60" fmla="*/ 4775634 w 9517857"/>
              <a:gd name="connsiteY60" fmla="*/ 312545 h 996838"/>
              <a:gd name="connsiteX61" fmla="*/ 4790452 w 9517857"/>
              <a:gd name="connsiteY61" fmla="*/ 312054 h 996838"/>
              <a:gd name="connsiteX62" fmla="*/ 4789062 w 9517857"/>
              <a:gd name="connsiteY62" fmla="*/ 320406 h 996838"/>
              <a:gd name="connsiteX63" fmla="*/ 4827826 w 9517857"/>
              <a:gd name="connsiteY63" fmla="*/ 325459 h 996838"/>
              <a:gd name="connsiteX64" fmla="*/ 4892569 w 9517857"/>
              <a:gd name="connsiteY64" fmla="*/ 328415 h 996838"/>
              <a:gd name="connsiteX65" fmla="*/ 4896611 w 9517857"/>
              <a:gd name="connsiteY65" fmla="*/ 318930 h 996838"/>
              <a:gd name="connsiteX66" fmla="*/ 4917286 w 9517857"/>
              <a:gd name="connsiteY66" fmla="*/ 322141 h 996838"/>
              <a:gd name="connsiteX67" fmla="*/ 4981173 w 9517857"/>
              <a:gd name="connsiteY67" fmla="*/ 325585 h 996838"/>
              <a:gd name="connsiteX68" fmla="*/ 5060397 w 9517857"/>
              <a:gd name="connsiteY68" fmla="*/ 342170 h 996838"/>
              <a:gd name="connsiteX69" fmla="*/ 5252996 w 9517857"/>
              <a:gd name="connsiteY69" fmla="*/ 349137 h 996838"/>
              <a:gd name="connsiteX70" fmla="*/ 5358056 w 9517857"/>
              <a:gd name="connsiteY70" fmla="*/ 325730 h 996838"/>
              <a:gd name="connsiteX71" fmla="*/ 5426496 w 9517857"/>
              <a:gd name="connsiteY71" fmla="*/ 313624 h 996838"/>
              <a:gd name="connsiteX72" fmla="*/ 5497161 w 9517857"/>
              <a:gd name="connsiteY72" fmla="*/ 307290 h 996838"/>
              <a:gd name="connsiteX73" fmla="*/ 5826043 w 9517857"/>
              <a:gd name="connsiteY73" fmla="*/ 226555 h 996838"/>
              <a:gd name="connsiteX74" fmla="*/ 6013415 w 9517857"/>
              <a:gd name="connsiteY74" fmla="*/ 215798 h 996838"/>
              <a:gd name="connsiteX75" fmla="*/ 6080994 w 9517857"/>
              <a:gd name="connsiteY75" fmla="*/ 221420 h 996838"/>
              <a:gd name="connsiteX76" fmla="*/ 6194152 w 9517857"/>
              <a:gd name="connsiteY76" fmla="*/ 230254 h 996838"/>
              <a:gd name="connsiteX77" fmla="*/ 6281379 w 9517857"/>
              <a:gd name="connsiteY77" fmla="*/ 260108 h 996838"/>
              <a:gd name="connsiteX78" fmla="*/ 6374947 w 9517857"/>
              <a:gd name="connsiteY78" fmla="*/ 258281 h 996838"/>
              <a:gd name="connsiteX79" fmla="*/ 6448518 w 9517857"/>
              <a:gd name="connsiteY79" fmla="*/ 242860 h 996838"/>
              <a:gd name="connsiteX80" fmla="*/ 6544700 w 9517857"/>
              <a:gd name="connsiteY80" fmla="*/ 245643 h 996838"/>
              <a:gd name="connsiteX81" fmla="*/ 6648353 w 9517857"/>
              <a:gd name="connsiteY81" fmla="*/ 250732 h 996838"/>
              <a:gd name="connsiteX82" fmla="*/ 6736227 w 9517857"/>
              <a:gd name="connsiteY82" fmla="*/ 251698 h 996838"/>
              <a:gd name="connsiteX83" fmla="*/ 6977218 w 9517857"/>
              <a:gd name="connsiteY83" fmla="*/ 262771 h 996838"/>
              <a:gd name="connsiteX84" fmla="*/ 7065221 w 9517857"/>
              <a:gd name="connsiteY84" fmla="*/ 306013 h 996838"/>
              <a:gd name="connsiteX85" fmla="*/ 7358195 w 9517857"/>
              <a:gd name="connsiteY85" fmla="*/ 330222 h 996838"/>
              <a:gd name="connsiteX86" fmla="*/ 7565449 w 9517857"/>
              <a:gd name="connsiteY86" fmla="*/ 337432 h 996838"/>
              <a:gd name="connsiteX87" fmla="*/ 7599285 w 9517857"/>
              <a:gd name="connsiteY87" fmla="*/ 344503 h 996838"/>
              <a:gd name="connsiteX88" fmla="*/ 7644411 w 9517857"/>
              <a:gd name="connsiteY88" fmla="*/ 337468 h 996838"/>
              <a:gd name="connsiteX89" fmla="*/ 7825110 w 9517857"/>
              <a:gd name="connsiteY89" fmla="*/ 307591 h 996838"/>
              <a:gd name="connsiteX90" fmla="*/ 7965805 w 9517857"/>
              <a:gd name="connsiteY90" fmla="*/ 278837 h 996838"/>
              <a:gd name="connsiteX91" fmla="*/ 8147401 w 9517857"/>
              <a:gd name="connsiteY91" fmla="*/ 284099 h 996838"/>
              <a:gd name="connsiteX92" fmla="*/ 8256033 w 9517857"/>
              <a:gd name="connsiteY92" fmla="*/ 272195 h 996838"/>
              <a:gd name="connsiteX93" fmla="*/ 8410677 w 9517857"/>
              <a:gd name="connsiteY93" fmla="*/ 250649 h 996838"/>
              <a:gd name="connsiteX94" fmla="*/ 8617841 w 9517857"/>
              <a:gd name="connsiteY94" fmla="*/ 233649 h 996838"/>
              <a:gd name="connsiteX95" fmla="*/ 8715976 w 9517857"/>
              <a:gd name="connsiteY95" fmla="*/ 256856 h 996838"/>
              <a:gd name="connsiteX96" fmla="*/ 8778827 w 9517857"/>
              <a:gd name="connsiteY96" fmla="*/ 251418 h 996838"/>
              <a:gd name="connsiteX97" fmla="*/ 8840778 w 9517857"/>
              <a:gd name="connsiteY97" fmla="*/ 221631 h 996838"/>
              <a:gd name="connsiteX98" fmla="*/ 9010380 w 9517857"/>
              <a:gd name="connsiteY98" fmla="*/ 170373 h 996838"/>
              <a:gd name="connsiteX99" fmla="*/ 9110856 w 9517857"/>
              <a:gd name="connsiteY99" fmla="*/ 149479 h 996838"/>
              <a:gd name="connsiteX100" fmla="*/ 9268817 w 9517857"/>
              <a:gd name="connsiteY100" fmla="*/ 131564 h 996838"/>
              <a:gd name="connsiteX101" fmla="*/ 9316667 w 9517857"/>
              <a:gd name="connsiteY101" fmla="*/ 123529 h 996838"/>
              <a:gd name="connsiteX102" fmla="*/ 9428209 w 9517857"/>
              <a:gd name="connsiteY102" fmla="*/ 108405 h 996838"/>
              <a:gd name="connsiteX103" fmla="*/ 9517856 w 9517857"/>
              <a:gd name="connsiteY103" fmla="*/ 0 h 996838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826683 w 9517857"/>
              <a:gd name="connsiteY62" fmla="*/ 163442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775634 w 9517857"/>
              <a:gd name="connsiteY60" fmla="*/ 235938 h 920231"/>
              <a:gd name="connsiteX61" fmla="*/ 4807816 w 9517857"/>
              <a:gd name="connsiteY61" fmla="*/ 0 h 920231"/>
              <a:gd name="connsiteX62" fmla="*/ 4826683 w 9517857"/>
              <a:gd name="connsiteY62" fmla="*/ 165317 h 920231"/>
              <a:gd name="connsiteX63" fmla="*/ 4827826 w 9517857"/>
              <a:gd name="connsiteY63" fmla="*/ 248852 h 920231"/>
              <a:gd name="connsiteX64" fmla="*/ 4892569 w 9517857"/>
              <a:gd name="connsiteY64" fmla="*/ 251808 h 920231"/>
              <a:gd name="connsiteX65" fmla="*/ 4896611 w 9517857"/>
              <a:gd name="connsiteY65" fmla="*/ 242323 h 920231"/>
              <a:gd name="connsiteX66" fmla="*/ 4917286 w 9517857"/>
              <a:gd name="connsiteY66" fmla="*/ 245534 h 920231"/>
              <a:gd name="connsiteX67" fmla="*/ 4981173 w 9517857"/>
              <a:gd name="connsiteY67" fmla="*/ 248978 h 920231"/>
              <a:gd name="connsiteX68" fmla="*/ 5060397 w 9517857"/>
              <a:gd name="connsiteY68" fmla="*/ 265563 h 920231"/>
              <a:gd name="connsiteX69" fmla="*/ 5252996 w 9517857"/>
              <a:gd name="connsiteY69" fmla="*/ 272530 h 920231"/>
              <a:gd name="connsiteX70" fmla="*/ 5358056 w 9517857"/>
              <a:gd name="connsiteY70" fmla="*/ 249123 h 920231"/>
              <a:gd name="connsiteX71" fmla="*/ 5426496 w 9517857"/>
              <a:gd name="connsiteY71" fmla="*/ 237017 h 920231"/>
              <a:gd name="connsiteX72" fmla="*/ 5497161 w 9517857"/>
              <a:gd name="connsiteY72" fmla="*/ 230683 h 920231"/>
              <a:gd name="connsiteX73" fmla="*/ 5826043 w 9517857"/>
              <a:gd name="connsiteY73" fmla="*/ 149948 h 920231"/>
              <a:gd name="connsiteX74" fmla="*/ 6013415 w 9517857"/>
              <a:gd name="connsiteY74" fmla="*/ 139191 h 920231"/>
              <a:gd name="connsiteX75" fmla="*/ 6080994 w 9517857"/>
              <a:gd name="connsiteY75" fmla="*/ 144813 h 920231"/>
              <a:gd name="connsiteX76" fmla="*/ 6194152 w 9517857"/>
              <a:gd name="connsiteY76" fmla="*/ 153647 h 920231"/>
              <a:gd name="connsiteX77" fmla="*/ 6281379 w 9517857"/>
              <a:gd name="connsiteY77" fmla="*/ 183501 h 920231"/>
              <a:gd name="connsiteX78" fmla="*/ 6374947 w 9517857"/>
              <a:gd name="connsiteY78" fmla="*/ 181674 h 920231"/>
              <a:gd name="connsiteX79" fmla="*/ 6448518 w 9517857"/>
              <a:gd name="connsiteY79" fmla="*/ 166253 h 920231"/>
              <a:gd name="connsiteX80" fmla="*/ 6544700 w 9517857"/>
              <a:gd name="connsiteY80" fmla="*/ 169036 h 920231"/>
              <a:gd name="connsiteX81" fmla="*/ 6648353 w 9517857"/>
              <a:gd name="connsiteY81" fmla="*/ 174125 h 920231"/>
              <a:gd name="connsiteX82" fmla="*/ 6736227 w 9517857"/>
              <a:gd name="connsiteY82" fmla="*/ 175091 h 920231"/>
              <a:gd name="connsiteX83" fmla="*/ 6977218 w 9517857"/>
              <a:gd name="connsiteY83" fmla="*/ 186164 h 920231"/>
              <a:gd name="connsiteX84" fmla="*/ 7065221 w 9517857"/>
              <a:gd name="connsiteY84" fmla="*/ 229406 h 920231"/>
              <a:gd name="connsiteX85" fmla="*/ 7358195 w 9517857"/>
              <a:gd name="connsiteY85" fmla="*/ 253615 h 920231"/>
              <a:gd name="connsiteX86" fmla="*/ 7565449 w 9517857"/>
              <a:gd name="connsiteY86" fmla="*/ 260825 h 920231"/>
              <a:gd name="connsiteX87" fmla="*/ 7599285 w 9517857"/>
              <a:gd name="connsiteY87" fmla="*/ 267896 h 920231"/>
              <a:gd name="connsiteX88" fmla="*/ 7644411 w 9517857"/>
              <a:gd name="connsiteY88" fmla="*/ 260861 h 920231"/>
              <a:gd name="connsiteX89" fmla="*/ 7825110 w 9517857"/>
              <a:gd name="connsiteY89" fmla="*/ 230984 h 920231"/>
              <a:gd name="connsiteX90" fmla="*/ 7965805 w 9517857"/>
              <a:gd name="connsiteY90" fmla="*/ 202230 h 920231"/>
              <a:gd name="connsiteX91" fmla="*/ 8147401 w 9517857"/>
              <a:gd name="connsiteY91" fmla="*/ 207492 h 920231"/>
              <a:gd name="connsiteX92" fmla="*/ 8256033 w 9517857"/>
              <a:gd name="connsiteY92" fmla="*/ 195588 h 920231"/>
              <a:gd name="connsiteX93" fmla="*/ 8410677 w 9517857"/>
              <a:gd name="connsiteY93" fmla="*/ 174042 h 920231"/>
              <a:gd name="connsiteX94" fmla="*/ 8617841 w 9517857"/>
              <a:gd name="connsiteY94" fmla="*/ 157042 h 920231"/>
              <a:gd name="connsiteX95" fmla="*/ 8715976 w 9517857"/>
              <a:gd name="connsiteY95" fmla="*/ 180249 h 920231"/>
              <a:gd name="connsiteX96" fmla="*/ 8778827 w 9517857"/>
              <a:gd name="connsiteY96" fmla="*/ 174811 h 920231"/>
              <a:gd name="connsiteX97" fmla="*/ 8840778 w 9517857"/>
              <a:gd name="connsiteY97" fmla="*/ 145024 h 920231"/>
              <a:gd name="connsiteX98" fmla="*/ 9010380 w 9517857"/>
              <a:gd name="connsiteY98" fmla="*/ 93766 h 920231"/>
              <a:gd name="connsiteX99" fmla="*/ 9110856 w 9517857"/>
              <a:gd name="connsiteY99" fmla="*/ 72872 h 920231"/>
              <a:gd name="connsiteX100" fmla="*/ 9268817 w 9517857"/>
              <a:gd name="connsiteY100" fmla="*/ 54957 h 920231"/>
              <a:gd name="connsiteX101" fmla="*/ 9316667 w 9517857"/>
              <a:gd name="connsiteY101" fmla="*/ 46922 h 920231"/>
              <a:gd name="connsiteX102" fmla="*/ 9428209 w 9517857"/>
              <a:gd name="connsiteY102" fmla="*/ 31798 h 920231"/>
              <a:gd name="connsiteX103" fmla="*/ 9488916 w 9517857"/>
              <a:gd name="connsiteY103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807816 w 9517857"/>
              <a:gd name="connsiteY60" fmla="*/ 0 h 920231"/>
              <a:gd name="connsiteX61" fmla="*/ 4826683 w 9517857"/>
              <a:gd name="connsiteY61" fmla="*/ 165317 h 920231"/>
              <a:gd name="connsiteX62" fmla="*/ 4827826 w 9517857"/>
              <a:gd name="connsiteY62" fmla="*/ 248852 h 920231"/>
              <a:gd name="connsiteX63" fmla="*/ 4892569 w 9517857"/>
              <a:gd name="connsiteY63" fmla="*/ 251808 h 920231"/>
              <a:gd name="connsiteX64" fmla="*/ 4896611 w 9517857"/>
              <a:gd name="connsiteY64" fmla="*/ 242323 h 920231"/>
              <a:gd name="connsiteX65" fmla="*/ 4917286 w 9517857"/>
              <a:gd name="connsiteY65" fmla="*/ 245534 h 920231"/>
              <a:gd name="connsiteX66" fmla="*/ 4981173 w 9517857"/>
              <a:gd name="connsiteY66" fmla="*/ 248978 h 920231"/>
              <a:gd name="connsiteX67" fmla="*/ 5060397 w 9517857"/>
              <a:gd name="connsiteY67" fmla="*/ 265563 h 920231"/>
              <a:gd name="connsiteX68" fmla="*/ 5252996 w 9517857"/>
              <a:gd name="connsiteY68" fmla="*/ 272530 h 920231"/>
              <a:gd name="connsiteX69" fmla="*/ 5358056 w 9517857"/>
              <a:gd name="connsiteY69" fmla="*/ 249123 h 920231"/>
              <a:gd name="connsiteX70" fmla="*/ 5426496 w 9517857"/>
              <a:gd name="connsiteY70" fmla="*/ 237017 h 920231"/>
              <a:gd name="connsiteX71" fmla="*/ 5497161 w 9517857"/>
              <a:gd name="connsiteY71" fmla="*/ 230683 h 920231"/>
              <a:gd name="connsiteX72" fmla="*/ 5826043 w 9517857"/>
              <a:gd name="connsiteY72" fmla="*/ 149948 h 920231"/>
              <a:gd name="connsiteX73" fmla="*/ 6013415 w 9517857"/>
              <a:gd name="connsiteY73" fmla="*/ 139191 h 920231"/>
              <a:gd name="connsiteX74" fmla="*/ 6080994 w 9517857"/>
              <a:gd name="connsiteY74" fmla="*/ 144813 h 920231"/>
              <a:gd name="connsiteX75" fmla="*/ 6194152 w 9517857"/>
              <a:gd name="connsiteY75" fmla="*/ 153647 h 920231"/>
              <a:gd name="connsiteX76" fmla="*/ 6281379 w 9517857"/>
              <a:gd name="connsiteY76" fmla="*/ 183501 h 920231"/>
              <a:gd name="connsiteX77" fmla="*/ 6374947 w 9517857"/>
              <a:gd name="connsiteY77" fmla="*/ 181674 h 920231"/>
              <a:gd name="connsiteX78" fmla="*/ 6448518 w 9517857"/>
              <a:gd name="connsiteY78" fmla="*/ 166253 h 920231"/>
              <a:gd name="connsiteX79" fmla="*/ 6544700 w 9517857"/>
              <a:gd name="connsiteY79" fmla="*/ 169036 h 920231"/>
              <a:gd name="connsiteX80" fmla="*/ 6648353 w 9517857"/>
              <a:gd name="connsiteY80" fmla="*/ 174125 h 920231"/>
              <a:gd name="connsiteX81" fmla="*/ 6736227 w 9517857"/>
              <a:gd name="connsiteY81" fmla="*/ 175091 h 920231"/>
              <a:gd name="connsiteX82" fmla="*/ 6977218 w 9517857"/>
              <a:gd name="connsiteY82" fmla="*/ 186164 h 920231"/>
              <a:gd name="connsiteX83" fmla="*/ 7065221 w 9517857"/>
              <a:gd name="connsiteY83" fmla="*/ 229406 h 920231"/>
              <a:gd name="connsiteX84" fmla="*/ 7358195 w 9517857"/>
              <a:gd name="connsiteY84" fmla="*/ 253615 h 920231"/>
              <a:gd name="connsiteX85" fmla="*/ 7565449 w 9517857"/>
              <a:gd name="connsiteY85" fmla="*/ 260825 h 920231"/>
              <a:gd name="connsiteX86" fmla="*/ 7599285 w 9517857"/>
              <a:gd name="connsiteY86" fmla="*/ 267896 h 920231"/>
              <a:gd name="connsiteX87" fmla="*/ 7644411 w 9517857"/>
              <a:gd name="connsiteY87" fmla="*/ 260861 h 920231"/>
              <a:gd name="connsiteX88" fmla="*/ 7825110 w 9517857"/>
              <a:gd name="connsiteY88" fmla="*/ 230984 h 920231"/>
              <a:gd name="connsiteX89" fmla="*/ 7965805 w 9517857"/>
              <a:gd name="connsiteY89" fmla="*/ 202230 h 920231"/>
              <a:gd name="connsiteX90" fmla="*/ 8147401 w 9517857"/>
              <a:gd name="connsiteY90" fmla="*/ 207492 h 920231"/>
              <a:gd name="connsiteX91" fmla="*/ 8256033 w 9517857"/>
              <a:gd name="connsiteY91" fmla="*/ 195588 h 920231"/>
              <a:gd name="connsiteX92" fmla="*/ 8410677 w 9517857"/>
              <a:gd name="connsiteY92" fmla="*/ 174042 h 920231"/>
              <a:gd name="connsiteX93" fmla="*/ 8617841 w 9517857"/>
              <a:gd name="connsiteY93" fmla="*/ 157042 h 920231"/>
              <a:gd name="connsiteX94" fmla="*/ 8715976 w 9517857"/>
              <a:gd name="connsiteY94" fmla="*/ 180249 h 920231"/>
              <a:gd name="connsiteX95" fmla="*/ 8778827 w 9517857"/>
              <a:gd name="connsiteY95" fmla="*/ 174811 h 920231"/>
              <a:gd name="connsiteX96" fmla="*/ 8840778 w 9517857"/>
              <a:gd name="connsiteY96" fmla="*/ 145024 h 920231"/>
              <a:gd name="connsiteX97" fmla="*/ 9010380 w 9517857"/>
              <a:gd name="connsiteY97" fmla="*/ 93766 h 920231"/>
              <a:gd name="connsiteX98" fmla="*/ 9110856 w 9517857"/>
              <a:gd name="connsiteY98" fmla="*/ 72872 h 920231"/>
              <a:gd name="connsiteX99" fmla="*/ 9268817 w 9517857"/>
              <a:gd name="connsiteY99" fmla="*/ 54957 h 920231"/>
              <a:gd name="connsiteX100" fmla="*/ 9316667 w 9517857"/>
              <a:gd name="connsiteY100" fmla="*/ 46922 h 920231"/>
              <a:gd name="connsiteX101" fmla="*/ 9428209 w 9517857"/>
              <a:gd name="connsiteY101" fmla="*/ 31798 h 920231"/>
              <a:gd name="connsiteX102" fmla="*/ 9488916 w 9517857"/>
              <a:gd name="connsiteY102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807816 w 9517857"/>
              <a:gd name="connsiteY59" fmla="*/ 0 h 920231"/>
              <a:gd name="connsiteX60" fmla="*/ 4826683 w 9517857"/>
              <a:gd name="connsiteY60" fmla="*/ 165317 h 920231"/>
              <a:gd name="connsiteX61" fmla="*/ 4827826 w 9517857"/>
              <a:gd name="connsiteY61" fmla="*/ 248852 h 920231"/>
              <a:gd name="connsiteX62" fmla="*/ 4892569 w 9517857"/>
              <a:gd name="connsiteY62" fmla="*/ 251808 h 920231"/>
              <a:gd name="connsiteX63" fmla="*/ 4896611 w 9517857"/>
              <a:gd name="connsiteY63" fmla="*/ 242323 h 920231"/>
              <a:gd name="connsiteX64" fmla="*/ 4917286 w 9517857"/>
              <a:gd name="connsiteY64" fmla="*/ 245534 h 920231"/>
              <a:gd name="connsiteX65" fmla="*/ 4981173 w 9517857"/>
              <a:gd name="connsiteY65" fmla="*/ 248978 h 920231"/>
              <a:gd name="connsiteX66" fmla="*/ 5060397 w 9517857"/>
              <a:gd name="connsiteY66" fmla="*/ 265563 h 920231"/>
              <a:gd name="connsiteX67" fmla="*/ 5252996 w 9517857"/>
              <a:gd name="connsiteY67" fmla="*/ 272530 h 920231"/>
              <a:gd name="connsiteX68" fmla="*/ 5358056 w 9517857"/>
              <a:gd name="connsiteY68" fmla="*/ 249123 h 920231"/>
              <a:gd name="connsiteX69" fmla="*/ 5426496 w 9517857"/>
              <a:gd name="connsiteY69" fmla="*/ 237017 h 920231"/>
              <a:gd name="connsiteX70" fmla="*/ 5497161 w 9517857"/>
              <a:gd name="connsiteY70" fmla="*/ 230683 h 920231"/>
              <a:gd name="connsiteX71" fmla="*/ 5826043 w 9517857"/>
              <a:gd name="connsiteY71" fmla="*/ 149948 h 920231"/>
              <a:gd name="connsiteX72" fmla="*/ 6013415 w 9517857"/>
              <a:gd name="connsiteY72" fmla="*/ 139191 h 920231"/>
              <a:gd name="connsiteX73" fmla="*/ 6080994 w 9517857"/>
              <a:gd name="connsiteY73" fmla="*/ 144813 h 920231"/>
              <a:gd name="connsiteX74" fmla="*/ 6194152 w 9517857"/>
              <a:gd name="connsiteY74" fmla="*/ 153647 h 920231"/>
              <a:gd name="connsiteX75" fmla="*/ 6281379 w 9517857"/>
              <a:gd name="connsiteY75" fmla="*/ 183501 h 920231"/>
              <a:gd name="connsiteX76" fmla="*/ 6374947 w 9517857"/>
              <a:gd name="connsiteY76" fmla="*/ 181674 h 920231"/>
              <a:gd name="connsiteX77" fmla="*/ 6448518 w 9517857"/>
              <a:gd name="connsiteY77" fmla="*/ 166253 h 920231"/>
              <a:gd name="connsiteX78" fmla="*/ 6544700 w 9517857"/>
              <a:gd name="connsiteY78" fmla="*/ 169036 h 920231"/>
              <a:gd name="connsiteX79" fmla="*/ 6648353 w 9517857"/>
              <a:gd name="connsiteY79" fmla="*/ 174125 h 920231"/>
              <a:gd name="connsiteX80" fmla="*/ 6736227 w 9517857"/>
              <a:gd name="connsiteY80" fmla="*/ 175091 h 920231"/>
              <a:gd name="connsiteX81" fmla="*/ 6977218 w 9517857"/>
              <a:gd name="connsiteY81" fmla="*/ 186164 h 920231"/>
              <a:gd name="connsiteX82" fmla="*/ 7065221 w 9517857"/>
              <a:gd name="connsiteY82" fmla="*/ 229406 h 920231"/>
              <a:gd name="connsiteX83" fmla="*/ 7358195 w 9517857"/>
              <a:gd name="connsiteY83" fmla="*/ 253615 h 920231"/>
              <a:gd name="connsiteX84" fmla="*/ 7565449 w 9517857"/>
              <a:gd name="connsiteY84" fmla="*/ 260825 h 920231"/>
              <a:gd name="connsiteX85" fmla="*/ 7599285 w 9517857"/>
              <a:gd name="connsiteY85" fmla="*/ 267896 h 920231"/>
              <a:gd name="connsiteX86" fmla="*/ 7644411 w 9517857"/>
              <a:gd name="connsiteY86" fmla="*/ 260861 h 920231"/>
              <a:gd name="connsiteX87" fmla="*/ 7825110 w 9517857"/>
              <a:gd name="connsiteY87" fmla="*/ 230984 h 920231"/>
              <a:gd name="connsiteX88" fmla="*/ 7965805 w 9517857"/>
              <a:gd name="connsiteY88" fmla="*/ 202230 h 920231"/>
              <a:gd name="connsiteX89" fmla="*/ 8147401 w 9517857"/>
              <a:gd name="connsiteY89" fmla="*/ 207492 h 920231"/>
              <a:gd name="connsiteX90" fmla="*/ 8256033 w 9517857"/>
              <a:gd name="connsiteY90" fmla="*/ 195588 h 920231"/>
              <a:gd name="connsiteX91" fmla="*/ 8410677 w 9517857"/>
              <a:gd name="connsiteY91" fmla="*/ 174042 h 920231"/>
              <a:gd name="connsiteX92" fmla="*/ 8617841 w 9517857"/>
              <a:gd name="connsiteY92" fmla="*/ 157042 h 920231"/>
              <a:gd name="connsiteX93" fmla="*/ 8715976 w 9517857"/>
              <a:gd name="connsiteY93" fmla="*/ 180249 h 920231"/>
              <a:gd name="connsiteX94" fmla="*/ 8778827 w 9517857"/>
              <a:gd name="connsiteY94" fmla="*/ 174811 h 920231"/>
              <a:gd name="connsiteX95" fmla="*/ 8840778 w 9517857"/>
              <a:gd name="connsiteY95" fmla="*/ 145024 h 920231"/>
              <a:gd name="connsiteX96" fmla="*/ 9010380 w 9517857"/>
              <a:gd name="connsiteY96" fmla="*/ 93766 h 920231"/>
              <a:gd name="connsiteX97" fmla="*/ 9110856 w 9517857"/>
              <a:gd name="connsiteY97" fmla="*/ 72872 h 920231"/>
              <a:gd name="connsiteX98" fmla="*/ 9268817 w 9517857"/>
              <a:gd name="connsiteY98" fmla="*/ 54957 h 920231"/>
              <a:gd name="connsiteX99" fmla="*/ 9316667 w 9517857"/>
              <a:gd name="connsiteY99" fmla="*/ 46922 h 920231"/>
              <a:gd name="connsiteX100" fmla="*/ 9428209 w 9517857"/>
              <a:gd name="connsiteY100" fmla="*/ 31798 h 920231"/>
              <a:gd name="connsiteX101" fmla="*/ 9488916 w 9517857"/>
              <a:gd name="connsiteY101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807816 w 9517857"/>
              <a:gd name="connsiteY58" fmla="*/ 0 h 920231"/>
              <a:gd name="connsiteX59" fmla="*/ 4826683 w 9517857"/>
              <a:gd name="connsiteY59" fmla="*/ 165317 h 920231"/>
              <a:gd name="connsiteX60" fmla="*/ 4827826 w 9517857"/>
              <a:gd name="connsiteY60" fmla="*/ 248852 h 920231"/>
              <a:gd name="connsiteX61" fmla="*/ 4892569 w 9517857"/>
              <a:gd name="connsiteY61" fmla="*/ 251808 h 920231"/>
              <a:gd name="connsiteX62" fmla="*/ 4896611 w 9517857"/>
              <a:gd name="connsiteY62" fmla="*/ 242323 h 920231"/>
              <a:gd name="connsiteX63" fmla="*/ 4917286 w 9517857"/>
              <a:gd name="connsiteY63" fmla="*/ 245534 h 920231"/>
              <a:gd name="connsiteX64" fmla="*/ 4981173 w 9517857"/>
              <a:gd name="connsiteY64" fmla="*/ 248978 h 920231"/>
              <a:gd name="connsiteX65" fmla="*/ 5060397 w 9517857"/>
              <a:gd name="connsiteY65" fmla="*/ 265563 h 920231"/>
              <a:gd name="connsiteX66" fmla="*/ 5252996 w 9517857"/>
              <a:gd name="connsiteY66" fmla="*/ 272530 h 920231"/>
              <a:gd name="connsiteX67" fmla="*/ 5358056 w 9517857"/>
              <a:gd name="connsiteY67" fmla="*/ 249123 h 920231"/>
              <a:gd name="connsiteX68" fmla="*/ 5426496 w 9517857"/>
              <a:gd name="connsiteY68" fmla="*/ 237017 h 920231"/>
              <a:gd name="connsiteX69" fmla="*/ 5497161 w 9517857"/>
              <a:gd name="connsiteY69" fmla="*/ 230683 h 920231"/>
              <a:gd name="connsiteX70" fmla="*/ 5826043 w 9517857"/>
              <a:gd name="connsiteY70" fmla="*/ 149948 h 920231"/>
              <a:gd name="connsiteX71" fmla="*/ 6013415 w 9517857"/>
              <a:gd name="connsiteY71" fmla="*/ 139191 h 920231"/>
              <a:gd name="connsiteX72" fmla="*/ 6080994 w 9517857"/>
              <a:gd name="connsiteY72" fmla="*/ 144813 h 920231"/>
              <a:gd name="connsiteX73" fmla="*/ 6194152 w 9517857"/>
              <a:gd name="connsiteY73" fmla="*/ 153647 h 920231"/>
              <a:gd name="connsiteX74" fmla="*/ 6281379 w 9517857"/>
              <a:gd name="connsiteY74" fmla="*/ 183501 h 920231"/>
              <a:gd name="connsiteX75" fmla="*/ 6374947 w 9517857"/>
              <a:gd name="connsiteY75" fmla="*/ 181674 h 920231"/>
              <a:gd name="connsiteX76" fmla="*/ 6448518 w 9517857"/>
              <a:gd name="connsiteY76" fmla="*/ 166253 h 920231"/>
              <a:gd name="connsiteX77" fmla="*/ 6544700 w 9517857"/>
              <a:gd name="connsiteY77" fmla="*/ 169036 h 920231"/>
              <a:gd name="connsiteX78" fmla="*/ 6648353 w 9517857"/>
              <a:gd name="connsiteY78" fmla="*/ 174125 h 920231"/>
              <a:gd name="connsiteX79" fmla="*/ 6736227 w 9517857"/>
              <a:gd name="connsiteY79" fmla="*/ 175091 h 920231"/>
              <a:gd name="connsiteX80" fmla="*/ 6977218 w 9517857"/>
              <a:gd name="connsiteY80" fmla="*/ 186164 h 920231"/>
              <a:gd name="connsiteX81" fmla="*/ 7065221 w 9517857"/>
              <a:gd name="connsiteY81" fmla="*/ 229406 h 920231"/>
              <a:gd name="connsiteX82" fmla="*/ 7358195 w 9517857"/>
              <a:gd name="connsiteY82" fmla="*/ 253615 h 920231"/>
              <a:gd name="connsiteX83" fmla="*/ 7565449 w 9517857"/>
              <a:gd name="connsiteY83" fmla="*/ 260825 h 920231"/>
              <a:gd name="connsiteX84" fmla="*/ 7599285 w 9517857"/>
              <a:gd name="connsiteY84" fmla="*/ 267896 h 920231"/>
              <a:gd name="connsiteX85" fmla="*/ 7644411 w 9517857"/>
              <a:gd name="connsiteY85" fmla="*/ 260861 h 920231"/>
              <a:gd name="connsiteX86" fmla="*/ 7825110 w 9517857"/>
              <a:gd name="connsiteY86" fmla="*/ 230984 h 920231"/>
              <a:gd name="connsiteX87" fmla="*/ 7965805 w 9517857"/>
              <a:gd name="connsiteY87" fmla="*/ 202230 h 920231"/>
              <a:gd name="connsiteX88" fmla="*/ 8147401 w 9517857"/>
              <a:gd name="connsiteY88" fmla="*/ 207492 h 920231"/>
              <a:gd name="connsiteX89" fmla="*/ 8256033 w 9517857"/>
              <a:gd name="connsiteY89" fmla="*/ 195588 h 920231"/>
              <a:gd name="connsiteX90" fmla="*/ 8410677 w 9517857"/>
              <a:gd name="connsiteY90" fmla="*/ 174042 h 920231"/>
              <a:gd name="connsiteX91" fmla="*/ 8617841 w 9517857"/>
              <a:gd name="connsiteY91" fmla="*/ 157042 h 920231"/>
              <a:gd name="connsiteX92" fmla="*/ 8715976 w 9517857"/>
              <a:gd name="connsiteY92" fmla="*/ 180249 h 920231"/>
              <a:gd name="connsiteX93" fmla="*/ 8778827 w 9517857"/>
              <a:gd name="connsiteY93" fmla="*/ 174811 h 920231"/>
              <a:gd name="connsiteX94" fmla="*/ 8840778 w 9517857"/>
              <a:gd name="connsiteY94" fmla="*/ 145024 h 920231"/>
              <a:gd name="connsiteX95" fmla="*/ 9010380 w 9517857"/>
              <a:gd name="connsiteY95" fmla="*/ 93766 h 920231"/>
              <a:gd name="connsiteX96" fmla="*/ 9110856 w 9517857"/>
              <a:gd name="connsiteY96" fmla="*/ 72872 h 920231"/>
              <a:gd name="connsiteX97" fmla="*/ 9268817 w 9517857"/>
              <a:gd name="connsiteY97" fmla="*/ 54957 h 920231"/>
              <a:gd name="connsiteX98" fmla="*/ 9316667 w 9517857"/>
              <a:gd name="connsiteY98" fmla="*/ 46922 h 920231"/>
              <a:gd name="connsiteX99" fmla="*/ 9428209 w 9517857"/>
              <a:gd name="connsiteY99" fmla="*/ 31798 h 920231"/>
              <a:gd name="connsiteX100" fmla="*/ 9488916 w 9517857"/>
              <a:gd name="connsiteY100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807816 w 9517857"/>
              <a:gd name="connsiteY57" fmla="*/ 0 h 920231"/>
              <a:gd name="connsiteX58" fmla="*/ 4826683 w 9517857"/>
              <a:gd name="connsiteY58" fmla="*/ 165317 h 920231"/>
              <a:gd name="connsiteX59" fmla="*/ 4827826 w 9517857"/>
              <a:gd name="connsiteY59" fmla="*/ 248852 h 920231"/>
              <a:gd name="connsiteX60" fmla="*/ 4892569 w 9517857"/>
              <a:gd name="connsiteY60" fmla="*/ 251808 h 920231"/>
              <a:gd name="connsiteX61" fmla="*/ 4896611 w 9517857"/>
              <a:gd name="connsiteY61" fmla="*/ 242323 h 920231"/>
              <a:gd name="connsiteX62" fmla="*/ 4917286 w 9517857"/>
              <a:gd name="connsiteY62" fmla="*/ 245534 h 920231"/>
              <a:gd name="connsiteX63" fmla="*/ 4981173 w 9517857"/>
              <a:gd name="connsiteY63" fmla="*/ 248978 h 920231"/>
              <a:gd name="connsiteX64" fmla="*/ 5060397 w 9517857"/>
              <a:gd name="connsiteY64" fmla="*/ 265563 h 920231"/>
              <a:gd name="connsiteX65" fmla="*/ 5252996 w 9517857"/>
              <a:gd name="connsiteY65" fmla="*/ 272530 h 920231"/>
              <a:gd name="connsiteX66" fmla="*/ 5358056 w 9517857"/>
              <a:gd name="connsiteY66" fmla="*/ 249123 h 920231"/>
              <a:gd name="connsiteX67" fmla="*/ 5426496 w 9517857"/>
              <a:gd name="connsiteY67" fmla="*/ 237017 h 920231"/>
              <a:gd name="connsiteX68" fmla="*/ 5497161 w 9517857"/>
              <a:gd name="connsiteY68" fmla="*/ 230683 h 920231"/>
              <a:gd name="connsiteX69" fmla="*/ 5826043 w 9517857"/>
              <a:gd name="connsiteY69" fmla="*/ 149948 h 920231"/>
              <a:gd name="connsiteX70" fmla="*/ 6013415 w 9517857"/>
              <a:gd name="connsiteY70" fmla="*/ 139191 h 920231"/>
              <a:gd name="connsiteX71" fmla="*/ 6080994 w 9517857"/>
              <a:gd name="connsiteY71" fmla="*/ 144813 h 920231"/>
              <a:gd name="connsiteX72" fmla="*/ 6194152 w 9517857"/>
              <a:gd name="connsiteY72" fmla="*/ 153647 h 920231"/>
              <a:gd name="connsiteX73" fmla="*/ 6281379 w 9517857"/>
              <a:gd name="connsiteY73" fmla="*/ 183501 h 920231"/>
              <a:gd name="connsiteX74" fmla="*/ 6374947 w 9517857"/>
              <a:gd name="connsiteY74" fmla="*/ 181674 h 920231"/>
              <a:gd name="connsiteX75" fmla="*/ 6448518 w 9517857"/>
              <a:gd name="connsiteY75" fmla="*/ 166253 h 920231"/>
              <a:gd name="connsiteX76" fmla="*/ 6544700 w 9517857"/>
              <a:gd name="connsiteY76" fmla="*/ 169036 h 920231"/>
              <a:gd name="connsiteX77" fmla="*/ 6648353 w 9517857"/>
              <a:gd name="connsiteY77" fmla="*/ 174125 h 920231"/>
              <a:gd name="connsiteX78" fmla="*/ 6736227 w 9517857"/>
              <a:gd name="connsiteY78" fmla="*/ 175091 h 920231"/>
              <a:gd name="connsiteX79" fmla="*/ 6977218 w 9517857"/>
              <a:gd name="connsiteY79" fmla="*/ 186164 h 920231"/>
              <a:gd name="connsiteX80" fmla="*/ 7065221 w 9517857"/>
              <a:gd name="connsiteY80" fmla="*/ 229406 h 920231"/>
              <a:gd name="connsiteX81" fmla="*/ 7358195 w 9517857"/>
              <a:gd name="connsiteY81" fmla="*/ 253615 h 920231"/>
              <a:gd name="connsiteX82" fmla="*/ 7565449 w 9517857"/>
              <a:gd name="connsiteY82" fmla="*/ 260825 h 920231"/>
              <a:gd name="connsiteX83" fmla="*/ 7599285 w 9517857"/>
              <a:gd name="connsiteY83" fmla="*/ 267896 h 920231"/>
              <a:gd name="connsiteX84" fmla="*/ 7644411 w 9517857"/>
              <a:gd name="connsiteY84" fmla="*/ 260861 h 920231"/>
              <a:gd name="connsiteX85" fmla="*/ 7825110 w 9517857"/>
              <a:gd name="connsiteY85" fmla="*/ 230984 h 920231"/>
              <a:gd name="connsiteX86" fmla="*/ 7965805 w 9517857"/>
              <a:gd name="connsiteY86" fmla="*/ 202230 h 920231"/>
              <a:gd name="connsiteX87" fmla="*/ 8147401 w 9517857"/>
              <a:gd name="connsiteY87" fmla="*/ 207492 h 920231"/>
              <a:gd name="connsiteX88" fmla="*/ 8256033 w 9517857"/>
              <a:gd name="connsiteY88" fmla="*/ 195588 h 920231"/>
              <a:gd name="connsiteX89" fmla="*/ 8410677 w 9517857"/>
              <a:gd name="connsiteY89" fmla="*/ 174042 h 920231"/>
              <a:gd name="connsiteX90" fmla="*/ 8617841 w 9517857"/>
              <a:gd name="connsiteY90" fmla="*/ 157042 h 920231"/>
              <a:gd name="connsiteX91" fmla="*/ 8715976 w 9517857"/>
              <a:gd name="connsiteY91" fmla="*/ 180249 h 920231"/>
              <a:gd name="connsiteX92" fmla="*/ 8778827 w 9517857"/>
              <a:gd name="connsiteY92" fmla="*/ 174811 h 920231"/>
              <a:gd name="connsiteX93" fmla="*/ 8840778 w 9517857"/>
              <a:gd name="connsiteY93" fmla="*/ 145024 h 920231"/>
              <a:gd name="connsiteX94" fmla="*/ 9010380 w 9517857"/>
              <a:gd name="connsiteY94" fmla="*/ 93766 h 920231"/>
              <a:gd name="connsiteX95" fmla="*/ 9110856 w 9517857"/>
              <a:gd name="connsiteY95" fmla="*/ 72872 h 920231"/>
              <a:gd name="connsiteX96" fmla="*/ 9268817 w 9517857"/>
              <a:gd name="connsiteY96" fmla="*/ 54957 h 920231"/>
              <a:gd name="connsiteX97" fmla="*/ 9316667 w 9517857"/>
              <a:gd name="connsiteY97" fmla="*/ 46922 h 920231"/>
              <a:gd name="connsiteX98" fmla="*/ 9428209 w 9517857"/>
              <a:gd name="connsiteY98" fmla="*/ 31798 h 920231"/>
              <a:gd name="connsiteX99" fmla="*/ 9488916 w 9517857"/>
              <a:gd name="connsiteY99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807816 w 9517857"/>
              <a:gd name="connsiteY56" fmla="*/ 0 h 920231"/>
              <a:gd name="connsiteX57" fmla="*/ 4826683 w 9517857"/>
              <a:gd name="connsiteY57" fmla="*/ 165317 h 920231"/>
              <a:gd name="connsiteX58" fmla="*/ 4827826 w 9517857"/>
              <a:gd name="connsiteY58" fmla="*/ 248852 h 920231"/>
              <a:gd name="connsiteX59" fmla="*/ 4892569 w 9517857"/>
              <a:gd name="connsiteY59" fmla="*/ 251808 h 920231"/>
              <a:gd name="connsiteX60" fmla="*/ 4896611 w 9517857"/>
              <a:gd name="connsiteY60" fmla="*/ 242323 h 920231"/>
              <a:gd name="connsiteX61" fmla="*/ 4917286 w 9517857"/>
              <a:gd name="connsiteY61" fmla="*/ 245534 h 920231"/>
              <a:gd name="connsiteX62" fmla="*/ 4981173 w 9517857"/>
              <a:gd name="connsiteY62" fmla="*/ 248978 h 920231"/>
              <a:gd name="connsiteX63" fmla="*/ 5060397 w 9517857"/>
              <a:gd name="connsiteY63" fmla="*/ 265563 h 920231"/>
              <a:gd name="connsiteX64" fmla="*/ 5252996 w 9517857"/>
              <a:gd name="connsiteY64" fmla="*/ 272530 h 920231"/>
              <a:gd name="connsiteX65" fmla="*/ 5358056 w 9517857"/>
              <a:gd name="connsiteY65" fmla="*/ 249123 h 920231"/>
              <a:gd name="connsiteX66" fmla="*/ 5426496 w 9517857"/>
              <a:gd name="connsiteY66" fmla="*/ 237017 h 920231"/>
              <a:gd name="connsiteX67" fmla="*/ 5497161 w 9517857"/>
              <a:gd name="connsiteY67" fmla="*/ 230683 h 920231"/>
              <a:gd name="connsiteX68" fmla="*/ 5826043 w 9517857"/>
              <a:gd name="connsiteY68" fmla="*/ 149948 h 920231"/>
              <a:gd name="connsiteX69" fmla="*/ 6013415 w 9517857"/>
              <a:gd name="connsiteY69" fmla="*/ 139191 h 920231"/>
              <a:gd name="connsiteX70" fmla="*/ 6080994 w 9517857"/>
              <a:gd name="connsiteY70" fmla="*/ 144813 h 920231"/>
              <a:gd name="connsiteX71" fmla="*/ 6194152 w 9517857"/>
              <a:gd name="connsiteY71" fmla="*/ 153647 h 920231"/>
              <a:gd name="connsiteX72" fmla="*/ 6281379 w 9517857"/>
              <a:gd name="connsiteY72" fmla="*/ 183501 h 920231"/>
              <a:gd name="connsiteX73" fmla="*/ 6374947 w 9517857"/>
              <a:gd name="connsiteY73" fmla="*/ 181674 h 920231"/>
              <a:gd name="connsiteX74" fmla="*/ 6448518 w 9517857"/>
              <a:gd name="connsiteY74" fmla="*/ 166253 h 920231"/>
              <a:gd name="connsiteX75" fmla="*/ 6544700 w 9517857"/>
              <a:gd name="connsiteY75" fmla="*/ 169036 h 920231"/>
              <a:gd name="connsiteX76" fmla="*/ 6648353 w 9517857"/>
              <a:gd name="connsiteY76" fmla="*/ 174125 h 920231"/>
              <a:gd name="connsiteX77" fmla="*/ 6736227 w 9517857"/>
              <a:gd name="connsiteY77" fmla="*/ 175091 h 920231"/>
              <a:gd name="connsiteX78" fmla="*/ 6977218 w 9517857"/>
              <a:gd name="connsiteY78" fmla="*/ 186164 h 920231"/>
              <a:gd name="connsiteX79" fmla="*/ 7065221 w 9517857"/>
              <a:gd name="connsiteY79" fmla="*/ 229406 h 920231"/>
              <a:gd name="connsiteX80" fmla="*/ 7358195 w 9517857"/>
              <a:gd name="connsiteY80" fmla="*/ 253615 h 920231"/>
              <a:gd name="connsiteX81" fmla="*/ 7565449 w 9517857"/>
              <a:gd name="connsiteY81" fmla="*/ 260825 h 920231"/>
              <a:gd name="connsiteX82" fmla="*/ 7599285 w 9517857"/>
              <a:gd name="connsiteY82" fmla="*/ 267896 h 920231"/>
              <a:gd name="connsiteX83" fmla="*/ 7644411 w 9517857"/>
              <a:gd name="connsiteY83" fmla="*/ 260861 h 920231"/>
              <a:gd name="connsiteX84" fmla="*/ 7825110 w 9517857"/>
              <a:gd name="connsiteY84" fmla="*/ 230984 h 920231"/>
              <a:gd name="connsiteX85" fmla="*/ 7965805 w 9517857"/>
              <a:gd name="connsiteY85" fmla="*/ 202230 h 920231"/>
              <a:gd name="connsiteX86" fmla="*/ 8147401 w 9517857"/>
              <a:gd name="connsiteY86" fmla="*/ 207492 h 920231"/>
              <a:gd name="connsiteX87" fmla="*/ 8256033 w 9517857"/>
              <a:gd name="connsiteY87" fmla="*/ 195588 h 920231"/>
              <a:gd name="connsiteX88" fmla="*/ 8410677 w 9517857"/>
              <a:gd name="connsiteY88" fmla="*/ 174042 h 920231"/>
              <a:gd name="connsiteX89" fmla="*/ 8617841 w 9517857"/>
              <a:gd name="connsiteY89" fmla="*/ 157042 h 920231"/>
              <a:gd name="connsiteX90" fmla="*/ 8715976 w 9517857"/>
              <a:gd name="connsiteY90" fmla="*/ 180249 h 920231"/>
              <a:gd name="connsiteX91" fmla="*/ 8778827 w 9517857"/>
              <a:gd name="connsiteY91" fmla="*/ 174811 h 920231"/>
              <a:gd name="connsiteX92" fmla="*/ 8840778 w 9517857"/>
              <a:gd name="connsiteY92" fmla="*/ 145024 h 920231"/>
              <a:gd name="connsiteX93" fmla="*/ 9010380 w 9517857"/>
              <a:gd name="connsiteY93" fmla="*/ 93766 h 920231"/>
              <a:gd name="connsiteX94" fmla="*/ 9110856 w 9517857"/>
              <a:gd name="connsiteY94" fmla="*/ 72872 h 920231"/>
              <a:gd name="connsiteX95" fmla="*/ 9268817 w 9517857"/>
              <a:gd name="connsiteY95" fmla="*/ 54957 h 920231"/>
              <a:gd name="connsiteX96" fmla="*/ 9316667 w 9517857"/>
              <a:gd name="connsiteY96" fmla="*/ 46922 h 920231"/>
              <a:gd name="connsiteX97" fmla="*/ 9428209 w 9517857"/>
              <a:gd name="connsiteY97" fmla="*/ 31798 h 920231"/>
              <a:gd name="connsiteX98" fmla="*/ 9488916 w 9517857"/>
              <a:gd name="connsiteY98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807816 w 9517857"/>
              <a:gd name="connsiteY55" fmla="*/ 0 h 920231"/>
              <a:gd name="connsiteX56" fmla="*/ 4826683 w 9517857"/>
              <a:gd name="connsiteY56" fmla="*/ 165317 h 920231"/>
              <a:gd name="connsiteX57" fmla="*/ 4827826 w 9517857"/>
              <a:gd name="connsiteY57" fmla="*/ 248852 h 920231"/>
              <a:gd name="connsiteX58" fmla="*/ 4892569 w 9517857"/>
              <a:gd name="connsiteY58" fmla="*/ 251808 h 920231"/>
              <a:gd name="connsiteX59" fmla="*/ 4896611 w 9517857"/>
              <a:gd name="connsiteY59" fmla="*/ 242323 h 920231"/>
              <a:gd name="connsiteX60" fmla="*/ 4917286 w 9517857"/>
              <a:gd name="connsiteY60" fmla="*/ 245534 h 920231"/>
              <a:gd name="connsiteX61" fmla="*/ 4981173 w 9517857"/>
              <a:gd name="connsiteY61" fmla="*/ 248978 h 920231"/>
              <a:gd name="connsiteX62" fmla="*/ 5060397 w 9517857"/>
              <a:gd name="connsiteY62" fmla="*/ 265563 h 920231"/>
              <a:gd name="connsiteX63" fmla="*/ 5252996 w 9517857"/>
              <a:gd name="connsiteY63" fmla="*/ 272530 h 920231"/>
              <a:gd name="connsiteX64" fmla="*/ 5358056 w 9517857"/>
              <a:gd name="connsiteY64" fmla="*/ 249123 h 920231"/>
              <a:gd name="connsiteX65" fmla="*/ 5426496 w 9517857"/>
              <a:gd name="connsiteY65" fmla="*/ 237017 h 920231"/>
              <a:gd name="connsiteX66" fmla="*/ 5497161 w 9517857"/>
              <a:gd name="connsiteY66" fmla="*/ 230683 h 920231"/>
              <a:gd name="connsiteX67" fmla="*/ 5826043 w 9517857"/>
              <a:gd name="connsiteY67" fmla="*/ 149948 h 920231"/>
              <a:gd name="connsiteX68" fmla="*/ 6013415 w 9517857"/>
              <a:gd name="connsiteY68" fmla="*/ 139191 h 920231"/>
              <a:gd name="connsiteX69" fmla="*/ 6080994 w 9517857"/>
              <a:gd name="connsiteY69" fmla="*/ 144813 h 920231"/>
              <a:gd name="connsiteX70" fmla="*/ 6194152 w 9517857"/>
              <a:gd name="connsiteY70" fmla="*/ 153647 h 920231"/>
              <a:gd name="connsiteX71" fmla="*/ 6281379 w 9517857"/>
              <a:gd name="connsiteY71" fmla="*/ 183501 h 920231"/>
              <a:gd name="connsiteX72" fmla="*/ 6374947 w 9517857"/>
              <a:gd name="connsiteY72" fmla="*/ 181674 h 920231"/>
              <a:gd name="connsiteX73" fmla="*/ 6448518 w 9517857"/>
              <a:gd name="connsiteY73" fmla="*/ 166253 h 920231"/>
              <a:gd name="connsiteX74" fmla="*/ 6544700 w 9517857"/>
              <a:gd name="connsiteY74" fmla="*/ 169036 h 920231"/>
              <a:gd name="connsiteX75" fmla="*/ 6648353 w 9517857"/>
              <a:gd name="connsiteY75" fmla="*/ 174125 h 920231"/>
              <a:gd name="connsiteX76" fmla="*/ 6736227 w 9517857"/>
              <a:gd name="connsiteY76" fmla="*/ 175091 h 920231"/>
              <a:gd name="connsiteX77" fmla="*/ 6977218 w 9517857"/>
              <a:gd name="connsiteY77" fmla="*/ 186164 h 920231"/>
              <a:gd name="connsiteX78" fmla="*/ 7065221 w 9517857"/>
              <a:gd name="connsiteY78" fmla="*/ 229406 h 920231"/>
              <a:gd name="connsiteX79" fmla="*/ 7358195 w 9517857"/>
              <a:gd name="connsiteY79" fmla="*/ 253615 h 920231"/>
              <a:gd name="connsiteX80" fmla="*/ 7565449 w 9517857"/>
              <a:gd name="connsiteY80" fmla="*/ 260825 h 920231"/>
              <a:gd name="connsiteX81" fmla="*/ 7599285 w 9517857"/>
              <a:gd name="connsiteY81" fmla="*/ 267896 h 920231"/>
              <a:gd name="connsiteX82" fmla="*/ 7644411 w 9517857"/>
              <a:gd name="connsiteY82" fmla="*/ 260861 h 920231"/>
              <a:gd name="connsiteX83" fmla="*/ 7825110 w 9517857"/>
              <a:gd name="connsiteY83" fmla="*/ 230984 h 920231"/>
              <a:gd name="connsiteX84" fmla="*/ 7965805 w 9517857"/>
              <a:gd name="connsiteY84" fmla="*/ 202230 h 920231"/>
              <a:gd name="connsiteX85" fmla="*/ 8147401 w 9517857"/>
              <a:gd name="connsiteY85" fmla="*/ 207492 h 920231"/>
              <a:gd name="connsiteX86" fmla="*/ 8256033 w 9517857"/>
              <a:gd name="connsiteY86" fmla="*/ 195588 h 920231"/>
              <a:gd name="connsiteX87" fmla="*/ 8410677 w 9517857"/>
              <a:gd name="connsiteY87" fmla="*/ 174042 h 920231"/>
              <a:gd name="connsiteX88" fmla="*/ 8617841 w 9517857"/>
              <a:gd name="connsiteY88" fmla="*/ 157042 h 920231"/>
              <a:gd name="connsiteX89" fmla="*/ 8715976 w 9517857"/>
              <a:gd name="connsiteY89" fmla="*/ 180249 h 920231"/>
              <a:gd name="connsiteX90" fmla="*/ 8778827 w 9517857"/>
              <a:gd name="connsiteY90" fmla="*/ 174811 h 920231"/>
              <a:gd name="connsiteX91" fmla="*/ 8840778 w 9517857"/>
              <a:gd name="connsiteY91" fmla="*/ 145024 h 920231"/>
              <a:gd name="connsiteX92" fmla="*/ 9010380 w 9517857"/>
              <a:gd name="connsiteY92" fmla="*/ 93766 h 920231"/>
              <a:gd name="connsiteX93" fmla="*/ 9110856 w 9517857"/>
              <a:gd name="connsiteY93" fmla="*/ 72872 h 920231"/>
              <a:gd name="connsiteX94" fmla="*/ 9268817 w 9517857"/>
              <a:gd name="connsiteY94" fmla="*/ 54957 h 920231"/>
              <a:gd name="connsiteX95" fmla="*/ 9316667 w 9517857"/>
              <a:gd name="connsiteY95" fmla="*/ 46922 h 920231"/>
              <a:gd name="connsiteX96" fmla="*/ 9428209 w 9517857"/>
              <a:gd name="connsiteY96" fmla="*/ 31798 h 920231"/>
              <a:gd name="connsiteX97" fmla="*/ 9488916 w 9517857"/>
              <a:gd name="connsiteY97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6423 w 9517857"/>
              <a:gd name="connsiteY4" fmla="*/ 249794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9488916 w 9517857"/>
              <a:gd name="connsiteY7" fmla="*/ 1875 h 920231"/>
              <a:gd name="connsiteX8" fmla="*/ 9517857 w 9517857"/>
              <a:gd name="connsiteY8" fmla="*/ 1887 h 920231"/>
              <a:gd name="connsiteX9" fmla="*/ 9517857 w 9517857"/>
              <a:gd name="connsiteY9" fmla="*/ 920231 h 920231"/>
              <a:gd name="connsiteX10" fmla="*/ 14604 w 9517857"/>
              <a:gd name="connsiteY10" fmla="*/ 920231 h 920231"/>
              <a:gd name="connsiteX11" fmla="*/ 12841 w 9517857"/>
              <a:gd name="connsiteY11" fmla="*/ 919638 h 920231"/>
              <a:gd name="connsiteX12" fmla="*/ 93 w 9517857"/>
              <a:gd name="connsiteY12" fmla="*/ 914346 h 920231"/>
              <a:gd name="connsiteX13" fmla="*/ 58674 w 9517857"/>
              <a:gd name="connsiteY13" fmla="*/ 892197 h 920231"/>
              <a:gd name="connsiteX14" fmla="*/ 275005 w 9517857"/>
              <a:gd name="connsiteY14" fmla="*/ 809104 h 920231"/>
              <a:gd name="connsiteX15" fmla="*/ 587824 w 9517857"/>
              <a:gd name="connsiteY15" fmla="*/ 800070 h 920231"/>
              <a:gd name="connsiteX16" fmla="*/ 727985 w 9517857"/>
              <a:gd name="connsiteY16" fmla="*/ 721701 h 920231"/>
              <a:gd name="connsiteX17" fmla="*/ 778982 w 9517857"/>
              <a:gd name="connsiteY17" fmla="*/ 712017 h 920231"/>
              <a:gd name="connsiteX18" fmla="*/ 849944 w 9517857"/>
              <a:gd name="connsiteY18" fmla="*/ 719862 h 920231"/>
              <a:gd name="connsiteX19" fmla="*/ 901402 w 9517857"/>
              <a:gd name="connsiteY19" fmla="*/ 730920 h 920231"/>
              <a:gd name="connsiteX20" fmla="*/ 930946 w 9517857"/>
              <a:gd name="connsiteY20" fmla="*/ 735921 h 920231"/>
              <a:gd name="connsiteX21" fmla="*/ 986250 w 9517857"/>
              <a:gd name="connsiteY21" fmla="*/ 715405 h 920231"/>
              <a:gd name="connsiteX22" fmla="*/ 1013752 w 9517857"/>
              <a:gd name="connsiteY22" fmla="*/ 715236 h 920231"/>
              <a:gd name="connsiteX23" fmla="*/ 1023734 w 9517857"/>
              <a:gd name="connsiteY23" fmla="*/ 720446 h 920231"/>
              <a:gd name="connsiteX24" fmla="*/ 1063207 w 9517857"/>
              <a:gd name="connsiteY24" fmla="*/ 717526 h 920231"/>
              <a:gd name="connsiteX25" fmla="*/ 1081980 w 9517857"/>
              <a:gd name="connsiteY25" fmla="*/ 740330 h 920231"/>
              <a:gd name="connsiteX26" fmla="*/ 1218120 w 9517857"/>
              <a:gd name="connsiteY26" fmla="*/ 715155 h 920231"/>
              <a:gd name="connsiteX27" fmla="*/ 1397459 w 9517857"/>
              <a:gd name="connsiteY27" fmla="*/ 693065 h 920231"/>
              <a:gd name="connsiteX28" fmla="*/ 1580688 w 9517857"/>
              <a:gd name="connsiteY28" fmla="*/ 695572 h 920231"/>
              <a:gd name="connsiteX29" fmla="*/ 1772334 w 9517857"/>
              <a:gd name="connsiteY29" fmla="*/ 712515 h 920231"/>
              <a:gd name="connsiteX30" fmla="*/ 2002561 w 9517857"/>
              <a:gd name="connsiteY30" fmla="*/ 661792 h 920231"/>
              <a:gd name="connsiteX31" fmla="*/ 2135144 w 9517857"/>
              <a:gd name="connsiteY31" fmla="*/ 638376 h 920231"/>
              <a:gd name="connsiteX32" fmla="*/ 2440292 w 9517857"/>
              <a:gd name="connsiteY32" fmla="*/ 595737 h 920231"/>
              <a:gd name="connsiteX33" fmla="*/ 2547829 w 9517857"/>
              <a:gd name="connsiteY33" fmla="*/ 568025 h 920231"/>
              <a:gd name="connsiteX34" fmla="*/ 2658055 w 9517857"/>
              <a:gd name="connsiteY34" fmla="*/ 580602 h 920231"/>
              <a:gd name="connsiteX35" fmla="*/ 2693698 w 9517857"/>
              <a:gd name="connsiteY35" fmla="*/ 561904 h 920231"/>
              <a:gd name="connsiteX36" fmla="*/ 2699673 w 9517857"/>
              <a:gd name="connsiteY36" fmla="*/ 558275 h 920231"/>
              <a:gd name="connsiteX37" fmla="*/ 2727306 w 9517857"/>
              <a:gd name="connsiteY37" fmla="*/ 552573 h 920231"/>
              <a:gd name="connsiteX38" fmla="*/ 2730451 w 9517857"/>
              <a:gd name="connsiteY38" fmla="*/ 539933 h 920231"/>
              <a:gd name="connsiteX39" fmla="*/ 2768713 w 9517857"/>
              <a:gd name="connsiteY39" fmla="*/ 523450 h 920231"/>
              <a:gd name="connsiteX40" fmla="*/ 2820868 w 9517857"/>
              <a:gd name="connsiteY40" fmla="*/ 516035 h 920231"/>
              <a:gd name="connsiteX41" fmla="*/ 3073635 w 9517857"/>
              <a:gd name="connsiteY41" fmla="*/ 493169 h 920231"/>
              <a:gd name="connsiteX42" fmla="*/ 3222071 w 9517857"/>
              <a:gd name="connsiteY42" fmla="*/ 472434 h 920231"/>
              <a:gd name="connsiteX43" fmla="*/ 3274069 w 9517857"/>
              <a:gd name="connsiteY43" fmla="*/ 453480 h 920231"/>
              <a:gd name="connsiteX44" fmla="*/ 3349632 w 9517857"/>
              <a:gd name="connsiteY44" fmla="*/ 434458 h 920231"/>
              <a:gd name="connsiteX45" fmla="*/ 3479593 w 9517857"/>
              <a:gd name="connsiteY45" fmla="*/ 392312 h 920231"/>
              <a:gd name="connsiteX46" fmla="*/ 3651428 w 9517857"/>
              <a:gd name="connsiteY46" fmla="*/ 363682 h 920231"/>
              <a:gd name="connsiteX47" fmla="*/ 3750023 w 9517857"/>
              <a:gd name="connsiteY47" fmla="*/ 372553 h 920231"/>
              <a:gd name="connsiteX48" fmla="*/ 3844133 w 9517857"/>
              <a:gd name="connsiteY48" fmla="*/ 362523 h 920231"/>
              <a:gd name="connsiteX49" fmla="*/ 3933803 w 9517857"/>
              <a:gd name="connsiteY49" fmla="*/ 359190 h 920231"/>
              <a:gd name="connsiteX50" fmla="*/ 4266740 w 9517857"/>
              <a:gd name="connsiteY50" fmla="*/ 363329 h 920231"/>
              <a:gd name="connsiteX51" fmla="*/ 4430770 w 9517857"/>
              <a:gd name="connsiteY51" fmla="*/ 344518 h 920231"/>
              <a:gd name="connsiteX52" fmla="*/ 4512664 w 9517857"/>
              <a:gd name="connsiteY52" fmla="*/ 321823 h 920231"/>
              <a:gd name="connsiteX53" fmla="*/ 4616423 w 9517857"/>
              <a:gd name="connsiteY53" fmla="*/ 292789 h 920231"/>
              <a:gd name="connsiteX54" fmla="*/ 4807816 w 9517857"/>
              <a:gd name="connsiteY54" fmla="*/ 0 h 920231"/>
              <a:gd name="connsiteX55" fmla="*/ 4826683 w 9517857"/>
              <a:gd name="connsiteY55" fmla="*/ 165317 h 920231"/>
              <a:gd name="connsiteX56" fmla="*/ 4827826 w 9517857"/>
              <a:gd name="connsiteY56" fmla="*/ 248852 h 920231"/>
              <a:gd name="connsiteX57" fmla="*/ 4892569 w 9517857"/>
              <a:gd name="connsiteY57" fmla="*/ 251808 h 920231"/>
              <a:gd name="connsiteX58" fmla="*/ 4896611 w 9517857"/>
              <a:gd name="connsiteY58" fmla="*/ 242323 h 920231"/>
              <a:gd name="connsiteX59" fmla="*/ 4917286 w 9517857"/>
              <a:gd name="connsiteY59" fmla="*/ 245534 h 920231"/>
              <a:gd name="connsiteX60" fmla="*/ 4981173 w 9517857"/>
              <a:gd name="connsiteY60" fmla="*/ 248978 h 920231"/>
              <a:gd name="connsiteX61" fmla="*/ 5060397 w 9517857"/>
              <a:gd name="connsiteY61" fmla="*/ 265563 h 920231"/>
              <a:gd name="connsiteX62" fmla="*/ 5252996 w 9517857"/>
              <a:gd name="connsiteY62" fmla="*/ 272530 h 920231"/>
              <a:gd name="connsiteX63" fmla="*/ 5358056 w 9517857"/>
              <a:gd name="connsiteY63" fmla="*/ 249123 h 920231"/>
              <a:gd name="connsiteX64" fmla="*/ 5426496 w 9517857"/>
              <a:gd name="connsiteY64" fmla="*/ 237017 h 920231"/>
              <a:gd name="connsiteX65" fmla="*/ 5497161 w 9517857"/>
              <a:gd name="connsiteY65" fmla="*/ 230683 h 920231"/>
              <a:gd name="connsiteX66" fmla="*/ 5826043 w 9517857"/>
              <a:gd name="connsiteY66" fmla="*/ 149948 h 920231"/>
              <a:gd name="connsiteX67" fmla="*/ 6013415 w 9517857"/>
              <a:gd name="connsiteY67" fmla="*/ 139191 h 920231"/>
              <a:gd name="connsiteX68" fmla="*/ 6080994 w 9517857"/>
              <a:gd name="connsiteY68" fmla="*/ 144813 h 920231"/>
              <a:gd name="connsiteX69" fmla="*/ 6194152 w 9517857"/>
              <a:gd name="connsiteY69" fmla="*/ 153647 h 920231"/>
              <a:gd name="connsiteX70" fmla="*/ 6281379 w 9517857"/>
              <a:gd name="connsiteY70" fmla="*/ 183501 h 920231"/>
              <a:gd name="connsiteX71" fmla="*/ 6374947 w 9517857"/>
              <a:gd name="connsiteY71" fmla="*/ 181674 h 920231"/>
              <a:gd name="connsiteX72" fmla="*/ 6448518 w 9517857"/>
              <a:gd name="connsiteY72" fmla="*/ 166253 h 920231"/>
              <a:gd name="connsiteX73" fmla="*/ 6544700 w 9517857"/>
              <a:gd name="connsiteY73" fmla="*/ 169036 h 920231"/>
              <a:gd name="connsiteX74" fmla="*/ 6648353 w 9517857"/>
              <a:gd name="connsiteY74" fmla="*/ 174125 h 920231"/>
              <a:gd name="connsiteX75" fmla="*/ 6736227 w 9517857"/>
              <a:gd name="connsiteY75" fmla="*/ 175091 h 920231"/>
              <a:gd name="connsiteX76" fmla="*/ 6977218 w 9517857"/>
              <a:gd name="connsiteY76" fmla="*/ 186164 h 920231"/>
              <a:gd name="connsiteX77" fmla="*/ 7065221 w 9517857"/>
              <a:gd name="connsiteY77" fmla="*/ 229406 h 920231"/>
              <a:gd name="connsiteX78" fmla="*/ 7358195 w 9517857"/>
              <a:gd name="connsiteY78" fmla="*/ 253615 h 920231"/>
              <a:gd name="connsiteX79" fmla="*/ 7565449 w 9517857"/>
              <a:gd name="connsiteY79" fmla="*/ 260825 h 920231"/>
              <a:gd name="connsiteX80" fmla="*/ 7599285 w 9517857"/>
              <a:gd name="connsiteY80" fmla="*/ 267896 h 920231"/>
              <a:gd name="connsiteX81" fmla="*/ 7644411 w 9517857"/>
              <a:gd name="connsiteY81" fmla="*/ 260861 h 920231"/>
              <a:gd name="connsiteX82" fmla="*/ 7825110 w 9517857"/>
              <a:gd name="connsiteY82" fmla="*/ 230984 h 920231"/>
              <a:gd name="connsiteX83" fmla="*/ 7965805 w 9517857"/>
              <a:gd name="connsiteY83" fmla="*/ 202230 h 920231"/>
              <a:gd name="connsiteX84" fmla="*/ 8147401 w 9517857"/>
              <a:gd name="connsiteY84" fmla="*/ 207492 h 920231"/>
              <a:gd name="connsiteX85" fmla="*/ 8256033 w 9517857"/>
              <a:gd name="connsiteY85" fmla="*/ 195588 h 920231"/>
              <a:gd name="connsiteX86" fmla="*/ 8410677 w 9517857"/>
              <a:gd name="connsiteY86" fmla="*/ 174042 h 920231"/>
              <a:gd name="connsiteX87" fmla="*/ 8617841 w 9517857"/>
              <a:gd name="connsiteY87" fmla="*/ 157042 h 920231"/>
              <a:gd name="connsiteX88" fmla="*/ 8715976 w 9517857"/>
              <a:gd name="connsiteY88" fmla="*/ 180249 h 920231"/>
              <a:gd name="connsiteX89" fmla="*/ 8778827 w 9517857"/>
              <a:gd name="connsiteY89" fmla="*/ 174811 h 920231"/>
              <a:gd name="connsiteX90" fmla="*/ 8840778 w 9517857"/>
              <a:gd name="connsiteY90" fmla="*/ 145024 h 920231"/>
              <a:gd name="connsiteX91" fmla="*/ 9010380 w 9517857"/>
              <a:gd name="connsiteY91" fmla="*/ 93766 h 920231"/>
              <a:gd name="connsiteX92" fmla="*/ 9110856 w 9517857"/>
              <a:gd name="connsiteY92" fmla="*/ 72872 h 920231"/>
              <a:gd name="connsiteX93" fmla="*/ 9268817 w 9517857"/>
              <a:gd name="connsiteY93" fmla="*/ 54957 h 920231"/>
              <a:gd name="connsiteX94" fmla="*/ 9316667 w 9517857"/>
              <a:gd name="connsiteY94" fmla="*/ 46922 h 920231"/>
              <a:gd name="connsiteX95" fmla="*/ 9428209 w 9517857"/>
              <a:gd name="connsiteY95" fmla="*/ 31798 h 920231"/>
              <a:gd name="connsiteX96" fmla="*/ 9488916 w 9517857"/>
              <a:gd name="connsiteY96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9488916 w 9517857"/>
              <a:gd name="connsiteY4" fmla="*/ 1875 h 920231"/>
              <a:gd name="connsiteX5" fmla="*/ 9517857 w 9517857"/>
              <a:gd name="connsiteY5" fmla="*/ 1887 h 920231"/>
              <a:gd name="connsiteX6" fmla="*/ 9517857 w 9517857"/>
              <a:gd name="connsiteY6" fmla="*/ 920231 h 920231"/>
              <a:gd name="connsiteX7" fmla="*/ 14604 w 9517857"/>
              <a:gd name="connsiteY7" fmla="*/ 920231 h 920231"/>
              <a:gd name="connsiteX8" fmla="*/ 12841 w 9517857"/>
              <a:gd name="connsiteY8" fmla="*/ 919638 h 920231"/>
              <a:gd name="connsiteX9" fmla="*/ 93 w 9517857"/>
              <a:gd name="connsiteY9" fmla="*/ 914346 h 920231"/>
              <a:gd name="connsiteX10" fmla="*/ 58674 w 9517857"/>
              <a:gd name="connsiteY10" fmla="*/ 892197 h 920231"/>
              <a:gd name="connsiteX11" fmla="*/ 275005 w 9517857"/>
              <a:gd name="connsiteY11" fmla="*/ 809104 h 920231"/>
              <a:gd name="connsiteX12" fmla="*/ 587824 w 9517857"/>
              <a:gd name="connsiteY12" fmla="*/ 800070 h 920231"/>
              <a:gd name="connsiteX13" fmla="*/ 727985 w 9517857"/>
              <a:gd name="connsiteY13" fmla="*/ 721701 h 920231"/>
              <a:gd name="connsiteX14" fmla="*/ 778982 w 9517857"/>
              <a:gd name="connsiteY14" fmla="*/ 712017 h 920231"/>
              <a:gd name="connsiteX15" fmla="*/ 849944 w 9517857"/>
              <a:gd name="connsiteY15" fmla="*/ 719862 h 920231"/>
              <a:gd name="connsiteX16" fmla="*/ 901402 w 9517857"/>
              <a:gd name="connsiteY16" fmla="*/ 730920 h 920231"/>
              <a:gd name="connsiteX17" fmla="*/ 930946 w 9517857"/>
              <a:gd name="connsiteY17" fmla="*/ 735921 h 920231"/>
              <a:gd name="connsiteX18" fmla="*/ 986250 w 9517857"/>
              <a:gd name="connsiteY18" fmla="*/ 715405 h 920231"/>
              <a:gd name="connsiteX19" fmla="*/ 1013752 w 9517857"/>
              <a:gd name="connsiteY19" fmla="*/ 715236 h 920231"/>
              <a:gd name="connsiteX20" fmla="*/ 1023734 w 9517857"/>
              <a:gd name="connsiteY20" fmla="*/ 720446 h 920231"/>
              <a:gd name="connsiteX21" fmla="*/ 1063207 w 9517857"/>
              <a:gd name="connsiteY21" fmla="*/ 717526 h 920231"/>
              <a:gd name="connsiteX22" fmla="*/ 1081980 w 9517857"/>
              <a:gd name="connsiteY22" fmla="*/ 740330 h 920231"/>
              <a:gd name="connsiteX23" fmla="*/ 1218120 w 9517857"/>
              <a:gd name="connsiteY23" fmla="*/ 715155 h 920231"/>
              <a:gd name="connsiteX24" fmla="*/ 1397459 w 9517857"/>
              <a:gd name="connsiteY24" fmla="*/ 693065 h 920231"/>
              <a:gd name="connsiteX25" fmla="*/ 1580688 w 9517857"/>
              <a:gd name="connsiteY25" fmla="*/ 695572 h 920231"/>
              <a:gd name="connsiteX26" fmla="*/ 1772334 w 9517857"/>
              <a:gd name="connsiteY26" fmla="*/ 712515 h 920231"/>
              <a:gd name="connsiteX27" fmla="*/ 2002561 w 9517857"/>
              <a:gd name="connsiteY27" fmla="*/ 661792 h 920231"/>
              <a:gd name="connsiteX28" fmla="*/ 2135144 w 9517857"/>
              <a:gd name="connsiteY28" fmla="*/ 638376 h 920231"/>
              <a:gd name="connsiteX29" fmla="*/ 2440292 w 9517857"/>
              <a:gd name="connsiteY29" fmla="*/ 595737 h 920231"/>
              <a:gd name="connsiteX30" fmla="*/ 2547829 w 9517857"/>
              <a:gd name="connsiteY30" fmla="*/ 568025 h 920231"/>
              <a:gd name="connsiteX31" fmla="*/ 2658055 w 9517857"/>
              <a:gd name="connsiteY31" fmla="*/ 580602 h 920231"/>
              <a:gd name="connsiteX32" fmla="*/ 2693698 w 9517857"/>
              <a:gd name="connsiteY32" fmla="*/ 561904 h 920231"/>
              <a:gd name="connsiteX33" fmla="*/ 2699673 w 9517857"/>
              <a:gd name="connsiteY33" fmla="*/ 558275 h 920231"/>
              <a:gd name="connsiteX34" fmla="*/ 2727306 w 9517857"/>
              <a:gd name="connsiteY34" fmla="*/ 552573 h 920231"/>
              <a:gd name="connsiteX35" fmla="*/ 2730451 w 9517857"/>
              <a:gd name="connsiteY35" fmla="*/ 539933 h 920231"/>
              <a:gd name="connsiteX36" fmla="*/ 2768713 w 9517857"/>
              <a:gd name="connsiteY36" fmla="*/ 523450 h 920231"/>
              <a:gd name="connsiteX37" fmla="*/ 2820868 w 9517857"/>
              <a:gd name="connsiteY37" fmla="*/ 516035 h 920231"/>
              <a:gd name="connsiteX38" fmla="*/ 3073635 w 9517857"/>
              <a:gd name="connsiteY38" fmla="*/ 493169 h 920231"/>
              <a:gd name="connsiteX39" fmla="*/ 3222071 w 9517857"/>
              <a:gd name="connsiteY39" fmla="*/ 472434 h 920231"/>
              <a:gd name="connsiteX40" fmla="*/ 3274069 w 9517857"/>
              <a:gd name="connsiteY40" fmla="*/ 453480 h 920231"/>
              <a:gd name="connsiteX41" fmla="*/ 3349632 w 9517857"/>
              <a:gd name="connsiteY41" fmla="*/ 434458 h 920231"/>
              <a:gd name="connsiteX42" fmla="*/ 3479593 w 9517857"/>
              <a:gd name="connsiteY42" fmla="*/ 392312 h 920231"/>
              <a:gd name="connsiteX43" fmla="*/ 3651428 w 9517857"/>
              <a:gd name="connsiteY43" fmla="*/ 363682 h 920231"/>
              <a:gd name="connsiteX44" fmla="*/ 3750023 w 9517857"/>
              <a:gd name="connsiteY44" fmla="*/ 372553 h 920231"/>
              <a:gd name="connsiteX45" fmla="*/ 3844133 w 9517857"/>
              <a:gd name="connsiteY45" fmla="*/ 362523 h 920231"/>
              <a:gd name="connsiteX46" fmla="*/ 3933803 w 9517857"/>
              <a:gd name="connsiteY46" fmla="*/ 359190 h 920231"/>
              <a:gd name="connsiteX47" fmla="*/ 4266740 w 9517857"/>
              <a:gd name="connsiteY47" fmla="*/ 363329 h 920231"/>
              <a:gd name="connsiteX48" fmla="*/ 4430770 w 9517857"/>
              <a:gd name="connsiteY48" fmla="*/ 344518 h 920231"/>
              <a:gd name="connsiteX49" fmla="*/ 4512664 w 9517857"/>
              <a:gd name="connsiteY49" fmla="*/ 321823 h 920231"/>
              <a:gd name="connsiteX50" fmla="*/ 4616423 w 9517857"/>
              <a:gd name="connsiteY50" fmla="*/ 292789 h 920231"/>
              <a:gd name="connsiteX51" fmla="*/ 4807816 w 9517857"/>
              <a:gd name="connsiteY51" fmla="*/ 0 h 920231"/>
              <a:gd name="connsiteX52" fmla="*/ 4826683 w 9517857"/>
              <a:gd name="connsiteY52" fmla="*/ 165317 h 920231"/>
              <a:gd name="connsiteX53" fmla="*/ 4827826 w 9517857"/>
              <a:gd name="connsiteY53" fmla="*/ 248852 h 920231"/>
              <a:gd name="connsiteX54" fmla="*/ 4892569 w 9517857"/>
              <a:gd name="connsiteY54" fmla="*/ 251808 h 920231"/>
              <a:gd name="connsiteX55" fmla="*/ 4896611 w 9517857"/>
              <a:gd name="connsiteY55" fmla="*/ 242323 h 920231"/>
              <a:gd name="connsiteX56" fmla="*/ 4917286 w 9517857"/>
              <a:gd name="connsiteY56" fmla="*/ 245534 h 920231"/>
              <a:gd name="connsiteX57" fmla="*/ 4981173 w 9517857"/>
              <a:gd name="connsiteY57" fmla="*/ 248978 h 920231"/>
              <a:gd name="connsiteX58" fmla="*/ 5060397 w 9517857"/>
              <a:gd name="connsiteY58" fmla="*/ 265563 h 920231"/>
              <a:gd name="connsiteX59" fmla="*/ 5252996 w 9517857"/>
              <a:gd name="connsiteY59" fmla="*/ 272530 h 920231"/>
              <a:gd name="connsiteX60" fmla="*/ 5358056 w 9517857"/>
              <a:gd name="connsiteY60" fmla="*/ 249123 h 920231"/>
              <a:gd name="connsiteX61" fmla="*/ 5426496 w 9517857"/>
              <a:gd name="connsiteY61" fmla="*/ 237017 h 920231"/>
              <a:gd name="connsiteX62" fmla="*/ 5497161 w 9517857"/>
              <a:gd name="connsiteY62" fmla="*/ 230683 h 920231"/>
              <a:gd name="connsiteX63" fmla="*/ 5826043 w 9517857"/>
              <a:gd name="connsiteY63" fmla="*/ 149948 h 920231"/>
              <a:gd name="connsiteX64" fmla="*/ 6013415 w 9517857"/>
              <a:gd name="connsiteY64" fmla="*/ 139191 h 920231"/>
              <a:gd name="connsiteX65" fmla="*/ 6080994 w 9517857"/>
              <a:gd name="connsiteY65" fmla="*/ 144813 h 920231"/>
              <a:gd name="connsiteX66" fmla="*/ 6194152 w 9517857"/>
              <a:gd name="connsiteY66" fmla="*/ 153647 h 920231"/>
              <a:gd name="connsiteX67" fmla="*/ 6281379 w 9517857"/>
              <a:gd name="connsiteY67" fmla="*/ 183501 h 920231"/>
              <a:gd name="connsiteX68" fmla="*/ 6374947 w 9517857"/>
              <a:gd name="connsiteY68" fmla="*/ 181674 h 920231"/>
              <a:gd name="connsiteX69" fmla="*/ 6448518 w 9517857"/>
              <a:gd name="connsiteY69" fmla="*/ 166253 h 920231"/>
              <a:gd name="connsiteX70" fmla="*/ 6544700 w 9517857"/>
              <a:gd name="connsiteY70" fmla="*/ 169036 h 920231"/>
              <a:gd name="connsiteX71" fmla="*/ 6648353 w 9517857"/>
              <a:gd name="connsiteY71" fmla="*/ 174125 h 920231"/>
              <a:gd name="connsiteX72" fmla="*/ 6736227 w 9517857"/>
              <a:gd name="connsiteY72" fmla="*/ 175091 h 920231"/>
              <a:gd name="connsiteX73" fmla="*/ 6977218 w 9517857"/>
              <a:gd name="connsiteY73" fmla="*/ 186164 h 920231"/>
              <a:gd name="connsiteX74" fmla="*/ 7065221 w 9517857"/>
              <a:gd name="connsiteY74" fmla="*/ 229406 h 920231"/>
              <a:gd name="connsiteX75" fmla="*/ 7358195 w 9517857"/>
              <a:gd name="connsiteY75" fmla="*/ 253615 h 920231"/>
              <a:gd name="connsiteX76" fmla="*/ 7565449 w 9517857"/>
              <a:gd name="connsiteY76" fmla="*/ 260825 h 920231"/>
              <a:gd name="connsiteX77" fmla="*/ 7599285 w 9517857"/>
              <a:gd name="connsiteY77" fmla="*/ 267896 h 920231"/>
              <a:gd name="connsiteX78" fmla="*/ 7644411 w 9517857"/>
              <a:gd name="connsiteY78" fmla="*/ 260861 h 920231"/>
              <a:gd name="connsiteX79" fmla="*/ 7825110 w 9517857"/>
              <a:gd name="connsiteY79" fmla="*/ 230984 h 920231"/>
              <a:gd name="connsiteX80" fmla="*/ 7965805 w 9517857"/>
              <a:gd name="connsiteY80" fmla="*/ 202230 h 920231"/>
              <a:gd name="connsiteX81" fmla="*/ 8147401 w 9517857"/>
              <a:gd name="connsiteY81" fmla="*/ 207492 h 920231"/>
              <a:gd name="connsiteX82" fmla="*/ 8256033 w 9517857"/>
              <a:gd name="connsiteY82" fmla="*/ 195588 h 920231"/>
              <a:gd name="connsiteX83" fmla="*/ 8410677 w 9517857"/>
              <a:gd name="connsiteY83" fmla="*/ 174042 h 920231"/>
              <a:gd name="connsiteX84" fmla="*/ 8617841 w 9517857"/>
              <a:gd name="connsiteY84" fmla="*/ 157042 h 920231"/>
              <a:gd name="connsiteX85" fmla="*/ 8715976 w 9517857"/>
              <a:gd name="connsiteY85" fmla="*/ 180249 h 920231"/>
              <a:gd name="connsiteX86" fmla="*/ 8778827 w 9517857"/>
              <a:gd name="connsiteY86" fmla="*/ 174811 h 920231"/>
              <a:gd name="connsiteX87" fmla="*/ 8840778 w 9517857"/>
              <a:gd name="connsiteY87" fmla="*/ 145024 h 920231"/>
              <a:gd name="connsiteX88" fmla="*/ 9010380 w 9517857"/>
              <a:gd name="connsiteY88" fmla="*/ 93766 h 920231"/>
              <a:gd name="connsiteX89" fmla="*/ 9110856 w 9517857"/>
              <a:gd name="connsiteY89" fmla="*/ 72872 h 920231"/>
              <a:gd name="connsiteX90" fmla="*/ 9268817 w 9517857"/>
              <a:gd name="connsiteY90" fmla="*/ 54957 h 920231"/>
              <a:gd name="connsiteX91" fmla="*/ 9316667 w 9517857"/>
              <a:gd name="connsiteY91" fmla="*/ 46922 h 920231"/>
              <a:gd name="connsiteX92" fmla="*/ 9428209 w 9517857"/>
              <a:gd name="connsiteY92" fmla="*/ 31798 h 920231"/>
              <a:gd name="connsiteX93" fmla="*/ 9488916 w 9517857"/>
              <a:gd name="connsiteY93" fmla="*/ 1875 h 920231"/>
              <a:gd name="connsiteX0" fmla="*/ 4687244 w 9517857"/>
              <a:gd name="connsiteY0" fmla="*/ 253173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9488916 w 9517857"/>
              <a:gd name="connsiteY3" fmla="*/ 1875 h 920231"/>
              <a:gd name="connsiteX4" fmla="*/ 9517857 w 9517857"/>
              <a:gd name="connsiteY4" fmla="*/ 1887 h 920231"/>
              <a:gd name="connsiteX5" fmla="*/ 9517857 w 9517857"/>
              <a:gd name="connsiteY5" fmla="*/ 920231 h 920231"/>
              <a:gd name="connsiteX6" fmla="*/ 14604 w 9517857"/>
              <a:gd name="connsiteY6" fmla="*/ 920231 h 920231"/>
              <a:gd name="connsiteX7" fmla="*/ 12841 w 9517857"/>
              <a:gd name="connsiteY7" fmla="*/ 919638 h 920231"/>
              <a:gd name="connsiteX8" fmla="*/ 93 w 9517857"/>
              <a:gd name="connsiteY8" fmla="*/ 914346 h 920231"/>
              <a:gd name="connsiteX9" fmla="*/ 58674 w 9517857"/>
              <a:gd name="connsiteY9" fmla="*/ 892197 h 920231"/>
              <a:gd name="connsiteX10" fmla="*/ 275005 w 9517857"/>
              <a:gd name="connsiteY10" fmla="*/ 809104 h 920231"/>
              <a:gd name="connsiteX11" fmla="*/ 587824 w 9517857"/>
              <a:gd name="connsiteY11" fmla="*/ 800070 h 920231"/>
              <a:gd name="connsiteX12" fmla="*/ 727985 w 9517857"/>
              <a:gd name="connsiteY12" fmla="*/ 721701 h 920231"/>
              <a:gd name="connsiteX13" fmla="*/ 778982 w 9517857"/>
              <a:gd name="connsiteY13" fmla="*/ 712017 h 920231"/>
              <a:gd name="connsiteX14" fmla="*/ 849944 w 9517857"/>
              <a:gd name="connsiteY14" fmla="*/ 719862 h 920231"/>
              <a:gd name="connsiteX15" fmla="*/ 901402 w 9517857"/>
              <a:gd name="connsiteY15" fmla="*/ 730920 h 920231"/>
              <a:gd name="connsiteX16" fmla="*/ 930946 w 9517857"/>
              <a:gd name="connsiteY16" fmla="*/ 735921 h 920231"/>
              <a:gd name="connsiteX17" fmla="*/ 986250 w 9517857"/>
              <a:gd name="connsiteY17" fmla="*/ 715405 h 920231"/>
              <a:gd name="connsiteX18" fmla="*/ 1013752 w 9517857"/>
              <a:gd name="connsiteY18" fmla="*/ 715236 h 920231"/>
              <a:gd name="connsiteX19" fmla="*/ 1023734 w 9517857"/>
              <a:gd name="connsiteY19" fmla="*/ 720446 h 920231"/>
              <a:gd name="connsiteX20" fmla="*/ 1063207 w 9517857"/>
              <a:gd name="connsiteY20" fmla="*/ 717526 h 920231"/>
              <a:gd name="connsiteX21" fmla="*/ 1081980 w 9517857"/>
              <a:gd name="connsiteY21" fmla="*/ 740330 h 920231"/>
              <a:gd name="connsiteX22" fmla="*/ 1218120 w 9517857"/>
              <a:gd name="connsiteY22" fmla="*/ 715155 h 920231"/>
              <a:gd name="connsiteX23" fmla="*/ 1397459 w 9517857"/>
              <a:gd name="connsiteY23" fmla="*/ 693065 h 920231"/>
              <a:gd name="connsiteX24" fmla="*/ 1580688 w 9517857"/>
              <a:gd name="connsiteY24" fmla="*/ 695572 h 920231"/>
              <a:gd name="connsiteX25" fmla="*/ 1772334 w 9517857"/>
              <a:gd name="connsiteY25" fmla="*/ 712515 h 920231"/>
              <a:gd name="connsiteX26" fmla="*/ 2002561 w 9517857"/>
              <a:gd name="connsiteY26" fmla="*/ 661792 h 920231"/>
              <a:gd name="connsiteX27" fmla="*/ 2135144 w 9517857"/>
              <a:gd name="connsiteY27" fmla="*/ 638376 h 920231"/>
              <a:gd name="connsiteX28" fmla="*/ 2440292 w 9517857"/>
              <a:gd name="connsiteY28" fmla="*/ 595737 h 920231"/>
              <a:gd name="connsiteX29" fmla="*/ 2547829 w 9517857"/>
              <a:gd name="connsiteY29" fmla="*/ 568025 h 920231"/>
              <a:gd name="connsiteX30" fmla="*/ 2658055 w 9517857"/>
              <a:gd name="connsiteY30" fmla="*/ 580602 h 920231"/>
              <a:gd name="connsiteX31" fmla="*/ 2693698 w 9517857"/>
              <a:gd name="connsiteY31" fmla="*/ 561904 h 920231"/>
              <a:gd name="connsiteX32" fmla="*/ 2699673 w 9517857"/>
              <a:gd name="connsiteY32" fmla="*/ 558275 h 920231"/>
              <a:gd name="connsiteX33" fmla="*/ 2727306 w 9517857"/>
              <a:gd name="connsiteY33" fmla="*/ 552573 h 920231"/>
              <a:gd name="connsiteX34" fmla="*/ 2730451 w 9517857"/>
              <a:gd name="connsiteY34" fmla="*/ 539933 h 920231"/>
              <a:gd name="connsiteX35" fmla="*/ 2768713 w 9517857"/>
              <a:gd name="connsiteY35" fmla="*/ 523450 h 920231"/>
              <a:gd name="connsiteX36" fmla="*/ 2820868 w 9517857"/>
              <a:gd name="connsiteY36" fmla="*/ 516035 h 920231"/>
              <a:gd name="connsiteX37" fmla="*/ 3073635 w 9517857"/>
              <a:gd name="connsiteY37" fmla="*/ 493169 h 920231"/>
              <a:gd name="connsiteX38" fmla="*/ 3222071 w 9517857"/>
              <a:gd name="connsiteY38" fmla="*/ 472434 h 920231"/>
              <a:gd name="connsiteX39" fmla="*/ 3274069 w 9517857"/>
              <a:gd name="connsiteY39" fmla="*/ 453480 h 920231"/>
              <a:gd name="connsiteX40" fmla="*/ 3349632 w 9517857"/>
              <a:gd name="connsiteY40" fmla="*/ 434458 h 920231"/>
              <a:gd name="connsiteX41" fmla="*/ 3479593 w 9517857"/>
              <a:gd name="connsiteY41" fmla="*/ 392312 h 920231"/>
              <a:gd name="connsiteX42" fmla="*/ 3651428 w 9517857"/>
              <a:gd name="connsiteY42" fmla="*/ 363682 h 920231"/>
              <a:gd name="connsiteX43" fmla="*/ 3750023 w 9517857"/>
              <a:gd name="connsiteY43" fmla="*/ 372553 h 920231"/>
              <a:gd name="connsiteX44" fmla="*/ 3844133 w 9517857"/>
              <a:gd name="connsiteY44" fmla="*/ 362523 h 920231"/>
              <a:gd name="connsiteX45" fmla="*/ 3933803 w 9517857"/>
              <a:gd name="connsiteY45" fmla="*/ 359190 h 920231"/>
              <a:gd name="connsiteX46" fmla="*/ 4266740 w 9517857"/>
              <a:gd name="connsiteY46" fmla="*/ 363329 h 920231"/>
              <a:gd name="connsiteX47" fmla="*/ 4430770 w 9517857"/>
              <a:gd name="connsiteY47" fmla="*/ 344518 h 920231"/>
              <a:gd name="connsiteX48" fmla="*/ 4512664 w 9517857"/>
              <a:gd name="connsiteY48" fmla="*/ 321823 h 920231"/>
              <a:gd name="connsiteX49" fmla="*/ 4616423 w 9517857"/>
              <a:gd name="connsiteY49" fmla="*/ 292789 h 920231"/>
              <a:gd name="connsiteX50" fmla="*/ 4807816 w 9517857"/>
              <a:gd name="connsiteY50" fmla="*/ 0 h 920231"/>
              <a:gd name="connsiteX51" fmla="*/ 4826683 w 9517857"/>
              <a:gd name="connsiteY51" fmla="*/ 165317 h 920231"/>
              <a:gd name="connsiteX52" fmla="*/ 4827826 w 9517857"/>
              <a:gd name="connsiteY52" fmla="*/ 248852 h 920231"/>
              <a:gd name="connsiteX53" fmla="*/ 4892569 w 9517857"/>
              <a:gd name="connsiteY53" fmla="*/ 251808 h 920231"/>
              <a:gd name="connsiteX54" fmla="*/ 4896611 w 9517857"/>
              <a:gd name="connsiteY54" fmla="*/ 242323 h 920231"/>
              <a:gd name="connsiteX55" fmla="*/ 4917286 w 9517857"/>
              <a:gd name="connsiteY55" fmla="*/ 245534 h 920231"/>
              <a:gd name="connsiteX56" fmla="*/ 4981173 w 9517857"/>
              <a:gd name="connsiteY56" fmla="*/ 248978 h 920231"/>
              <a:gd name="connsiteX57" fmla="*/ 5060397 w 9517857"/>
              <a:gd name="connsiteY57" fmla="*/ 265563 h 920231"/>
              <a:gd name="connsiteX58" fmla="*/ 5252996 w 9517857"/>
              <a:gd name="connsiteY58" fmla="*/ 272530 h 920231"/>
              <a:gd name="connsiteX59" fmla="*/ 5358056 w 9517857"/>
              <a:gd name="connsiteY59" fmla="*/ 249123 h 920231"/>
              <a:gd name="connsiteX60" fmla="*/ 5426496 w 9517857"/>
              <a:gd name="connsiteY60" fmla="*/ 237017 h 920231"/>
              <a:gd name="connsiteX61" fmla="*/ 5497161 w 9517857"/>
              <a:gd name="connsiteY61" fmla="*/ 230683 h 920231"/>
              <a:gd name="connsiteX62" fmla="*/ 5826043 w 9517857"/>
              <a:gd name="connsiteY62" fmla="*/ 149948 h 920231"/>
              <a:gd name="connsiteX63" fmla="*/ 6013415 w 9517857"/>
              <a:gd name="connsiteY63" fmla="*/ 139191 h 920231"/>
              <a:gd name="connsiteX64" fmla="*/ 6080994 w 9517857"/>
              <a:gd name="connsiteY64" fmla="*/ 144813 h 920231"/>
              <a:gd name="connsiteX65" fmla="*/ 6194152 w 9517857"/>
              <a:gd name="connsiteY65" fmla="*/ 153647 h 920231"/>
              <a:gd name="connsiteX66" fmla="*/ 6281379 w 9517857"/>
              <a:gd name="connsiteY66" fmla="*/ 183501 h 920231"/>
              <a:gd name="connsiteX67" fmla="*/ 6374947 w 9517857"/>
              <a:gd name="connsiteY67" fmla="*/ 181674 h 920231"/>
              <a:gd name="connsiteX68" fmla="*/ 6448518 w 9517857"/>
              <a:gd name="connsiteY68" fmla="*/ 166253 h 920231"/>
              <a:gd name="connsiteX69" fmla="*/ 6544700 w 9517857"/>
              <a:gd name="connsiteY69" fmla="*/ 169036 h 920231"/>
              <a:gd name="connsiteX70" fmla="*/ 6648353 w 9517857"/>
              <a:gd name="connsiteY70" fmla="*/ 174125 h 920231"/>
              <a:gd name="connsiteX71" fmla="*/ 6736227 w 9517857"/>
              <a:gd name="connsiteY71" fmla="*/ 175091 h 920231"/>
              <a:gd name="connsiteX72" fmla="*/ 6977218 w 9517857"/>
              <a:gd name="connsiteY72" fmla="*/ 186164 h 920231"/>
              <a:gd name="connsiteX73" fmla="*/ 7065221 w 9517857"/>
              <a:gd name="connsiteY73" fmla="*/ 229406 h 920231"/>
              <a:gd name="connsiteX74" fmla="*/ 7358195 w 9517857"/>
              <a:gd name="connsiteY74" fmla="*/ 253615 h 920231"/>
              <a:gd name="connsiteX75" fmla="*/ 7565449 w 9517857"/>
              <a:gd name="connsiteY75" fmla="*/ 260825 h 920231"/>
              <a:gd name="connsiteX76" fmla="*/ 7599285 w 9517857"/>
              <a:gd name="connsiteY76" fmla="*/ 267896 h 920231"/>
              <a:gd name="connsiteX77" fmla="*/ 7644411 w 9517857"/>
              <a:gd name="connsiteY77" fmla="*/ 260861 h 920231"/>
              <a:gd name="connsiteX78" fmla="*/ 7825110 w 9517857"/>
              <a:gd name="connsiteY78" fmla="*/ 230984 h 920231"/>
              <a:gd name="connsiteX79" fmla="*/ 7965805 w 9517857"/>
              <a:gd name="connsiteY79" fmla="*/ 202230 h 920231"/>
              <a:gd name="connsiteX80" fmla="*/ 8147401 w 9517857"/>
              <a:gd name="connsiteY80" fmla="*/ 207492 h 920231"/>
              <a:gd name="connsiteX81" fmla="*/ 8256033 w 9517857"/>
              <a:gd name="connsiteY81" fmla="*/ 195588 h 920231"/>
              <a:gd name="connsiteX82" fmla="*/ 8410677 w 9517857"/>
              <a:gd name="connsiteY82" fmla="*/ 174042 h 920231"/>
              <a:gd name="connsiteX83" fmla="*/ 8617841 w 9517857"/>
              <a:gd name="connsiteY83" fmla="*/ 157042 h 920231"/>
              <a:gd name="connsiteX84" fmla="*/ 8715976 w 9517857"/>
              <a:gd name="connsiteY84" fmla="*/ 180249 h 920231"/>
              <a:gd name="connsiteX85" fmla="*/ 8778827 w 9517857"/>
              <a:gd name="connsiteY85" fmla="*/ 174811 h 920231"/>
              <a:gd name="connsiteX86" fmla="*/ 8840778 w 9517857"/>
              <a:gd name="connsiteY86" fmla="*/ 145024 h 920231"/>
              <a:gd name="connsiteX87" fmla="*/ 9010380 w 9517857"/>
              <a:gd name="connsiteY87" fmla="*/ 93766 h 920231"/>
              <a:gd name="connsiteX88" fmla="*/ 9110856 w 9517857"/>
              <a:gd name="connsiteY88" fmla="*/ 72872 h 920231"/>
              <a:gd name="connsiteX89" fmla="*/ 9268817 w 9517857"/>
              <a:gd name="connsiteY89" fmla="*/ 54957 h 920231"/>
              <a:gd name="connsiteX90" fmla="*/ 9316667 w 9517857"/>
              <a:gd name="connsiteY90" fmla="*/ 46922 h 920231"/>
              <a:gd name="connsiteX91" fmla="*/ 9428209 w 9517857"/>
              <a:gd name="connsiteY91" fmla="*/ 31798 h 920231"/>
              <a:gd name="connsiteX92" fmla="*/ 9488916 w 9517857"/>
              <a:gd name="connsiteY92" fmla="*/ 1875 h 920231"/>
              <a:gd name="connsiteX0" fmla="*/ 9488916 w 9517857"/>
              <a:gd name="connsiteY0" fmla="*/ 1875 h 920231"/>
              <a:gd name="connsiteX1" fmla="*/ 9517857 w 9517857"/>
              <a:gd name="connsiteY1" fmla="*/ 1887 h 920231"/>
              <a:gd name="connsiteX2" fmla="*/ 9517857 w 9517857"/>
              <a:gd name="connsiteY2" fmla="*/ 920231 h 920231"/>
              <a:gd name="connsiteX3" fmla="*/ 14604 w 9517857"/>
              <a:gd name="connsiteY3" fmla="*/ 920231 h 920231"/>
              <a:gd name="connsiteX4" fmla="*/ 12841 w 9517857"/>
              <a:gd name="connsiteY4" fmla="*/ 919638 h 920231"/>
              <a:gd name="connsiteX5" fmla="*/ 93 w 9517857"/>
              <a:gd name="connsiteY5" fmla="*/ 914346 h 920231"/>
              <a:gd name="connsiteX6" fmla="*/ 58674 w 9517857"/>
              <a:gd name="connsiteY6" fmla="*/ 892197 h 920231"/>
              <a:gd name="connsiteX7" fmla="*/ 275005 w 9517857"/>
              <a:gd name="connsiteY7" fmla="*/ 809104 h 920231"/>
              <a:gd name="connsiteX8" fmla="*/ 587824 w 9517857"/>
              <a:gd name="connsiteY8" fmla="*/ 800070 h 920231"/>
              <a:gd name="connsiteX9" fmla="*/ 727985 w 9517857"/>
              <a:gd name="connsiteY9" fmla="*/ 721701 h 920231"/>
              <a:gd name="connsiteX10" fmla="*/ 778982 w 9517857"/>
              <a:gd name="connsiteY10" fmla="*/ 712017 h 920231"/>
              <a:gd name="connsiteX11" fmla="*/ 849944 w 9517857"/>
              <a:gd name="connsiteY11" fmla="*/ 719862 h 920231"/>
              <a:gd name="connsiteX12" fmla="*/ 901402 w 9517857"/>
              <a:gd name="connsiteY12" fmla="*/ 730920 h 920231"/>
              <a:gd name="connsiteX13" fmla="*/ 930946 w 9517857"/>
              <a:gd name="connsiteY13" fmla="*/ 735921 h 920231"/>
              <a:gd name="connsiteX14" fmla="*/ 986250 w 9517857"/>
              <a:gd name="connsiteY14" fmla="*/ 715405 h 920231"/>
              <a:gd name="connsiteX15" fmla="*/ 1013752 w 9517857"/>
              <a:gd name="connsiteY15" fmla="*/ 715236 h 920231"/>
              <a:gd name="connsiteX16" fmla="*/ 1023734 w 9517857"/>
              <a:gd name="connsiteY16" fmla="*/ 720446 h 920231"/>
              <a:gd name="connsiteX17" fmla="*/ 1063207 w 9517857"/>
              <a:gd name="connsiteY17" fmla="*/ 717526 h 920231"/>
              <a:gd name="connsiteX18" fmla="*/ 1081980 w 9517857"/>
              <a:gd name="connsiteY18" fmla="*/ 740330 h 920231"/>
              <a:gd name="connsiteX19" fmla="*/ 1218120 w 9517857"/>
              <a:gd name="connsiteY19" fmla="*/ 715155 h 920231"/>
              <a:gd name="connsiteX20" fmla="*/ 1397459 w 9517857"/>
              <a:gd name="connsiteY20" fmla="*/ 693065 h 920231"/>
              <a:gd name="connsiteX21" fmla="*/ 1580688 w 9517857"/>
              <a:gd name="connsiteY21" fmla="*/ 695572 h 920231"/>
              <a:gd name="connsiteX22" fmla="*/ 1772334 w 9517857"/>
              <a:gd name="connsiteY22" fmla="*/ 712515 h 920231"/>
              <a:gd name="connsiteX23" fmla="*/ 2002561 w 9517857"/>
              <a:gd name="connsiteY23" fmla="*/ 661792 h 920231"/>
              <a:gd name="connsiteX24" fmla="*/ 2135144 w 9517857"/>
              <a:gd name="connsiteY24" fmla="*/ 638376 h 920231"/>
              <a:gd name="connsiteX25" fmla="*/ 2440292 w 9517857"/>
              <a:gd name="connsiteY25" fmla="*/ 595737 h 920231"/>
              <a:gd name="connsiteX26" fmla="*/ 2547829 w 9517857"/>
              <a:gd name="connsiteY26" fmla="*/ 568025 h 920231"/>
              <a:gd name="connsiteX27" fmla="*/ 2658055 w 9517857"/>
              <a:gd name="connsiteY27" fmla="*/ 580602 h 920231"/>
              <a:gd name="connsiteX28" fmla="*/ 2693698 w 9517857"/>
              <a:gd name="connsiteY28" fmla="*/ 561904 h 920231"/>
              <a:gd name="connsiteX29" fmla="*/ 2699673 w 9517857"/>
              <a:gd name="connsiteY29" fmla="*/ 558275 h 920231"/>
              <a:gd name="connsiteX30" fmla="*/ 2727306 w 9517857"/>
              <a:gd name="connsiteY30" fmla="*/ 552573 h 920231"/>
              <a:gd name="connsiteX31" fmla="*/ 2730451 w 9517857"/>
              <a:gd name="connsiteY31" fmla="*/ 539933 h 920231"/>
              <a:gd name="connsiteX32" fmla="*/ 2768713 w 9517857"/>
              <a:gd name="connsiteY32" fmla="*/ 523450 h 920231"/>
              <a:gd name="connsiteX33" fmla="*/ 2820868 w 9517857"/>
              <a:gd name="connsiteY33" fmla="*/ 516035 h 920231"/>
              <a:gd name="connsiteX34" fmla="*/ 3073635 w 9517857"/>
              <a:gd name="connsiteY34" fmla="*/ 493169 h 920231"/>
              <a:gd name="connsiteX35" fmla="*/ 3222071 w 9517857"/>
              <a:gd name="connsiteY35" fmla="*/ 472434 h 920231"/>
              <a:gd name="connsiteX36" fmla="*/ 3274069 w 9517857"/>
              <a:gd name="connsiteY36" fmla="*/ 453480 h 920231"/>
              <a:gd name="connsiteX37" fmla="*/ 3349632 w 9517857"/>
              <a:gd name="connsiteY37" fmla="*/ 434458 h 920231"/>
              <a:gd name="connsiteX38" fmla="*/ 3479593 w 9517857"/>
              <a:gd name="connsiteY38" fmla="*/ 392312 h 920231"/>
              <a:gd name="connsiteX39" fmla="*/ 3651428 w 9517857"/>
              <a:gd name="connsiteY39" fmla="*/ 363682 h 920231"/>
              <a:gd name="connsiteX40" fmla="*/ 3750023 w 9517857"/>
              <a:gd name="connsiteY40" fmla="*/ 372553 h 920231"/>
              <a:gd name="connsiteX41" fmla="*/ 3844133 w 9517857"/>
              <a:gd name="connsiteY41" fmla="*/ 362523 h 920231"/>
              <a:gd name="connsiteX42" fmla="*/ 3933803 w 9517857"/>
              <a:gd name="connsiteY42" fmla="*/ 359190 h 920231"/>
              <a:gd name="connsiteX43" fmla="*/ 4266740 w 9517857"/>
              <a:gd name="connsiteY43" fmla="*/ 363329 h 920231"/>
              <a:gd name="connsiteX44" fmla="*/ 4430770 w 9517857"/>
              <a:gd name="connsiteY44" fmla="*/ 344518 h 920231"/>
              <a:gd name="connsiteX45" fmla="*/ 4512664 w 9517857"/>
              <a:gd name="connsiteY45" fmla="*/ 321823 h 920231"/>
              <a:gd name="connsiteX46" fmla="*/ 4616423 w 9517857"/>
              <a:gd name="connsiteY46" fmla="*/ 292789 h 920231"/>
              <a:gd name="connsiteX47" fmla="*/ 4807816 w 9517857"/>
              <a:gd name="connsiteY47" fmla="*/ 0 h 920231"/>
              <a:gd name="connsiteX48" fmla="*/ 4826683 w 9517857"/>
              <a:gd name="connsiteY48" fmla="*/ 165317 h 920231"/>
              <a:gd name="connsiteX49" fmla="*/ 4827826 w 9517857"/>
              <a:gd name="connsiteY49" fmla="*/ 248852 h 920231"/>
              <a:gd name="connsiteX50" fmla="*/ 4892569 w 9517857"/>
              <a:gd name="connsiteY50" fmla="*/ 251808 h 920231"/>
              <a:gd name="connsiteX51" fmla="*/ 4896611 w 9517857"/>
              <a:gd name="connsiteY51" fmla="*/ 242323 h 920231"/>
              <a:gd name="connsiteX52" fmla="*/ 4917286 w 9517857"/>
              <a:gd name="connsiteY52" fmla="*/ 245534 h 920231"/>
              <a:gd name="connsiteX53" fmla="*/ 4981173 w 9517857"/>
              <a:gd name="connsiteY53" fmla="*/ 248978 h 920231"/>
              <a:gd name="connsiteX54" fmla="*/ 5060397 w 9517857"/>
              <a:gd name="connsiteY54" fmla="*/ 265563 h 920231"/>
              <a:gd name="connsiteX55" fmla="*/ 5252996 w 9517857"/>
              <a:gd name="connsiteY55" fmla="*/ 272530 h 920231"/>
              <a:gd name="connsiteX56" fmla="*/ 5358056 w 9517857"/>
              <a:gd name="connsiteY56" fmla="*/ 249123 h 920231"/>
              <a:gd name="connsiteX57" fmla="*/ 5426496 w 9517857"/>
              <a:gd name="connsiteY57" fmla="*/ 237017 h 920231"/>
              <a:gd name="connsiteX58" fmla="*/ 5497161 w 9517857"/>
              <a:gd name="connsiteY58" fmla="*/ 230683 h 920231"/>
              <a:gd name="connsiteX59" fmla="*/ 5826043 w 9517857"/>
              <a:gd name="connsiteY59" fmla="*/ 149948 h 920231"/>
              <a:gd name="connsiteX60" fmla="*/ 6013415 w 9517857"/>
              <a:gd name="connsiteY60" fmla="*/ 139191 h 920231"/>
              <a:gd name="connsiteX61" fmla="*/ 6080994 w 9517857"/>
              <a:gd name="connsiteY61" fmla="*/ 144813 h 920231"/>
              <a:gd name="connsiteX62" fmla="*/ 6194152 w 9517857"/>
              <a:gd name="connsiteY62" fmla="*/ 153647 h 920231"/>
              <a:gd name="connsiteX63" fmla="*/ 6281379 w 9517857"/>
              <a:gd name="connsiteY63" fmla="*/ 183501 h 920231"/>
              <a:gd name="connsiteX64" fmla="*/ 6374947 w 9517857"/>
              <a:gd name="connsiteY64" fmla="*/ 181674 h 920231"/>
              <a:gd name="connsiteX65" fmla="*/ 6448518 w 9517857"/>
              <a:gd name="connsiteY65" fmla="*/ 166253 h 920231"/>
              <a:gd name="connsiteX66" fmla="*/ 6544700 w 9517857"/>
              <a:gd name="connsiteY66" fmla="*/ 169036 h 920231"/>
              <a:gd name="connsiteX67" fmla="*/ 6648353 w 9517857"/>
              <a:gd name="connsiteY67" fmla="*/ 174125 h 920231"/>
              <a:gd name="connsiteX68" fmla="*/ 6736227 w 9517857"/>
              <a:gd name="connsiteY68" fmla="*/ 175091 h 920231"/>
              <a:gd name="connsiteX69" fmla="*/ 6977218 w 9517857"/>
              <a:gd name="connsiteY69" fmla="*/ 186164 h 920231"/>
              <a:gd name="connsiteX70" fmla="*/ 7065221 w 9517857"/>
              <a:gd name="connsiteY70" fmla="*/ 229406 h 920231"/>
              <a:gd name="connsiteX71" fmla="*/ 7358195 w 9517857"/>
              <a:gd name="connsiteY71" fmla="*/ 253615 h 920231"/>
              <a:gd name="connsiteX72" fmla="*/ 7565449 w 9517857"/>
              <a:gd name="connsiteY72" fmla="*/ 260825 h 920231"/>
              <a:gd name="connsiteX73" fmla="*/ 7599285 w 9517857"/>
              <a:gd name="connsiteY73" fmla="*/ 267896 h 920231"/>
              <a:gd name="connsiteX74" fmla="*/ 7644411 w 9517857"/>
              <a:gd name="connsiteY74" fmla="*/ 260861 h 920231"/>
              <a:gd name="connsiteX75" fmla="*/ 7825110 w 9517857"/>
              <a:gd name="connsiteY75" fmla="*/ 230984 h 920231"/>
              <a:gd name="connsiteX76" fmla="*/ 7965805 w 9517857"/>
              <a:gd name="connsiteY76" fmla="*/ 202230 h 920231"/>
              <a:gd name="connsiteX77" fmla="*/ 8147401 w 9517857"/>
              <a:gd name="connsiteY77" fmla="*/ 207492 h 920231"/>
              <a:gd name="connsiteX78" fmla="*/ 8256033 w 9517857"/>
              <a:gd name="connsiteY78" fmla="*/ 195588 h 920231"/>
              <a:gd name="connsiteX79" fmla="*/ 8410677 w 9517857"/>
              <a:gd name="connsiteY79" fmla="*/ 174042 h 920231"/>
              <a:gd name="connsiteX80" fmla="*/ 8617841 w 9517857"/>
              <a:gd name="connsiteY80" fmla="*/ 157042 h 920231"/>
              <a:gd name="connsiteX81" fmla="*/ 8715976 w 9517857"/>
              <a:gd name="connsiteY81" fmla="*/ 180249 h 920231"/>
              <a:gd name="connsiteX82" fmla="*/ 8778827 w 9517857"/>
              <a:gd name="connsiteY82" fmla="*/ 174811 h 920231"/>
              <a:gd name="connsiteX83" fmla="*/ 8840778 w 9517857"/>
              <a:gd name="connsiteY83" fmla="*/ 145024 h 920231"/>
              <a:gd name="connsiteX84" fmla="*/ 9010380 w 9517857"/>
              <a:gd name="connsiteY84" fmla="*/ 93766 h 920231"/>
              <a:gd name="connsiteX85" fmla="*/ 9110856 w 9517857"/>
              <a:gd name="connsiteY85" fmla="*/ 72872 h 920231"/>
              <a:gd name="connsiteX86" fmla="*/ 9268817 w 9517857"/>
              <a:gd name="connsiteY86" fmla="*/ 54957 h 920231"/>
              <a:gd name="connsiteX87" fmla="*/ 9316667 w 9517857"/>
              <a:gd name="connsiteY87" fmla="*/ 46922 h 920231"/>
              <a:gd name="connsiteX88" fmla="*/ 9428209 w 9517857"/>
              <a:gd name="connsiteY88" fmla="*/ 31798 h 920231"/>
              <a:gd name="connsiteX89" fmla="*/ 9488916 w 9517857"/>
              <a:gd name="connsiteY89" fmla="*/ 1875 h 920231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826683 w 9517857"/>
              <a:gd name="connsiteY48" fmla="*/ 163442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750023 w 9517857"/>
              <a:gd name="connsiteY39" fmla="*/ 370678 h 918356"/>
              <a:gd name="connsiteX40" fmla="*/ 3844133 w 9517857"/>
              <a:gd name="connsiteY40" fmla="*/ 360648 h 918356"/>
              <a:gd name="connsiteX41" fmla="*/ 3933803 w 9517857"/>
              <a:gd name="connsiteY41" fmla="*/ 357315 h 918356"/>
              <a:gd name="connsiteX42" fmla="*/ 4266740 w 9517857"/>
              <a:gd name="connsiteY42" fmla="*/ 361454 h 918356"/>
              <a:gd name="connsiteX43" fmla="*/ 4430770 w 9517857"/>
              <a:gd name="connsiteY43" fmla="*/ 342643 h 918356"/>
              <a:gd name="connsiteX44" fmla="*/ 4512664 w 9517857"/>
              <a:gd name="connsiteY44" fmla="*/ 319948 h 918356"/>
              <a:gd name="connsiteX45" fmla="*/ 4616423 w 9517857"/>
              <a:gd name="connsiteY45" fmla="*/ 290914 h 918356"/>
              <a:gd name="connsiteX46" fmla="*/ 4689163 w 9517857"/>
              <a:gd name="connsiteY46" fmla="*/ 272812 h 918356"/>
              <a:gd name="connsiteX47" fmla="*/ 4783273 w 9517857"/>
              <a:gd name="connsiteY47" fmla="*/ 248463 h 918356"/>
              <a:gd name="connsiteX48" fmla="*/ 4836507 w 9517857"/>
              <a:gd name="connsiteY48" fmla="*/ 256788 h 918356"/>
              <a:gd name="connsiteX49" fmla="*/ 4892569 w 9517857"/>
              <a:gd name="connsiteY49" fmla="*/ 249933 h 918356"/>
              <a:gd name="connsiteX50" fmla="*/ 4896611 w 9517857"/>
              <a:gd name="connsiteY50" fmla="*/ 240448 h 918356"/>
              <a:gd name="connsiteX51" fmla="*/ 4917286 w 9517857"/>
              <a:gd name="connsiteY51" fmla="*/ 243659 h 918356"/>
              <a:gd name="connsiteX52" fmla="*/ 4981173 w 9517857"/>
              <a:gd name="connsiteY52" fmla="*/ 247103 h 918356"/>
              <a:gd name="connsiteX53" fmla="*/ 5060397 w 9517857"/>
              <a:gd name="connsiteY53" fmla="*/ 263688 h 918356"/>
              <a:gd name="connsiteX54" fmla="*/ 5252996 w 9517857"/>
              <a:gd name="connsiteY54" fmla="*/ 270655 h 918356"/>
              <a:gd name="connsiteX55" fmla="*/ 5358056 w 9517857"/>
              <a:gd name="connsiteY55" fmla="*/ 247248 h 918356"/>
              <a:gd name="connsiteX56" fmla="*/ 5426496 w 9517857"/>
              <a:gd name="connsiteY56" fmla="*/ 235142 h 918356"/>
              <a:gd name="connsiteX57" fmla="*/ 5497161 w 9517857"/>
              <a:gd name="connsiteY57" fmla="*/ 228808 h 918356"/>
              <a:gd name="connsiteX58" fmla="*/ 5826043 w 9517857"/>
              <a:gd name="connsiteY58" fmla="*/ 148073 h 918356"/>
              <a:gd name="connsiteX59" fmla="*/ 6007627 w 9517857"/>
              <a:gd name="connsiteY59" fmla="*/ 147126 h 918356"/>
              <a:gd name="connsiteX60" fmla="*/ 6080994 w 9517857"/>
              <a:gd name="connsiteY60" fmla="*/ 142938 h 918356"/>
              <a:gd name="connsiteX61" fmla="*/ 6194152 w 9517857"/>
              <a:gd name="connsiteY61" fmla="*/ 151772 h 918356"/>
              <a:gd name="connsiteX62" fmla="*/ 6281379 w 9517857"/>
              <a:gd name="connsiteY62" fmla="*/ 181626 h 918356"/>
              <a:gd name="connsiteX63" fmla="*/ 6489033 w 9517857"/>
              <a:gd name="connsiteY63" fmla="*/ 167648 h 918356"/>
              <a:gd name="connsiteX64" fmla="*/ 6544700 w 9517857"/>
              <a:gd name="connsiteY64" fmla="*/ 167161 h 918356"/>
              <a:gd name="connsiteX65" fmla="*/ 6648353 w 9517857"/>
              <a:gd name="connsiteY65" fmla="*/ 172250 h 918356"/>
              <a:gd name="connsiteX66" fmla="*/ 6736227 w 9517857"/>
              <a:gd name="connsiteY66" fmla="*/ 173216 h 918356"/>
              <a:gd name="connsiteX67" fmla="*/ 6977218 w 9517857"/>
              <a:gd name="connsiteY67" fmla="*/ 184289 h 918356"/>
              <a:gd name="connsiteX68" fmla="*/ 7065221 w 9517857"/>
              <a:gd name="connsiteY68" fmla="*/ 227531 h 918356"/>
              <a:gd name="connsiteX69" fmla="*/ 7358195 w 9517857"/>
              <a:gd name="connsiteY69" fmla="*/ 251740 h 918356"/>
              <a:gd name="connsiteX70" fmla="*/ 7565449 w 9517857"/>
              <a:gd name="connsiteY70" fmla="*/ 258950 h 918356"/>
              <a:gd name="connsiteX71" fmla="*/ 7599285 w 9517857"/>
              <a:gd name="connsiteY71" fmla="*/ 266021 h 918356"/>
              <a:gd name="connsiteX72" fmla="*/ 7644411 w 9517857"/>
              <a:gd name="connsiteY72" fmla="*/ 258986 h 918356"/>
              <a:gd name="connsiteX73" fmla="*/ 7825110 w 9517857"/>
              <a:gd name="connsiteY73" fmla="*/ 229109 h 918356"/>
              <a:gd name="connsiteX74" fmla="*/ 7965805 w 9517857"/>
              <a:gd name="connsiteY74" fmla="*/ 200355 h 918356"/>
              <a:gd name="connsiteX75" fmla="*/ 8147401 w 9517857"/>
              <a:gd name="connsiteY75" fmla="*/ 205617 h 918356"/>
              <a:gd name="connsiteX76" fmla="*/ 8256033 w 9517857"/>
              <a:gd name="connsiteY76" fmla="*/ 193713 h 918356"/>
              <a:gd name="connsiteX77" fmla="*/ 8410677 w 9517857"/>
              <a:gd name="connsiteY77" fmla="*/ 172167 h 918356"/>
              <a:gd name="connsiteX78" fmla="*/ 8617841 w 9517857"/>
              <a:gd name="connsiteY78" fmla="*/ 155167 h 918356"/>
              <a:gd name="connsiteX79" fmla="*/ 8715976 w 9517857"/>
              <a:gd name="connsiteY79" fmla="*/ 178374 h 918356"/>
              <a:gd name="connsiteX80" fmla="*/ 8778827 w 9517857"/>
              <a:gd name="connsiteY80" fmla="*/ 172936 h 918356"/>
              <a:gd name="connsiteX81" fmla="*/ 8855248 w 9517857"/>
              <a:gd name="connsiteY81" fmla="*/ 143149 h 918356"/>
              <a:gd name="connsiteX82" fmla="*/ 9010380 w 9517857"/>
              <a:gd name="connsiteY82" fmla="*/ 91891 h 918356"/>
              <a:gd name="connsiteX83" fmla="*/ 9110856 w 9517857"/>
              <a:gd name="connsiteY83" fmla="*/ 70997 h 918356"/>
              <a:gd name="connsiteX84" fmla="*/ 9268817 w 9517857"/>
              <a:gd name="connsiteY84" fmla="*/ 53082 h 918356"/>
              <a:gd name="connsiteX85" fmla="*/ 9316667 w 9517857"/>
              <a:gd name="connsiteY85" fmla="*/ 45047 h 918356"/>
              <a:gd name="connsiteX86" fmla="*/ 9428209 w 9517857"/>
              <a:gd name="connsiteY86" fmla="*/ 29923 h 918356"/>
              <a:gd name="connsiteX87" fmla="*/ 9488916 w 9517857"/>
              <a:gd name="connsiteY8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844133 w 9517857"/>
              <a:gd name="connsiteY39" fmla="*/ 360648 h 918356"/>
              <a:gd name="connsiteX40" fmla="*/ 3933803 w 9517857"/>
              <a:gd name="connsiteY40" fmla="*/ 357315 h 918356"/>
              <a:gd name="connsiteX41" fmla="*/ 4266740 w 9517857"/>
              <a:gd name="connsiteY41" fmla="*/ 361454 h 918356"/>
              <a:gd name="connsiteX42" fmla="*/ 4430770 w 9517857"/>
              <a:gd name="connsiteY42" fmla="*/ 342643 h 918356"/>
              <a:gd name="connsiteX43" fmla="*/ 4512664 w 9517857"/>
              <a:gd name="connsiteY43" fmla="*/ 319948 h 918356"/>
              <a:gd name="connsiteX44" fmla="*/ 4616423 w 9517857"/>
              <a:gd name="connsiteY44" fmla="*/ 290914 h 918356"/>
              <a:gd name="connsiteX45" fmla="*/ 4689163 w 9517857"/>
              <a:gd name="connsiteY45" fmla="*/ 272812 h 918356"/>
              <a:gd name="connsiteX46" fmla="*/ 4783273 w 9517857"/>
              <a:gd name="connsiteY46" fmla="*/ 248463 h 918356"/>
              <a:gd name="connsiteX47" fmla="*/ 4836507 w 9517857"/>
              <a:gd name="connsiteY47" fmla="*/ 256788 h 918356"/>
              <a:gd name="connsiteX48" fmla="*/ 4892569 w 9517857"/>
              <a:gd name="connsiteY48" fmla="*/ 249933 h 918356"/>
              <a:gd name="connsiteX49" fmla="*/ 4896611 w 9517857"/>
              <a:gd name="connsiteY49" fmla="*/ 240448 h 918356"/>
              <a:gd name="connsiteX50" fmla="*/ 4917286 w 9517857"/>
              <a:gd name="connsiteY50" fmla="*/ 243659 h 918356"/>
              <a:gd name="connsiteX51" fmla="*/ 4981173 w 9517857"/>
              <a:gd name="connsiteY51" fmla="*/ 247103 h 918356"/>
              <a:gd name="connsiteX52" fmla="*/ 5060397 w 9517857"/>
              <a:gd name="connsiteY52" fmla="*/ 263688 h 918356"/>
              <a:gd name="connsiteX53" fmla="*/ 5252996 w 9517857"/>
              <a:gd name="connsiteY53" fmla="*/ 270655 h 918356"/>
              <a:gd name="connsiteX54" fmla="*/ 5358056 w 9517857"/>
              <a:gd name="connsiteY54" fmla="*/ 247248 h 918356"/>
              <a:gd name="connsiteX55" fmla="*/ 5426496 w 9517857"/>
              <a:gd name="connsiteY55" fmla="*/ 235142 h 918356"/>
              <a:gd name="connsiteX56" fmla="*/ 5497161 w 9517857"/>
              <a:gd name="connsiteY56" fmla="*/ 228808 h 918356"/>
              <a:gd name="connsiteX57" fmla="*/ 5826043 w 9517857"/>
              <a:gd name="connsiteY57" fmla="*/ 148073 h 918356"/>
              <a:gd name="connsiteX58" fmla="*/ 6007627 w 9517857"/>
              <a:gd name="connsiteY58" fmla="*/ 147126 h 918356"/>
              <a:gd name="connsiteX59" fmla="*/ 6080994 w 9517857"/>
              <a:gd name="connsiteY59" fmla="*/ 142938 h 918356"/>
              <a:gd name="connsiteX60" fmla="*/ 6194152 w 9517857"/>
              <a:gd name="connsiteY60" fmla="*/ 151772 h 918356"/>
              <a:gd name="connsiteX61" fmla="*/ 6281379 w 9517857"/>
              <a:gd name="connsiteY61" fmla="*/ 181626 h 918356"/>
              <a:gd name="connsiteX62" fmla="*/ 6489033 w 9517857"/>
              <a:gd name="connsiteY62" fmla="*/ 167648 h 918356"/>
              <a:gd name="connsiteX63" fmla="*/ 6544700 w 9517857"/>
              <a:gd name="connsiteY63" fmla="*/ 167161 h 918356"/>
              <a:gd name="connsiteX64" fmla="*/ 6648353 w 9517857"/>
              <a:gd name="connsiteY64" fmla="*/ 172250 h 918356"/>
              <a:gd name="connsiteX65" fmla="*/ 6736227 w 9517857"/>
              <a:gd name="connsiteY65" fmla="*/ 173216 h 918356"/>
              <a:gd name="connsiteX66" fmla="*/ 6977218 w 9517857"/>
              <a:gd name="connsiteY66" fmla="*/ 184289 h 918356"/>
              <a:gd name="connsiteX67" fmla="*/ 7065221 w 9517857"/>
              <a:gd name="connsiteY67" fmla="*/ 227531 h 918356"/>
              <a:gd name="connsiteX68" fmla="*/ 7358195 w 9517857"/>
              <a:gd name="connsiteY68" fmla="*/ 251740 h 918356"/>
              <a:gd name="connsiteX69" fmla="*/ 7565449 w 9517857"/>
              <a:gd name="connsiteY69" fmla="*/ 258950 h 918356"/>
              <a:gd name="connsiteX70" fmla="*/ 7599285 w 9517857"/>
              <a:gd name="connsiteY70" fmla="*/ 266021 h 918356"/>
              <a:gd name="connsiteX71" fmla="*/ 7644411 w 9517857"/>
              <a:gd name="connsiteY71" fmla="*/ 258986 h 918356"/>
              <a:gd name="connsiteX72" fmla="*/ 7825110 w 9517857"/>
              <a:gd name="connsiteY72" fmla="*/ 229109 h 918356"/>
              <a:gd name="connsiteX73" fmla="*/ 7965805 w 9517857"/>
              <a:gd name="connsiteY73" fmla="*/ 200355 h 918356"/>
              <a:gd name="connsiteX74" fmla="*/ 8147401 w 9517857"/>
              <a:gd name="connsiteY74" fmla="*/ 205617 h 918356"/>
              <a:gd name="connsiteX75" fmla="*/ 8256033 w 9517857"/>
              <a:gd name="connsiteY75" fmla="*/ 193713 h 918356"/>
              <a:gd name="connsiteX76" fmla="*/ 8410677 w 9517857"/>
              <a:gd name="connsiteY76" fmla="*/ 172167 h 918356"/>
              <a:gd name="connsiteX77" fmla="*/ 8617841 w 9517857"/>
              <a:gd name="connsiteY77" fmla="*/ 155167 h 918356"/>
              <a:gd name="connsiteX78" fmla="*/ 8715976 w 9517857"/>
              <a:gd name="connsiteY78" fmla="*/ 178374 h 918356"/>
              <a:gd name="connsiteX79" fmla="*/ 8778827 w 9517857"/>
              <a:gd name="connsiteY79" fmla="*/ 172936 h 918356"/>
              <a:gd name="connsiteX80" fmla="*/ 8855248 w 9517857"/>
              <a:gd name="connsiteY80" fmla="*/ 143149 h 918356"/>
              <a:gd name="connsiteX81" fmla="*/ 9010380 w 9517857"/>
              <a:gd name="connsiteY81" fmla="*/ 91891 h 918356"/>
              <a:gd name="connsiteX82" fmla="*/ 9110856 w 9517857"/>
              <a:gd name="connsiteY82" fmla="*/ 70997 h 918356"/>
              <a:gd name="connsiteX83" fmla="*/ 9268817 w 9517857"/>
              <a:gd name="connsiteY83" fmla="*/ 53082 h 918356"/>
              <a:gd name="connsiteX84" fmla="*/ 9316667 w 9517857"/>
              <a:gd name="connsiteY84" fmla="*/ 45047 h 918356"/>
              <a:gd name="connsiteX85" fmla="*/ 9428209 w 9517857"/>
              <a:gd name="connsiteY85" fmla="*/ 29923 h 918356"/>
              <a:gd name="connsiteX86" fmla="*/ 9488916 w 9517857"/>
              <a:gd name="connsiteY8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78982 w 9517857"/>
              <a:gd name="connsiteY9" fmla="*/ 710142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142754 w 9517857"/>
              <a:gd name="connsiteY17" fmla="*/ 725374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02561 w 9517857"/>
              <a:gd name="connsiteY21" fmla="*/ 659917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2820868 w 9517857"/>
              <a:gd name="connsiteY28" fmla="*/ 514160 h 918356"/>
              <a:gd name="connsiteX29" fmla="*/ 3073635 w 9517857"/>
              <a:gd name="connsiteY29" fmla="*/ 491294 h 918356"/>
              <a:gd name="connsiteX30" fmla="*/ 3222071 w 9517857"/>
              <a:gd name="connsiteY30" fmla="*/ 470559 h 918356"/>
              <a:gd name="connsiteX31" fmla="*/ 3274069 w 9517857"/>
              <a:gd name="connsiteY31" fmla="*/ 451605 h 918356"/>
              <a:gd name="connsiteX32" fmla="*/ 3349632 w 9517857"/>
              <a:gd name="connsiteY32" fmla="*/ 432583 h 918356"/>
              <a:gd name="connsiteX33" fmla="*/ 3479593 w 9517857"/>
              <a:gd name="connsiteY33" fmla="*/ 390437 h 918356"/>
              <a:gd name="connsiteX34" fmla="*/ 3651428 w 9517857"/>
              <a:gd name="connsiteY34" fmla="*/ 361807 h 918356"/>
              <a:gd name="connsiteX35" fmla="*/ 3844133 w 9517857"/>
              <a:gd name="connsiteY35" fmla="*/ 360648 h 918356"/>
              <a:gd name="connsiteX36" fmla="*/ 3933803 w 9517857"/>
              <a:gd name="connsiteY36" fmla="*/ 357315 h 918356"/>
              <a:gd name="connsiteX37" fmla="*/ 4266740 w 9517857"/>
              <a:gd name="connsiteY37" fmla="*/ 361454 h 918356"/>
              <a:gd name="connsiteX38" fmla="*/ 4430770 w 9517857"/>
              <a:gd name="connsiteY38" fmla="*/ 342643 h 918356"/>
              <a:gd name="connsiteX39" fmla="*/ 4512664 w 9517857"/>
              <a:gd name="connsiteY39" fmla="*/ 319948 h 918356"/>
              <a:gd name="connsiteX40" fmla="*/ 4616423 w 9517857"/>
              <a:gd name="connsiteY40" fmla="*/ 290914 h 918356"/>
              <a:gd name="connsiteX41" fmla="*/ 4689163 w 9517857"/>
              <a:gd name="connsiteY41" fmla="*/ 272812 h 918356"/>
              <a:gd name="connsiteX42" fmla="*/ 4783273 w 9517857"/>
              <a:gd name="connsiteY42" fmla="*/ 248463 h 918356"/>
              <a:gd name="connsiteX43" fmla="*/ 4836507 w 9517857"/>
              <a:gd name="connsiteY43" fmla="*/ 256788 h 918356"/>
              <a:gd name="connsiteX44" fmla="*/ 4892569 w 9517857"/>
              <a:gd name="connsiteY44" fmla="*/ 249933 h 918356"/>
              <a:gd name="connsiteX45" fmla="*/ 4896611 w 9517857"/>
              <a:gd name="connsiteY45" fmla="*/ 240448 h 918356"/>
              <a:gd name="connsiteX46" fmla="*/ 4917286 w 9517857"/>
              <a:gd name="connsiteY46" fmla="*/ 243659 h 918356"/>
              <a:gd name="connsiteX47" fmla="*/ 4981173 w 9517857"/>
              <a:gd name="connsiteY47" fmla="*/ 247103 h 918356"/>
              <a:gd name="connsiteX48" fmla="*/ 5060397 w 9517857"/>
              <a:gd name="connsiteY48" fmla="*/ 263688 h 918356"/>
              <a:gd name="connsiteX49" fmla="*/ 5252996 w 9517857"/>
              <a:gd name="connsiteY49" fmla="*/ 270655 h 918356"/>
              <a:gd name="connsiteX50" fmla="*/ 5358056 w 9517857"/>
              <a:gd name="connsiteY50" fmla="*/ 247248 h 918356"/>
              <a:gd name="connsiteX51" fmla="*/ 5426496 w 9517857"/>
              <a:gd name="connsiteY51" fmla="*/ 235142 h 918356"/>
              <a:gd name="connsiteX52" fmla="*/ 5497161 w 9517857"/>
              <a:gd name="connsiteY52" fmla="*/ 228808 h 918356"/>
              <a:gd name="connsiteX53" fmla="*/ 5826043 w 9517857"/>
              <a:gd name="connsiteY53" fmla="*/ 148073 h 918356"/>
              <a:gd name="connsiteX54" fmla="*/ 6007627 w 9517857"/>
              <a:gd name="connsiteY54" fmla="*/ 147126 h 918356"/>
              <a:gd name="connsiteX55" fmla="*/ 6080994 w 9517857"/>
              <a:gd name="connsiteY55" fmla="*/ 142938 h 918356"/>
              <a:gd name="connsiteX56" fmla="*/ 6194152 w 9517857"/>
              <a:gd name="connsiteY56" fmla="*/ 151772 h 918356"/>
              <a:gd name="connsiteX57" fmla="*/ 6281379 w 9517857"/>
              <a:gd name="connsiteY57" fmla="*/ 181626 h 918356"/>
              <a:gd name="connsiteX58" fmla="*/ 6489033 w 9517857"/>
              <a:gd name="connsiteY58" fmla="*/ 167648 h 918356"/>
              <a:gd name="connsiteX59" fmla="*/ 6544700 w 9517857"/>
              <a:gd name="connsiteY59" fmla="*/ 167161 h 918356"/>
              <a:gd name="connsiteX60" fmla="*/ 6648353 w 9517857"/>
              <a:gd name="connsiteY60" fmla="*/ 172250 h 918356"/>
              <a:gd name="connsiteX61" fmla="*/ 6736227 w 9517857"/>
              <a:gd name="connsiteY61" fmla="*/ 173216 h 918356"/>
              <a:gd name="connsiteX62" fmla="*/ 6977218 w 9517857"/>
              <a:gd name="connsiteY62" fmla="*/ 184289 h 918356"/>
              <a:gd name="connsiteX63" fmla="*/ 7065221 w 9517857"/>
              <a:gd name="connsiteY63" fmla="*/ 227531 h 918356"/>
              <a:gd name="connsiteX64" fmla="*/ 7358195 w 9517857"/>
              <a:gd name="connsiteY64" fmla="*/ 251740 h 918356"/>
              <a:gd name="connsiteX65" fmla="*/ 7565449 w 9517857"/>
              <a:gd name="connsiteY65" fmla="*/ 258950 h 918356"/>
              <a:gd name="connsiteX66" fmla="*/ 7599285 w 9517857"/>
              <a:gd name="connsiteY66" fmla="*/ 266021 h 918356"/>
              <a:gd name="connsiteX67" fmla="*/ 7644411 w 9517857"/>
              <a:gd name="connsiteY67" fmla="*/ 258986 h 918356"/>
              <a:gd name="connsiteX68" fmla="*/ 7825110 w 9517857"/>
              <a:gd name="connsiteY68" fmla="*/ 229109 h 918356"/>
              <a:gd name="connsiteX69" fmla="*/ 7965805 w 9517857"/>
              <a:gd name="connsiteY69" fmla="*/ 200355 h 918356"/>
              <a:gd name="connsiteX70" fmla="*/ 8147401 w 9517857"/>
              <a:gd name="connsiteY70" fmla="*/ 205617 h 918356"/>
              <a:gd name="connsiteX71" fmla="*/ 8256033 w 9517857"/>
              <a:gd name="connsiteY71" fmla="*/ 193713 h 918356"/>
              <a:gd name="connsiteX72" fmla="*/ 8410677 w 9517857"/>
              <a:gd name="connsiteY72" fmla="*/ 172167 h 918356"/>
              <a:gd name="connsiteX73" fmla="*/ 8614948 w 9517857"/>
              <a:gd name="connsiteY73" fmla="*/ 168247 h 918356"/>
              <a:gd name="connsiteX74" fmla="*/ 8715976 w 9517857"/>
              <a:gd name="connsiteY74" fmla="*/ 178374 h 918356"/>
              <a:gd name="connsiteX75" fmla="*/ 8778827 w 9517857"/>
              <a:gd name="connsiteY75" fmla="*/ 172936 h 918356"/>
              <a:gd name="connsiteX76" fmla="*/ 8855248 w 9517857"/>
              <a:gd name="connsiteY76" fmla="*/ 143149 h 918356"/>
              <a:gd name="connsiteX77" fmla="*/ 9010380 w 9517857"/>
              <a:gd name="connsiteY77" fmla="*/ 91891 h 918356"/>
              <a:gd name="connsiteX78" fmla="*/ 9110856 w 9517857"/>
              <a:gd name="connsiteY78" fmla="*/ 70997 h 918356"/>
              <a:gd name="connsiteX79" fmla="*/ 9268817 w 9517857"/>
              <a:gd name="connsiteY79" fmla="*/ 53082 h 918356"/>
              <a:gd name="connsiteX80" fmla="*/ 9316667 w 9517857"/>
              <a:gd name="connsiteY80" fmla="*/ 45047 h 918356"/>
              <a:gd name="connsiteX81" fmla="*/ 9428209 w 9517857"/>
              <a:gd name="connsiteY81" fmla="*/ 29923 h 918356"/>
              <a:gd name="connsiteX82" fmla="*/ 9488916 w 9517857"/>
              <a:gd name="connsiteY8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727306 w 9517857"/>
              <a:gd name="connsiteY26" fmla="*/ 550698 h 918356"/>
              <a:gd name="connsiteX27" fmla="*/ 3073635 w 9517857"/>
              <a:gd name="connsiteY27" fmla="*/ 491294 h 918356"/>
              <a:gd name="connsiteX28" fmla="*/ 3222071 w 9517857"/>
              <a:gd name="connsiteY28" fmla="*/ 470559 h 918356"/>
              <a:gd name="connsiteX29" fmla="*/ 3274069 w 9517857"/>
              <a:gd name="connsiteY29" fmla="*/ 451605 h 918356"/>
              <a:gd name="connsiteX30" fmla="*/ 3349632 w 9517857"/>
              <a:gd name="connsiteY30" fmla="*/ 432583 h 918356"/>
              <a:gd name="connsiteX31" fmla="*/ 3479593 w 9517857"/>
              <a:gd name="connsiteY31" fmla="*/ 390437 h 918356"/>
              <a:gd name="connsiteX32" fmla="*/ 3651428 w 9517857"/>
              <a:gd name="connsiteY32" fmla="*/ 361807 h 918356"/>
              <a:gd name="connsiteX33" fmla="*/ 3844133 w 9517857"/>
              <a:gd name="connsiteY33" fmla="*/ 360648 h 918356"/>
              <a:gd name="connsiteX34" fmla="*/ 3933803 w 9517857"/>
              <a:gd name="connsiteY34" fmla="*/ 357315 h 918356"/>
              <a:gd name="connsiteX35" fmla="*/ 4266740 w 9517857"/>
              <a:gd name="connsiteY35" fmla="*/ 361454 h 918356"/>
              <a:gd name="connsiteX36" fmla="*/ 4430770 w 9517857"/>
              <a:gd name="connsiteY36" fmla="*/ 342643 h 918356"/>
              <a:gd name="connsiteX37" fmla="*/ 4512664 w 9517857"/>
              <a:gd name="connsiteY37" fmla="*/ 319948 h 918356"/>
              <a:gd name="connsiteX38" fmla="*/ 4616423 w 9517857"/>
              <a:gd name="connsiteY38" fmla="*/ 290914 h 918356"/>
              <a:gd name="connsiteX39" fmla="*/ 4689163 w 9517857"/>
              <a:gd name="connsiteY39" fmla="*/ 272812 h 918356"/>
              <a:gd name="connsiteX40" fmla="*/ 4783273 w 9517857"/>
              <a:gd name="connsiteY40" fmla="*/ 248463 h 918356"/>
              <a:gd name="connsiteX41" fmla="*/ 4836507 w 9517857"/>
              <a:gd name="connsiteY41" fmla="*/ 256788 h 918356"/>
              <a:gd name="connsiteX42" fmla="*/ 4892569 w 9517857"/>
              <a:gd name="connsiteY42" fmla="*/ 249933 h 918356"/>
              <a:gd name="connsiteX43" fmla="*/ 4896611 w 9517857"/>
              <a:gd name="connsiteY43" fmla="*/ 240448 h 918356"/>
              <a:gd name="connsiteX44" fmla="*/ 4917286 w 9517857"/>
              <a:gd name="connsiteY44" fmla="*/ 243659 h 918356"/>
              <a:gd name="connsiteX45" fmla="*/ 4981173 w 9517857"/>
              <a:gd name="connsiteY45" fmla="*/ 247103 h 918356"/>
              <a:gd name="connsiteX46" fmla="*/ 5060397 w 9517857"/>
              <a:gd name="connsiteY46" fmla="*/ 263688 h 918356"/>
              <a:gd name="connsiteX47" fmla="*/ 5252996 w 9517857"/>
              <a:gd name="connsiteY47" fmla="*/ 270655 h 918356"/>
              <a:gd name="connsiteX48" fmla="*/ 5358056 w 9517857"/>
              <a:gd name="connsiteY48" fmla="*/ 247248 h 918356"/>
              <a:gd name="connsiteX49" fmla="*/ 5426496 w 9517857"/>
              <a:gd name="connsiteY49" fmla="*/ 235142 h 918356"/>
              <a:gd name="connsiteX50" fmla="*/ 5497161 w 9517857"/>
              <a:gd name="connsiteY50" fmla="*/ 228808 h 918356"/>
              <a:gd name="connsiteX51" fmla="*/ 5826043 w 9517857"/>
              <a:gd name="connsiteY51" fmla="*/ 148073 h 918356"/>
              <a:gd name="connsiteX52" fmla="*/ 6007627 w 9517857"/>
              <a:gd name="connsiteY52" fmla="*/ 147126 h 918356"/>
              <a:gd name="connsiteX53" fmla="*/ 6080994 w 9517857"/>
              <a:gd name="connsiteY53" fmla="*/ 142938 h 918356"/>
              <a:gd name="connsiteX54" fmla="*/ 6194152 w 9517857"/>
              <a:gd name="connsiteY54" fmla="*/ 151772 h 918356"/>
              <a:gd name="connsiteX55" fmla="*/ 6281379 w 9517857"/>
              <a:gd name="connsiteY55" fmla="*/ 181626 h 918356"/>
              <a:gd name="connsiteX56" fmla="*/ 6489033 w 9517857"/>
              <a:gd name="connsiteY56" fmla="*/ 167648 h 918356"/>
              <a:gd name="connsiteX57" fmla="*/ 6544700 w 9517857"/>
              <a:gd name="connsiteY57" fmla="*/ 167161 h 918356"/>
              <a:gd name="connsiteX58" fmla="*/ 6648353 w 9517857"/>
              <a:gd name="connsiteY58" fmla="*/ 172250 h 918356"/>
              <a:gd name="connsiteX59" fmla="*/ 6736227 w 9517857"/>
              <a:gd name="connsiteY59" fmla="*/ 173216 h 918356"/>
              <a:gd name="connsiteX60" fmla="*/ 6977218 w 9517857"/>
              <a:gd name="connsiteY60" fmla="*/ 184289 h 918356"/>
              <a:gd name="connsiteX61" fmla="*/ 7065221 w 9517857"/>
              <a:gd name="connsiteY61" fmla="*/ 227531 h 918356"/>
              <a:gd name="connsiteX62" fmla="*/ 7358195 w 9517857"/>
              <a:gd name="connsiteY62" fmla="*/ 251740 h 918356"/>
              <a:gd name="connsiteX63" fmla="*/ 7565449 w 9517857"/>
              <a:gd name="connsiteY63" fmla="*/ 258950 h 918356"/>
              <a:gd name="connsiteX64" fmla="*/ 7599285 w 9517857"/>
              <a:gd name="connsiteY64" fmla="*/ 266021 h 918356"/>
              <a:gd name="connsiteX65" fmla="*/ 7644411 w 9517857"/>
              <a:gd name="connsiteY65" fmla="*/ 258986 h 918356"/>
              <a:gd name="connsiteX66" fmla="*/ 7825110 w 9517857"/>
              <a:gd name="connsiteY66" fmla="*/ 229109 h 918356"/>
              <a:gd name="connsiteX67" fmla="*/ 7965805 w 9517857"/>
              <a:gd name="connsiteY67" fmla="*/ 200355 h 918356"/>
              <a:gd name="connsiteX68" fmla="*/ 8147401 w 9517857"/>
              <a:gd name="connsiteY68" fmla="*/ 205617 h 918356"/>
              <a:gd name="connsiteX69" fmla="*/ 8256033 w 9517857"/>
              <a:gd name="connsiteY69" fmla="*/ 193713 h 918356"/>
              <a:gd name="connsiteX70" fmla="*/ 8410677 w 9517857"/>
              <a:gd name="connsiteY70" fmla="*/ 172167 h 918356"/>
              <a:gd name="connsiteX71" fmla="*/ 8614948 w 9517857"/>
              <a:gd name="connsiteY71" fmla="*/ 168247 h 918356"/>
              <a:gd name="connsiteX72" fmla="*/ 8715976 w 9517857"/>
              <a:gd name="connsiteY72" fmla="*/ 178374 h 918356"/>
              <a:gd name="connsiteX73" fmla="*/ 8778827 w 9517857"/>
              <a:gd name="connsiteY73" fmla="*/ 172936 h 918356"/>
              <a:gd name="connsiteX74" fmla="*/ 8855248 w 9517857"/>
              <a:gd name="connsiteY74" fmla="*/ 143149 h 918356"/>
              <a:gd name="connsiteX75" fmla="*/ 9010380 w 9517857"/>
              <a:gd name="connsiteY75" fmla="*/ 91891 h 918356"/>
              <a:gd name="connsiteX76" fmla="*/ 9110856 w 9517857"/>
              <a:gd name="connsiteY76" fmla="*/ 70997 h 918356"/>
              <a:gd name="connsiteX77" fmla="*/ 9268817 w 9517857"/>
              <a:gd name="connsiteY77" fmla="*/ 53082 h 918356"/>
              <a:gd name="connsiteX78" fmla="*/ 9316667 w 9517857"/>
              <a:gd name="connsiteY78" fmla="*/ 45047 h 918356"/>
              <a:gd name="connsiteX79" fmla="*/ 9428209 w 9517857"/>
              <a:gd name="connsiteY79" fmla="*/ 29923 h 918356"/>
              <a:gd name="connsiteX80" fmla="*/ 9488916 w 9517857"/>
              <a:gd name="connsiteY8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080994 w 9517857"/>
              <a:gd name="connsiteY52" fmla="*/ 142938 h 918356"/>
              <a:gd name="connsiteX53" fmla="*/ 6194152 w 9517857"/>
              <a:gd name="connsiteY53" fmla="*/ 151772 h 918356"/>
              <a:gd name="connsiteX54" fmla="*/ 6281379 w 9517857"/>
              <a:gd name="connsiteY54" fmla="*/ 181626 h 918356"/>
              <a:gd name="connsiteX55" fmla="*/ 6489033 w 9517857"/>
              <a:gd name="connsiteY55" fmla="*/ 167648 h 918356"/>
              <a:gd name="connsiteX56" fmla="*/ 6544700 w 9517857"/>
              <a:gd name="connsiteY56" fmla="*/ 167161 h 918356"/>
              <a:gd name="connsiteX57" fmla="*/ 6648353 w 9517857"/>
              <a:gd name="connsiteY57" fmla="*/ 172250 h 918356"/>
              <a:gd name="connsiteX58" fmla="*/ 6736227 w 9517857"/>
              <a:gd name="connsiteY58" fmla="*/ 173216 h 918356"/>
              <a:gd name="connsiteX59" fmla="*/ 6977218 w 9517857"/>
              <a:gd name="connsiteY59" fmla="*/ 184289 h 918356"/>
              <a:gd name="connsiteX60" fmla="*/ 7065221 w 9517857"/>
              <a:gd name="connsiteY60" fmla="*/ 227531 h 918356"/>
              <a:gd name="connsiteX61" fmla="*/ 7358195 w 9517857"/>
              <a:gd name="connsiteY61" fmla="*/ 251740 h 918356"/>
              <a:gd name="connsiteX62" fmla="*/ 7565449 w 9517857"/>
              <a:gd name="connsiteY62" fmla="*/ 258950 h 918356"/>
              <a:gd name="connsiteX63" fmla="*/ 7599285 w 9517857"/>
              <a:gd name="connsiteY63" fmla="*/ 266021 h 918356"/>
              <a:gd name="connsiteX64" fmla="*/ 7644411 w 9517857"/>
              <a:gd name="connsiteY64" fmla="*/ 258986 h 918356"/>
              <a:gd name="connsiteX65" fmla="*/ 7825110 w 9517857"/>
              <a:gd name="connsiteY65" fmla="*/ 229109 h 918356"/>
              <a:gd name="connsiteX66" fmla="*/ 7965805 w 9517857"/>
              <a:gd name="connsiteY66" fmla="*/ 200355 h 918356"/>
              <a:gd name="connsiteX67" fmla="*/ 8147401 w 9517857"/>
              <a:gd name="connsiteY67" fmla="*/ 205617 h 918356"/>
              <a:gd name="connsiteX68" fmla="*/ 8256033 w 9517857"/>
              <a:gd name="connsiteY68" fmla="*/ 193713 h 918356"/>
              <a:gd name="connsiteX69" fmla="*/ 8410677 w 9517857"/>
              <a:gd name="connsiteY69" fmla="*/ 172167 h 918356"/>
              <a:gd name="connsiteX70" fmla="*/ 8614948 w 9517857"/>
              <a:gd name="connsiteY70" fmla="*/ 168247 h 918356"/>
              <a:gd name="connsiteX71" fmla="*/ 8715976 w 9517857"/>
              <a:gd name="connsiteY71" fmla="*/ 178374 h 918356"/>
              <a:gd name="connsiteX72" fmla="*/ 8778827 w 9517857"/>
              <a:gd name="connsiteY72" fmla="*/ 172936 h 918356"/>
              <a:gd name="connsiteX73" fmla="*/ 8855248 w 9517857"/>
              <a:gd name="connsiteY73" fmla="*/ 143149 h 918356"/>
              <a:gd name="connsiteX74" fmla="*/ 9010380 w 9517857"/>
              <a:gd name="connsiteY74" fmla="*/ 91891 h 918356"/>
              <a:gd name="connsiteX75" fmla="*/ 9110856 w 9517857"/>
              <a:gd name="connsiteY75" fmla="*/ 70997 h 918356"/>
              <a:gd name="connsiteX76" fmla="*/ 9268817 w 9517857"/>
              <a:gd name="connsiteY76" fmla="*/ 53082 h 918356"/>
              <a:gd name="connsiteX77" fmla="*/ 9316667 w 9517857"/>
              <a:gd name="connsiteY77" fmla="*/ 45047 h 918356"/>
              <a:gd name="connsiteX78" fmla="*/ 9428209 w 9517857"/>
              <a:gd name="connsiteY78" fmla="*/ 29923 h 918356"/>
              <a:gd name="connsiteX79" fmla="*/ 9488916 w 9517857"/>
              <a:gd name="connsiteY7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410677 w 9517857"/>
              <a:gd name="connsiteY68" fmla="*/ 172167 h 918356"/>
              <a:gd name="connsiteX69" fmla="*/ 8614948 w 9517857"/>
              <a:gd name="connsiteY69" fmla="*/ 168247 h 918356"/>
              <a:gd name="connsiteX70" fmla="*/ 8715976 w 9517857"/>
              <a:gd name="connsiteY70" fmla="*/ 178374 h 918356"/>
              <a:gd name="connsiteX71" fmla="*/ 8778827 w 9517857"/>
              <a:gd name="connsiteY71" fmla="*/ 172936 h 918356"/>
              <a:gd name="connsiteX72" fmla="*/ 8855248 w 9517857"/>
              <a:gd name="connsiteY72" fmla="*/ 143149 h 918356"/>
              <a:gd name="connsiteX73" fmla="*/ 9010380 w 9517857"/>
              <a:gd name="connsiteY73" fmla="*/ 91891 h 918356"/>
              <a:gd name="connsiteX74" fmla="*/ 9110856 w 9517857"/>
              <a:gd name="connsiteY74" fmla="*/ 70997 h 918356"/>
              <a:gd name="connsiteX75" fmla="*/ 9268817 w 9517857"/>
              <a:gd name="connsiteY75" fmla="*/ 53082 h 918356"/>
              <a:gd name="connsiteX76" fmla="*/ 9316667 w 9517857"/>
              <a:gd name="connsiteY76" fmla="*/ 45047 h 918356"/>
              <a:gd name="connsiteX77" fmla="*/ 9428209 w 9517857"/>
              <a:gd name="connsiteY77" fmla="*/ 29923 h 918356"/>
              <a:gd name="connsiteX78" fmla="*/ 9488916 w 9517857"/>
              <a:gd name="connsiteY7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896611 w 9517857"/>
              <a:gd name="connsiteY40" fmla="*/ 240448 h 918356"/>
              <a:gd name="connsiteX41" fmla="*/ 4917286 w 9517857"/>
              <a:gd name="connsiteY41" fmla="*/ 243659 h 918356"/>
              <a:gd name="connsiteX42" fmla="*/ 4981173 w 9517857"/>
              <a:gd name="connsiteY42" fmla="*/ 247103 h 918356"/>
              <a:gd name="connsiteX43" fmla="*/ 5060397 w 9517857"/>
              <a:gd name="connsiteY43" fmla="*/ 263688 h 918356"/>
              <a:gd name="connsiteX44" fmla="*/ 5252996 w 9517857"/>
              <a:gd name="connsiteY44" fmla="*/ 270655 h 918356"/>
              <a:gd name="connsiteX45" fmla="*/ 5358056 w 9517857"/>
              <a:gd name="connsiteY45" fmla="*/ 247248 h 918356"/>
              <a:gd name="connsiteX46" fmla="*/ 5426496 w 9517857"/>
              <a:gd name="connsiteY46" fmla="*/ 235142 h 918356"/>
              <a:gd name="connsiteX47" fmla="*/ 5497161 w 9517857"/>
              <a:gd name="connsiteY47" fmla="*/ 228808 h 918356"/>
              <a:gd name="connsiteX48" fmla="*/ 5826043 w 9517857"/>
              <a:gd name="connsiteY48" fmla="*/ 148073 h 918356"/>
              <a:gd name="connsiteX49" fmla="*/ 6007627 w 9517857"/>
              <a:gd name="connsiteY49" fmla="*/ 147126 h 918356"/>
              <a:gd name="connsiteX50" fmla="*/ 6194152 w 9517857"/>
              <a:gd name="connsiteY50" fmla="*/ 151772 h 918356"/>
              <a:gd name="connsiteX51" fmla="*/ 6281379 w 9517857"/>
              <a:gd name="connsiteY51" fmla="*/ 181626 h 918356"/>
              <a:gd name="connsiteX52" fmla="*/ 6489033 w 9517857"/>
              <a:gd name="connsiteY52" fmla="*/ 167648 h 918356"/>
              <a:gd name="connsiteX53" fmla="*/ 6544700 w 9517857"/>
              <a:gd name="connsiteY53" fmla="*/ 167161 h 918356"/>
              <a:gd name="connsiteX54" fmla="*/ 6648353 w 9517857"/>
              <a:gd name="connsiteY54" fmla="*/ 172250 h 918356"/>
              <a:gd name="connsiteX55" fmla="*/ 6736227 w 9517857"/>
              <a:gd name="connsiteY55" fmla="*/ 173216 h 918356"/>
              <a:gd name="connsiteX56" fmla="*/ 6977218 w 9517857"/>
              <a:gd name="connsiteY56" fmla="*/ 184289 h 918356"/>
              <a:gd name="connsiteX57" fmla="*/ 7065221 w 9517857"/>
              <a:gd name="connsiteY57" fmla="*/ 227531 h 918356"/>
              <a:gd name="connsiteX58" fmla="*/ 7358195 w 9517857"/>
              <a:gd name="connsiteY58" fmla="*/ 251740 h 918356"/>
              <a:gd name="connsiteX59" fmla="*/ 7565449 w 9517857"/>
              <a:gd name="connsiteY59" fmla="*/ 258950 h 918356"/>
              <a:gd name="connsiteX60" fmla="*/ 7599285 w 9517857"/>
              <a:gd name="connsiteY60" fmla="*/ 266021 h 918356"/>
              <a:gd name="connsiteX61" fmla="*/ 7644411 w 9517857"/>
              <a:gd name="connsiteY61" fmla="*/ 258986 h 918356"/>
              <a:gd name="connsiteX62" fmla="*/ 7965805 w 9517857"/>
              <a:gd name="connsiteY62" fmla="*/ 200355 h 918356"/>
              <a:gd name="connsiteX63" fmla="*/ 8147401 w 9517857"/>
              <a:gd name="connsiteY63" fmla="*/ 205617 h 918356"/>
              <a:gd name="connsiteX64" fmla="*/ 8256033 w 9517857"/>
              <a:gd name="connsiteY64" fmla="*/ 193713 h 918356"/>
              <a:gd name="connsiteX65" fmla="*/ 8614948 w 9517857"/>
              <a:gd name="connsiteY65" fmla="*/ 168247 h 918356"/>
              <a:gd name="connsiteX66" fmla="*/ 8715976 w 9517857"/>
              <a:gd name="connsiteY66" fmla="*/ 178374 h 918356"/>
              <a:gd name="connsiteX67" fmla="*/ 8778827 w 9517857"/>
              <a:gd name="connsiteY67" fmla="*/ 172936 h 918356"/>
              <a:gd name="connsiteX68" fmla="*/ 8855248 w 9517857"/>
              <a:gd name="connsiteY68" fmla="*/ 143149 h 918356"/>
              <a:gd name="connsiteX69" fmla="*/ 9010380 w 9517857"/>
              <a:gd name="connsiteY69" fmla="*/ 91891 h 918356"/>
              <a:gd name="connsiteX70" fmla="*/ 9110856 w 9517857"/>
              <a:gd name="connsiteY70" fmla="*/ 70997 h 918356"/>
              <a:gd name="connsiteX71" fmla="*/ 9268817 w 9517857"/>
              <a:gd name="connsiteY71" fmla="*/ 53082 h 918356"/>
              <a:gd name="connsiteX72" fmla="*/ 9316667 w 9517857"/>
              <a:gd name="connsiteY72" fmla="*/ 45047 h 918356"/>
              <a:gd name="connsiteX73" fmla="*/ 9428209 w 9517857"/>
              <a:gd name="connsiteY73" fmla="*/ 29923 h 918356"/>
              <a:gd name="connsiteX74" fmla="*/ 9488916 w 9517857"/>
              <a:gd name="connsiteY7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917286 w 9517857"/>
              <a:gd name="connsiteY40" fmla="*/ 243659 h 918356"/>
              <a:gd name="connsiteX41" fmla="*/ 4981173 w 9517857"/>
              <a:gd name="connsiteY41" fmla="*/ 247103 h 918356"/>
              <a:gd name="connsiteX42" fmla="*/ 5060397 w 9517857"/>
              <a:gd name="connsiteY42" fmla="*/ 263688 h 918356"/>
              <a:gd name="connsiteX43" fmla="*/ 5252996 w 9517857"/>
              <a:gd name="connsiteY43" fmla="*/ 270655 h 918356"/>
              <a:gd name="connsiteX44" fmla="*/ 5358056 w 9517857"/>
              <a:gd name="connsiteY44" fmla="*/ 247248 h 918356"/>
              <a:gd name="connsiteX45" fmla="*/ 5426496 w 9517857"/>
              <a:gd name="connsiteY45" fmla="*/ 235142 h 918356"/>
              <a:gd name="connsiteX46" fmla="*/ 5497161 w 9517857"/>
              <a:gd name="connsiteY46" fmla="*/ 228808 h 918356"/>
              <a:gd name="connsiteX47" fmla="*/ 5826043 w 9517857"/>
              <a:gd name="connsiteY47" fmla="*/ 148073 h 918356"/>
              <a:gd name="connsiteX48" fmla="*/ 6007627 w 9517857"/>
              <a:gd name="connsiteY48" fmla="*/ 147126 h 918356"/>
              <a:gd name="connsiteX49" fmla="*/ 6194152 w 9517857"/>
              <a:gd name="connsiteY49" fmla="*/ 151772 h 918356"/>
              <a:gd name="connsiteX50" fmla="*/ 6281379 w 9517857"/>
              <a:gd name="connsiteY50" fmla="*/ 181626 h 918356"/>
              <a:gd name="connsiteX51" fmla="*/ 6489033 w 9517857"/>
              <a:gd name="connsiteY51" fmla="*/ 167648 h 918356"/>
              <a:gd name="connsiteX52" fmla="*/ 6544700 w 9517857"/>
              <a:gd name="connsiteY52" fmla="*/ 167161 h 918356"/>
              <a:gd name="connsiteX53" fmla="*/ 6648353 w 9517857"/>
              <a:gd name="connsiteY53" fmla="*/ 172250 h 918356"/>
              <a:gd name="connsiteX54" fmla="*/ 6736227 w 9517857"/>
              <a:gd name="connsiteY54" fmla="*/ 173216 h 918356"/>
              <a:gd name="connsiteX55" fmla="*/ 6977218 w 9517857"/>
              <a:gd name="connsiteY55" fmla="*/ 184289 h 918356"/>
              <a:gd name="connsiteX56" fmla="*/ 7065221 w 9517857"/>
              <a:gd name="connsiteY56" fmla="*/ 227531 h 918356"/>
              <a:gd name="connsiteX57" fmla="*/ 7358195 w 9517857"/>
              <a:gd name="connsiteY57" fmla="*/ 251740 h 918356"/>
              <a:gd name="connsiteX58" fmla="*/ 7565449 w 9517857"/>
              <a:gd name="connsiteY58" fmla="*/ 258950 h 918356"/>
              <a:gd name="connsiteX59" fmla="*/ 7599285 w 9517857"/>
              <a:gd name="connsiteY59" fmla="*/ 266021 h 918356"/>
              <a:gd name="connsiteX60" fmla="*/ 7644411 w 9517857"/>
              <a:gd name="connsiteY60" fmla="*/ 258986 h 918356"/>
              <a:gd name="connsiteX61" fmla="*/ 7965805 w 9517857"/>
              <a:gd name="connsiteY61" fmla="*/ 200355 h 918356"/>
              <a:gd name="connsiteX62" fmla="*/ 8147401 w 9517857"/>
              <a:gd name="connsiteY62" fmla="*/ 205617 h 918356"/>
              <a:gd name="connsiteX63" fmla="*/ 8256033 w 9517857"/>
              <a:gd name="connsiteY63" fmla="*/ 193713 h 918356"/>
              <a:gd name="connsiteX64" fmla="*/ 8614948 w 9517857"/>
              <a:gd name="connsiteY64" fmla="*/ 168247 h 918356"/>
              <a:gd name="connsiteX65" fmla="*/ 8715976 w 9517857"/>
              <a:gd name="connsiteY65" fmla="*/ 178374 h 918356"/>
              <a:gd name="connsiteX66" fmla="*/ 8778827 w 9517857"/>
              <a:gd name="connsiteY66" fmla="*/ 172936 h 918356"/>
              <a:gd name="connsiteX67" fmla="*/ 8855248 w 9517857"/>
              <a:gd name="connsiteY67" fmla="*/ 143149 h 918356"/>
              <a:gd name="connsiteX68" fmla="*/ 9010380 w 9517857"/>
              <a:gd name="connsiteY68" fmla="*/ 91891 h 918356"/>
              <a:gd name="connsiteX69" fmla="*/ 9110856 w 9517857"/>
              <a:gd name="connsiteY69" fmla="*/ 70997 h 918356"/>
              <a:gd name="connsiteX70" fmla="*/ 9268817 w 9517857"/>
              <a:gd name="connsiteY70" fmla="*/ 53082 h 918356"/>
              <a:gd name="connsiteX71" fmla="*/ 9316667 w 9517857"/>
              <a:gd name="connsiteY71" fmla="*/ 45047 h 918356"/>
              <a:gd name="connsiteX72" fmla="*/ 9428209 w 9517857"/>
              <a:gd name="connsiteY72" fmla="*/ 29923 h 918356"/>
              <a:gd name="connsiteX73" fmla="*/ 9488916 w 9517857"/>
              <a:gd name="connsiteY7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17286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08371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349632 w 9517857"/>
              <a:gd name="connsiteY28" fmla="*/ 432583 h 918356"/>
              <a:gd name="connsiteX29" fmla="*/ 3479593 w 9517857"/>
              <a:gd name="connsiteY29" fmla="*/ 390437 h 918356"/>
              <a:gd name="connsiteX30" fmla="*/ 3651428 w 9517857"/>
              <a:gd name="connsiteY30" fmla="*/ 361807 h 918356"/>
              <a:gd name="connsiteX31" fmla="*/ 3844133 w 9517857"/>
              <a:gd name="connsiteY31" fmla="*/ 360648 h 918356"/>
              <a:gd name="connsiteX32" fmla="*/ 3933803 w 9517857"/>
              <a:gd name="connsiteY32" fmla="*/ 357315 h 918356"/>
              <a:gd name="connsiteX33" fmla="*/ 4266740 w 9517857"/>
              <a:gd name="connsiteY33" fmla="*/ 361454 h 918356"/>
              <a:gd name="connsiteX34" fmla="*/ 4512664 w 9517857"/>
              <a:gd name="connsiteY34" fmla="*/ 319948 h 918356"/>
              <a:gd name="connsiteX35" fmla="*/ 4616423 w 9517857"/>
              <a:gd name="connsiteY35" fmla="*/ 290914 h 918356"/>
              <a:gd name="connsiteX36" fmla="*/ 4689163 w 9517857"/>
              <a:gd name="connsiteY36" fmla="*/ 272812 h 918356"/>
              <a:gd name="connsiteX37" fmla="*/ 4783273 w 9517857"/>
              <a:gd name="connsiteY37" fmla="*/ 248463 h 918356"/>
              <a:gd name="connsiteX38" fmla="*/ 4908371 w 9517857"/>
              <a:gd name="connsiteY38" fmla="*/ 243659 h 918356"/>
              <a:gd name="connsiteX39" fmla="*/ 4981173 w 9517857"/>
              <a:gd name="connsiteY39" fmla="*/ 247103 h 918356"/>
              <a:gd name="connsiteX40" fmla="*/ 5060397 w 9517857"/>
              <a:gd name="connsiteY40" fmla="*/ 263688 h 918356"/>
              <a:gd name="connsiteX41" fmla="*/ 5252996 w 9517857"/>
              <a:gd name="connsiteY41" fmla="*/ 270655 h 918356"/>
              <a:gd name="connsiteX42" fmla="*/ 5358056 w 9517857"/>
              <a:gd name="connsiteY42" fmla="*/ 247248 h 918356"/>
              <a:gd name="connsiteX43" fmla="*/ 5426496 w 9517857"/>
              <a:gd name="connsiteY43" fmla="*/ 235142 h 918356"/>
              <a:gd name="connsiteX44" fmla="*/ 5497161 w 9517857"/>
              <a:gd name="connsiteY44" fmla="*/ 228808 h 918356"/>
              <a:gd name="connsiteX45" fmla="*/ 5826043 w 9517857"/>
              <a:gd name="connsiteY45" fmla="*/ 148073 h 918356"/>
              <a:gd name="connsiteX46" fmla="*/ 6007627 w 9517857"/>
              <a:gd name="connsiteY46" fmla="*/ 147126 h 918356"/>
              <a:gd name="connsiteX47" fmla="*/ 6194152 w 9517857"/>
              <a:gd name="connsiteY47" fmla="*/ 151772 h 918356"/>
              <a:gd name="connsiteX48" fmla="*/ 6281379 w 9517857"/>
              <a:gd name="connsiteY48" fmla="*/ 181626 h 918356"/>
              <a:gd name="connsiteX49" fmla="*/ 6489033 w 9517857"/>
              <a:gd name="connsiteY49" fmla="*/ 167648 h 918356"/>
              <a:gd name="connsiteX50" fmla="*/ 6544700 w 9517857"/>
              <a:gd name="connsiteY50" fmla="*/ 167161 h 918356"/>
              <a:gd name="connsiteX51" fmla="*/ 6648353 w 9517857"/>
              <a:gd name="connsiteY51" fmla="*/ 172250 h 918356"/>
              <a:gd name="connsiteX52" fmla="*/ 6736227 w 9517857"/>
              <a:gd name="connsiteY52" fmla="*/ 173216 h 918356"/>
              <a:gd name="connsiteX53" fmla="*/ 6977218 w 9517857"/>
              <a:gd name="connsiteY53" fmla="*/ 184289 h 918356"/>
              <a:gd name="connsiteX54" fmla="*/ 7065221 w 9517857"/>
              <a:gd name="connsiteY54" fmla="*/ 227531 h 918356"/>
              <a:gd name="connsiteX55" fmla="*/ 7358195 w 9517857"/>
              <a:gd name="connsiteY55" fmla="*/ 251740 h 918356"/>
              <a:gd name="connsiteX56" fmla="*/ 7565449 w 9517857"/>
              <a:gd name="connsiteY56" fmla="*/ 258950 h 918356"/>
              <a:gd name="connsiteX57" fmla="*/ 7599285 w 9517857"/>
              <a:gd name="connsiteY57" fmla="*/ 266021 h 918356"/>
              <a:gd name="connsiteX58" fmla="*/ 7644411 w 9517857"/>
              <a:gd name="connsiteY58" fmla="*/ 258986 h 918356"/>
              <a:gd name="connsiteX59" fmla="*/ 7965805 w 9517857"/>
              <a:gd name="connsiteY59" fmla="*/ 200355 h 918356"/>
              <a:gd name="connsiteX60" fmla="*/ 8147401 w 9517857"/>
              <a:gd name="connsiteY60" fmla="*/ 205617 h 918356"/>
              <a:gd name="connsiteX61" fmla="*/ 8256033 w 9517857"/>
              <a:gd name="connsiteY61" fmla="*/ 193713 h 918356"/>
              <a:gd name="connsiteX62" fmla="*/ 8614948 w 9517857"/>
              <a:gd name="connsiteY62" fmla="*/ 168247 h 918356"/>
              <a:gd name="connsiteX63" fmla="*/ 8715976 w 9517857"/>
              <a:gd name="connsiteY63" fmla="*/ 178374 h 918356"/>
              <a:gd name="connsiteX64" fmla="*/ 8778827 w 9517857"/>
              <a:gd name="connsiteY64" fmla="*/ 172936 h 918356"/>
              <a:gd name="connsiteX65" fmla="*/ 8855248 w 9517857"/>
              <a:gd name="connsiteY65" fmla="*/ 143149 h 918356"/>
              <a:gd name="connsiteX66" fmla="*/ 9010380 w 9517857"/>
              <a:gd name="connsiteY66" fmla="*/ 91891 h 918356"/>
              <a:gd name="connsiteX67" fmla="*/ 9110856 w 9517857"/>
              <a:gd name="connsiteY67" fmla="*/ 70997 h 918356"/>
              <a:gd name="connsiteX68" fmla="*/ 9268817 w 9517857"/>
              <a:gd name="connsiteY68" fmla="*/ 53082 h 918356"/>
              <a:gd name="connsiteX69" fmla="*/ 9316667 w 9517857"/>
              <a:gd name="connsiteY69" fmla="*/ 45047 h 918356"/>
              <a:gd name="connsiteX70" fmla="*/ 9428209 w 9517857"/>
              <a:gd name="connsiteY70" fmla="*/ 29923 h 918356"/>
              <a:gd name="connsiteX71" fmla="*/ 9488916 w 9517857"/>
              <a:gd name="connsiteY7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5060397 w 9517857"/>
              <a:gd name="connsiteY35" fmla="*/ 263688 h 918356"/>
              <a:gd name="connsiteX36" fmla="*/ 5252996 w 9517857"/>
              <a:gd name="connsiteY36" fmla="*/ 270655 h 918356"/>
              <a:gd name="connsiteX37" fmla="*/ 5358056 w 9517857"/>
              <a:gd name="connsiteY37" fmla="*/ 247248 h 918356"/>
              <a:gd name="connsiteX38" fmla="*/ 5426496 w 9517857"/>
              <a:gd name="connsiteY38" fmla="*/ 235142 h 918356"/>
              <a:gd name="connsiteX39" fmla="*/ 5497161 w 9517857"/>
              <a:gd name="connsiteY39" fmla="*/ 228808 h 918356"/>
              <a:gd name="connsiteX40" fmla="*/ 5826043 w 9517857"/>
              <a:gd name="connsiteY40" fmla="*/ 148073 h 918356"/>
              <a:gd name="connsiteX41" fmla="*/ 6007627 w 9517857"/>
              <a:gd name="connsiteY41" fmla="*/ 147126 h 918356"/>
              <a:gd name="connsiteX42" fmla="*/ 6194152 w 9517857"/>
              <a:gd name="connsiteY42" fmla="*/ 151772 h 918356"/>
              <a:gd name="connsiteX43" fmla="*/ 6281379 w 9517857"/>
              <a:gd name="connsiteY43" fmla="*/ 181626 h 918356"/>
              <a:gd name="connsiteX44" fmla="*/ 6489033 w 9517857"/>
              <a:gd name="connsiteY44" fmla="*/ 167648 h 918356"/>
              <a:gd name="connsiteX45" fmla="*/ 6544700 w 9517857"/>
              <a:gd name="connsiteY45" fmla="*/ 167161 h 918356"/>
              <a:gd name="connsiteX46" fmla="*/ 6648353 w 9517857"/>
              <a:gd name="connsiteY46" fmla="*/ 172250 h 918356"/>
              <a:gd name="connsiteX47" fmla="*/ 6736227 w 9517857"/>
              <a:gd name="connsiteY47" fmla="*/ 173216 h 918356"/>
              <a:gd name="connsiteX48" fmla="*/ 6977218 w 9517857"/>
              <a:gd name="connsiteY48" fmla="*/ 184289 h 918356"/>
              <a:gd name="connsiteX49" fmla="*/ 7065221 w 9517857"/>
              <a:gd name="connsiteY49" fmla="*/ 227531 h 918356"/>
              <a:gd name="connsiteX50" fmla="*/ 7358195 w 9517857"/>
              <a:gd name="connsiteY50" fmla="*/ 251740 h 918356"/>
              <a:gd name="connsiteX51" fmla="*/ 7565449 w 9517857"/>
              <a:gd name="connsiteY51" fmla="*/ 258950 h 918356"/>
              <a:gd name="connsiteX52" fmla="*/ 7599285 w 9517857"/>
              <a:gd name="connsiteY52" fmla="*/ 266021 h 918356"/>
              <a:gd name="connsiteX53" fmla="*/ 7644411 w 9517857"/>
              <a:gd name="connsiteY53" fmla="*/ 258986 h 918356"/>
              <a:gd name="connsiteX54" fmla="*/ 7965805 w 9517857"/>
              <a:gd name="connsiteY54" fmla="*/ 200355 h 918356"/>
              <a:gd name="connsiteX55" fmla="*/ 8147401 w 9517857"/>
              <a:gd name="connsiteY55" fmla="*/ 205617 h 918356"/>
              <a:gd name="connsiteX56" fmla="*/ 8256033 w 9517857"/>
              <a:gd name="connsiteY56" fmla="*/ 193713 h 918356"/>
              <a:gd name="connsiteX57" fmla="*/ 8614948 w 9517857"/>
              <a:gd name="connsiteY57" fmla="*/ 168247 h 918356"/>
              <a:gd name="connsiteX58" fmla="*/ 8715976 w 9517857"/>
              <a:gd name="connsiteY58" fmla="*/ 178374 h 918356"/>
              <a:gd name="connsiteX59" fmla="*/ 8778827 w 9517857"/>
              <a:gd name="connsiteY59" fmla="*/ 172936 h 918356"/>
              <a:gd name="connsiteX60" fmla="*/ 8855248 w 9517857"/>
              <a:gd name="connsiteY60" fmla="*/ 143149 h 918356"/>
              <a:gd name="connsiteX61" fmla="*/ 9010380 w 9517857"/>
              <a:gd name="connsiteY61" fmla="*/ 91891 h 918356"/>
              <a:gd name="connsiteX62" fmla="*/ 9110856 w 9517857"/>
              <a:gd name="connsiteY62" fmla="*/ 70997 h 918356"/>
              <a:gd name="connsiteX63" fmla="*/ 9268817 w 9517857"/>
              <a:gd name="connsiteY63" fmla="*/ 53082 h 918356"/>
              <a:gd name="connsiteX64" fmla="*/ 9316667 w 9517857"/>
              <a:gd name="connsiteY64" fmla="*/ 45047 h 918356"/>
              <a:gd name="connsiteX65" fmla="*/ 9428209 w 9517857"/>
              <a:gd name="connsiteY65" fmla="*/ 29923 h 918356"/>
              <a:gd name="connsiteX66" fmla="*/ 9488916 w 9517857"/>
              <a:gd name="connsiteY6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65449 w 9517857"/>
              <a:gd name="connsiteY50" fmla="*/ 258950 h 918356"/>
              <a:gd name="connsiteX51" fmla="*/ 7599285 w 9517857"/>
              <a:gd name="connsiteY51" fmla="*/ 266021 h 918356"/>
              <a:gd name="connsiteX52" fmla="*/ 7644411 w 9517857"/>
              <a:gd name="connsiteY52" fmla="*/ 258986 h 918356"/>
              <a:gd name="connsiteX53" fmla="*/ 7965805 w 9517857"/>
              <a:gd name="connsiteY53" fmla="*/ 200355 h 918356"/>
              <a:gd name="connsiteX54" fmla="*/ 8147401 w 9517857"/>
              <a:gd name="connsiteY54" fmla="*/ 205617 h 918356"/>
              <a:gd name="connsiteX55" fmla="*/ 8256033 w 9517857"/>
              <a:gd name="connsiteY55" fmla="*/ 193713 h 918356"/>
              <a:gd name="connsiteX56" fmla="*/ 8614948 w 9517857"/>
              <a:gd name="connsiteY56" fmla="*/ 168247 h 918356"/>
              <a:gd name="connsiteX57" fmla="*/ 8715976 w 9517857"/>
              <a:gd name="connsiteY57" fmla="*/ 178374 h 918356"/>
              <a:gd name="connsiteX58" fmla="*/ 8778827 w 9517857"/>
              <a:gd name="connsiteY58" fmla="*/ 172936 h 918356"/>
              <a:gd name="connsiteX59" fmla="*/ 8855248 w 9517857"/>
              <a:gd name="connsiteY59" fmla="*/ 143149 h 918356"/>
              <a:gd name="connsiteX60" fmla="*/ 9010380 w 9517857"/>
              <a:gd name="connsiteY60" fmla="*/ 91891 h 918356"/>
              <a:gd name="connsiteX61" fmla="*/ 9110856 w 9517857"/>
              <a:gd name="connsiteY61" fmla="*/ 70997 h 918356"/>
              <a:gd name="connsiteX62" fmla="*/ 9268817 w 9517857"/>
              <a:gd name="connsiteY62" fmla="*/ 53082 h 918356"/>
              <a:gd name="connsiteX63" fmla="*/ 9316667 w 9517857"/>
              <a:gd name="connsiteY63" fmla="*/ 45047 h 918356"/>
              <a:gd name="connsiteX64" fmla="*/ 9428209 w 9517857"/>
              <a:gd name="connsiteY64" fmla="*/ 29923 h 918356"/>
              <a:gd name="connsiteX65" fmla="*/ 9488916 w 9517857"/>
              <a:gd name="connsiteY6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33497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517857" h="918356">
                <a:moveTo>
                  <a:pt x="9488916" y="0"/>
                </a:moveTo>
                <a:cubicBezTo>
                  <a:pt x="9488916" y="4"/>
                  <a:pt x="9517857" y="8"/>
                  <a:pt x="9517857" y="12"/>
                </a:cubicBez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43787" y="896774"/>
                  <a:pt x="165164" y="876200"/>
                  <a:pt x="275005" y="823579"/>
                </a:cubicBezTo>
                <a:cubicBezTo>
                  <a:pt x="303983" y="822437"/>
                  <a:pt x="463362" y="797521"/>
                  <a:pt x="587824" y="798195"/>
                </a:cubicBezTo>
                <a:cubicBezTo>
                  <a:pt x="671820" y="782014"/>
                  <a:pt x="709249" y="756211"/>
                  <a:pt x="752936" y="742843"/>
                </a:cubicBezTo>
                <a:cubicBezTo>
                  <a:pt x="753143" y="742108"/>
                  <a:pt x="855524" y="731802"/>
                  <a:pt x="855732" y="731068"/>
                </a:cubicBezTo>
                <a:lnTo>
                  <a:pt x="901402" y="72904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142754" y="725374"/>
                </a:lnTo>
                <a:cubicBezTo>
                  <a:pt x="1161934" y="741488"/>
                  <a:pt x="1192998" y="730741"/>
                  <a:pt x="1218120" y="713280"/>
                </a:cubicBezTo>
                <a:cubicBezTo>
                  <a:pt x="1288137" y="728145"/>
                  <a:pt x="1441266" y="703136"/>
                  <a:pt x="1580688" y="693697"/>
                </a:cubicBezTo>
                <a:cubicBezTo>
                  <a:pt x="1690220" y="687940"/>
                  <a:pt x="1953329" y="686327"/>
                  <a:pt x="2054652" y="656648"/>
                </a:cubicBezTo>
                <a:cubicBezTo>
                  <a:pt x="2197919" y="640009"/>
                  <a:pt x="2242213" y="602231"/>
                  <a:pt x="2440292" y="593862"/>
                </a:cubicBezTo>
                <a:cubicBezTo>
                  <a:pt x="2498054" y="570795"/>
                  <a:pt x="2487814" y="582373"/>
                  <a:pt x="2547829" y="566150"/>
                </a:cubicBezTo>
                <a:cubicBezTo>
                  <a:pt x="2590063" y="560511"/>
                  <a:pt x="2663785" y="562604"/>
                  <a:pt x="2693698" y="560029"/>
                </a:cubicBezTo>
                <a:lnTo>
                  <a:pt x="2727306" y="550698"/>
                </a:lnTo>
                <a:cubicBezTo>
                  <a:pt x="2848692" y="554400"/>
                  <a:pt x="2958192" y="511095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68071" y="460774"/>
                  <a:pt x="3306712" y="445937"/>
                  <a:pt x="3349632" y="432583"/>
                </a:cubicBezTo>
                <a:cubicBezTo>
                  <a:pt x="3395846" y="408723"/>
                  <a:pt x="3413121" y="424108"/>
                  <a:pt x="3479593" y="390437"/>
                </a:cubicBezTo>
                <a:cubicBezTo>
                  <a:pt x="3529028" y="395323"/>
                  <a:pt x="3558345" y="374635"/>
                  <a:pt x="3651428" y="361807"/>
                </a:cubicBezTo>
                <a:cubicBezTo>
                  <a:pt x="3712185" y="356842"/>
                  <a:pt x="3797071" y="361397"/>
                  <a:pt x="3844133" y="360648"/>
                </a:cubicBezTo>
                <a:cubicBezTo>
                  <a:pt x="3874763" y="358421"/>
                  <a:pt x="3894424" y="355381"/>
                  <a:pt x="3933803" y="357315"/>
                </a:cubicBezTo>
                <a:cubicBezTo>
                  <a:pt x="4070513" y="389944"/>
                  <a:pt x="4159924" y="363190"/>
                  <a:pt x="4266740" y="361454"/>
                </a:cubicBezTo>
                <a:cubicBezTo>
                  <a:pt x="4363217" y="355226"/>
                  <a:pt x="4418727" y="331705"/>
                  <a:pt x="4512664" y="319948"/>
                </a:cubicBezTo>
                <a:cubicBezTo>
                  <a:pt x="4570011" y="315138"/>
                  <a:pt x="4557768" y="315381"/>
                  <a:pt x="4616423" y="290914"/>
                </a:cubicBezTo>
                <a:cubicBezTo>
                  <a:pt x="4661524" y="279000"/>
                  <a:pt x="4734615" y="256339"/>
                  <a:pt x="4783273" y="248463"/>
                </a:cubicBezTo>
                <a:cubicBezTo>
                  <a:pt x="4821293" y="243604"/>
                  <a:pt x="4827846" y="257317"/>
                  <a:pt x="4908371" y="243659"/>
                </a:cubicBezTo>
                <a:cubicBezTo>
                  <a:pt x="4986658" y="247358"/>
                  <a:pt x="5178049" y="283488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08968" y="179307"/>
                  <a:pt x="5723211" y="165860"/>
                  <a:pt x="5826043" y="148073"/>
                </a:cubicBezTo>
                <a:cubicBezTo>
                  <a:pt x="5943127" y="133166"/>
                  <a:pt x="5887129" y="193078"/>
                  <a:pt x="6007627" y="147126"/>
                </a:cubicBezTo>
                <a:cubicBezTo>
                  <a:pt x="6068978" y="147742"/>
                  <a:pt x="6148527" y="146022"/>
                  <a:pt x="6194152" y="151772"/>
                </a:cubicBezTo>
                <a:cubicBezTo>
                  <a:pt x="6222009" y="167972"/>
                  <a:pt x="6263706" y="156680"/>
                  <a:pt x="6281379" y="181626"/>
                </a:cubicBezTo>
                <a:cubicBezTo>
                  <a:pt x="6323773" y="183727"/>
                  <a:pt x="6445146" y="170059"/>
                  <a:pt x="6489033" y="167648"/>
                </a:cubicBezTo>
                <a:cubicBezTo>
                  <a:pt x="6545473" y="165758"/>
                  <a:pt x="6493438" y="156983"/>
                  <a:pt x="6544700" y="167161"/>
                </a:cubicBezTo>
                <a:cubicBezTo>
                  <a:pt x="6608542" y="169179"/>
                  <a:pt x="6633758" y="161125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1725" y="216289"/>
                  <a:pt x="7065221" y="227531"/>
                </a:cubicBezTo>
                <a:cubicBezTo>
                  <a:pt x="7128717" y="238773"/>
                  <a:pt x="7283197" y="241480"/>
                  <a:pt x="7358195" y="251740"/>
                </a:cubicBezTo>
                <a:cubicBezTo>
                  <a:pt x="7482863" y="251440"/>
                  <a:pt x="7483241" y="278242"/>
                  <a:pt x="7599285" y="266021"/>
                </a:cubicBezTo>
                <a:cubicBezTo>
                  <a:pt x="7611616" y="262940"/>
                  <a:pt x="7602325" y="281791"/>
                  <a:pt x="7644411" y="258986"/>
                </a:cubicBezTo>
                <a:cubicBezTo>
                  <a:pt x="7708470" y="261472"/>
                  <a:pt x="7881974" y="209250"/>
                  <a:pt x="7965805" y="200355"/>
                </a:cubicBezTo>
                <a:cubicBezTo>
                  <a:pt x="8039440" y="22368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33957" y="187485"/>
                  <a:pt x="8410522" y="174161"/>
                  <a:pt x="8614948" y="168247"/>
                </a:cubicBezTo>
                <a:cubicBezTo>
                  <a:pt x="8643157" y="17352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806309" y="165993"/>
                  <a:pt x="8813197" y="165802"/>
                  <a:pt x="8855248" y="143149"/>
                </a:cubicBezTo>
                <a:cubicBezTo>
                  <a:pt x="8915094" y="111285"/>
                  <a:pt x="8990027" y="124198"/>
                  <a:pt x="9010380" y="91891"/>
                </a:cubicBezTo>
                <a:cubicBezTo>
                  <a:pt x="9027103" y="89553"/>
                  <a:pt x="9092266" y="72386"/>
                  <a:pt x="9110856" y="70997"/>
                </a:cubicBezTo>
                <a:cubicBezTo>
                  <a:pt x="9153978" y="71359"/>
                  <a:pt x="9209809" y="53285"/>
                  <a:pt x="9268817" y="53082"/>
                </a:cubicBezTo>
                <a:cubicBezTo>
                  <a:pt x="9279136" y="58888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lnTo>
                  <a:pt x="9488916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6D603-6056-893B-CE89-A47185EA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71" y="908471"/>
            <a:ext cx="10287000" cy="7675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Hourly Definitions Calendar View	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B25D1DC-3837-EEF2-5257-4887A19E3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719" y="2232101"/>
            <a:ext cx="8944703" cy="40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3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62E216-74AA-4F99-82B7-C38E49015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3A83A9-D622-44F4-98DB-A8E46D83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-2"/>
            <a:ext cx="9961850" cy="1766326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01402 w 9517857"/>
              <a:gd name="connsiteY21" fmla="*/ 72904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326401 h 996838"/>
              <a:gd name="connsiteX1" fmla="*/ 4689051 w 9517857"/>
              <a:gd name="connsiteY1" fmla="*/ 329450 h 996838"/>
              <a:gd name="connsiteX2" fmla="*/ 4687244 w 9517857"/>
              <a:gd name="connsiteY2" fmla="*/ 329780 h 996838"/>
              <a:gd name="connsiteX3" fmla="*/ 4686423 w 9517857"/>
              <a:gd name="connsiteY3" fmla="*/ 326401 h 996838"/>
              <a:gd name="connsiteX4" fmla="*/ 4685225 w 9517857"/>
              <a:gd name="connsiteY4" fmla="*/ 325012 h 996838"/>
              <a:gd name="connsiteX5" fmla="*/ 4686133 w 9517857"/>
              <a:gd name="connsiteY5" fmla="*/ 325209 h 996838"/>
              <a:gd name="connsiteX6" fmla="*/ 4686423 w 9517857"/>
              <a:gd name="connsiteY6" fmla="*/ 326401 h 996838"/>
              <a:gd name="connsiteX7" fmla="*/ 4685225 w 9517857"/>
              <a:gd name="connsiteY7" fmla="*/ 325012 h 996838"/>
              <a:gd name="connsiteX8" fmla="*/ 9517856 w 9517857"/>
              <a:gd name="connsiteY8" fmla="*/ 0 h 996838"/>
              <a:gd name="connsiteX9" fmla="*/ 9517857 w 9517857"/>
              <a:gd name="connsiteY9" fmla="*/ 78494 h 996838"/>
              <a:gd name="connsiteX10" fmla="*/ 9517857 w 9517857"/>
              <a:gd name="connsiteY10" fmla="*/ 996838 h 996838"/>
              <a:gd name="connsiteX11" fmla="*/ 14604 w 9517857"/>
              <a:gd name="connsiteY11" fmla="*/ 996838 h 996838"/>
              <a:gd name="connsiteX12" fmla="*/ 12841 w 9517857"/>
              <a:gd name="connsiteY12" fmla="*/ 996245 h 996838"/>
              <a:gd name="connsiteX13" fmla="*/ 93 w 9517857"/>
              <a:gd name="connsiteY13" fmla="*/ 990953 h 996838"/>
              <a:gd name="connsiteX14" fmla="*/ 58674 w 9517857"/>
              <a:gd name="connsiteY14" fmla="*/ 968804 h 996838"/>
              <a:gd name="connsiteX15" fmla="*/ 275005 w 9517857"/>
              <a:gd name="connsiteY15" fmla="*/ 885711 h 996838"/>
              <a:gd name="connsiteX16" fmla="*/ 587824 w 9517857"/>
              <a:gd name="connsiteY16" fmla="*/ 876677 h 996838"/>
              <a:gd name="connsiteX17" fmla="*/ 727985 w 9517857"/>
              <a:gd name="connsiteY17" fmla="*/ 798308 h 996838"/>
              <a:gd name="connsiteX18" fmla="*/ 778982 w 9517857"/>
              <a:gd name="connsiteY18" fmla="*/ 788624 h 996838"/>
              <a:gd name="connsiteX19" fmla="*/ 849944 w 9517857"/>
              <a:gd name="connsiteY19" fmla="*/ 796469 h 996838"/>
              <a:gd name="connsiteX20" fmla="*/ 901402 w 9517857"/>
              <a:gd name="connsiteY20" fmla="*/ 807527 h 996838"/>
              <a:gd name="connsiteX21" fmla="*/ 930946 w 9517857"/>
              <a:gd name="connsiteY21" fmla="*/ 812528 h 996838"/>
              <a:gd name="connsiteX22" fmla="*/ 986250 w 9517857"/>
              <a:gd name="connsiteY22" fmla="*/ 792012 h 996838"/>
              <a:gd name="connsiteX23" fmla="*/ 1013752 w 9517857"/>
              <a:gd name="connsiteY23" fmla="*/ 791843 h 996838"/>
              <a:gd name="connsiteX24" fmla="*/ 1023734 w 9517857"/>
              <a:gd name="connsiteY24" fmla="*/ 797053 h 996838"/>
              <a:gd name="connsiteX25" fmla="*/ 1063207 w 9517857"/>
              <a:gd name="connsiteY25" fmla="*/ 794133 h 996838"/>
              <a:gd name="connsiteX26" fmla="*/ 1081980 w 9517857"/>
              <a:gd name="connsiteY26" fmla="*/ 816937 h 996838"/>
              <a:gd name="connsiteX27" fmla="*/ 1218120 w 9517857"/>
              <a:gd name="connsiteY27" fmla="*/ 791762 h 996838"/>
              <a:gd name="connsiteX28" fmla="*/ 1397459 w 9517857"/>
              <a:gd name="connsiteY28" fmla="*/ 769672 h 996838"/>
              <a:gd name="connsiteX29" fmla="*/ 1580688 w 9517857"/>
              <a:gd name="connsiteY29" fmla="*/ 772179 h 996838"/>
              <a:gd name="connsiteX30" fmla="*/ 1772334 w 9517857"/>
              <a:gd name="connsiteY30" fmla="*/ 789122 h 996838"/>
              <a:gd name="connsiteX31" fmla="*/ 2002561 w 9517857"/>
              <a:gd name="connsiteY31" fmla="*/ 738399 h 996838"/>
              <a:gd name="connsiteX32" fmla="*/ 2135144 w 9517857"/>
              <a:gd name="connsiteY32" fmla="*/ 714983 h 996838"/>
              <a:gd name="connsiteX33" fmla="*/ 2440292 w 9517857"/>
              <a:gd name="connsiteY33" fmla="*/ 672344 h 996838"/>
              <a:gd name="connsiteX34" fmla="*/ 2547829 w 9517857"/>
              <a:gd name="connsiteY34" fmla="*/ 644632 h 996838"/>
              <a:gd name="connsiteX35" fmla="*/ 2658055 w 9517857"/>
              <a:gd name="connsiteY35" fmla="*/ 657209 h 996838"/>
              <a:gd name="connsiteX36" fmla="*/ 2693698 w 9517857"/>
              <a:gd name="connsiteY36" fmla="*/ 638511 h 996838"/>
              <a:gd name="connsiteX37" fmla="*/ 2699673 w 9517857"/>
              <a:gd name="connsiteY37" fmla="*/ 634882 h 996838"/>
              <a:gd name="connsiteX38" fmla="*/ 2727306 w 9517857"/>
              <a:gd name="connsiteY38" fmla="*/ 629180 h 996838"/>
              <a:gd name="connsiteX39" fmla="*/ 2730451 w 9517857"/>
              <a:gd name="connsiteY39" fmla="*/ 616540 h 996838"/>
              <a:gd name="connsiteX40" fmla="*/ 2768713 w 9517857"/>
              <a:gd name="connsiteY40" fmla="*/ 600057 h 996838"/>
              <a:gd name="connsiteX41" fmla="*/ 2820868 w 9517857"/>
              <a:gd name="connsiteY41" fmla="*/ 592642 h 996838"/>
              <a:gd name="connsiteX42" fmla="*/ 3073635 w 9517857"/>
              <a:gd name="connsiteY42" fmla="*/ 569776 h 996838"/>
              <a:gd name="connsiteX43" fmla="*/ 3222071 w 9517857"/>
              <a:gd name="connsiteY43" fmla="*/ 549041 h 996838"/>
              <a:gd name="connsiteX44" fmla="*/ 3274069 w 9517857"/>
              <a:gd name="connsiteY44" fmla="*/ 530087 h 996838"/>
              <a:gd name="connsiteX45" fmla="*/ 3349632 w 9517857"/>
              <a:gd name="connsiteY45" fmla="*/ 511065 h 996838"/>
              <a:gd name="connsiteX46" fmla="*/ 3479593 w 9517857"/>
              <a:gd name="connsiteY46" fmla="*/ 468919 h 996838"/>
              <a:gd name="connsiteX47" fmla="*/ 3651428 w 9517857"/>
              <a:gd name="connsiteY47" fmla="*/ 440289 h 996838"/>
              <a:gd name="connsiteX48" fmla="*/ 3750023 w 9517857"/>
              <a:gd name="connsiteY48" fmla="*/ 449160 h 996838"/>
              <a:gd name="connsiteX49" fmla="*/ 3844133 w 9517857"/>
              <a:gd name="connsiteY49" fmla="*/ 439130 h 996838"/>
              <a:gd name="connsiteX50" fmla="*/ 3933803 w 9517857"/>
              <a:gd name="connsiteY50" fmla="*/ 435797 h 996838"/>
              <a:gd name="connsiteX51" fmla="*/ 4266740 w 9517857"/>
              <a:gd name="connsiteY51" fmla="*/ 439936 h 996838"/>
              <a:gd name="connsiteX52" fmla="*/ 4430770 w 9517857"/>
              <a:gd name="connsiteY52" fmla="*/ 421125 h 996838"/>
              <a:gd name="connsiteX53" fmla="*/ 4512664 w 9517857"/>
              <a:gd name="connsiteY53" fmla="*/ 398430 h 996838"/>
              <a:gd name="connsiteX54" fmla="*/ 4616423 w 9517857"/>
              <a:gd name="connsiteY54" fmla="*/ 369396 h 996838"/>
              <a:gd name="connsiteX55" fmla="*/ 4691675 w 9517857"/>
              <a:gd name="connsiteY55" fmla="*/ 332493 h 996838"/>
              <a:gd name="connsiteX56" fmla="*/ 4689051 w 9517857"/>
              <a:gd name="connsiteY56" fmla="*/ 329450 h 996838"/>
              <a:gd name="connsiteX57" fmla="*/ 4719994 w 9517857"/>
              <a:gd name="connsiteY57" fmla="*/ 323789 h 996838"/>
              <a:gd name="connsiteX58" fmla="*/ 4752894 w 9517857"/>
              <a:gd name="connsiteY58" fmla="*/ 318357 h 996838"/>
              <a:gd name="connsiteX59" fmla="*/ 4769329 w 9517857"/>
              <a:gd name="connsiteY59" fmla="*/ 312067 h 996838"/>
              <a:gd name="connsiteX60" fmla="*/ 4775634 w 9517857"/>
              <a:gd name="connsiteY60" fmla="*/ 312545 h 996838"/>
              <a:gd name="connsiteX61" fmla="*/ 4790452 w 9517857"/>
              <a:gd name="connsiteY61" fmla="*/ 312054 h 996838"/>
              <a:gd name="connsiteX62" fmla="*/ 4789062 w 9517857"/>
              <a:gd name="connsiteY62" fmla="*/ 320406 h 996838"/>
              <a:gd name="connsiteX63" fmla="*/ 4827826 w 9517857"/>
              <a:gd name="connsiteY63" fmla="*/ 325459 h 996838"/>
              <a:gd name="connsiteX64" fmla="*/ 4892569 w 9517857"/>
              <a:gd name="connsiteY64" fmla="*/ 328415 h 996838"/>
              <a:gd name="connsiteX65" fmla="*/ 4896611 w 9517857"/>
              <a:gd name="connsiteY65" fmla="*/ 318930 h 996838"/>
              <a:gd name="connsiteX66" fmla="*/ 4917286 w 9517857"/>
              <a:gd name="connsiteY66" fmla="*/ 322141 h 996838"/>
              <a:gd name="connsiteX67" fmla="*/ 4981173 w 9517857"/>
              <a:gd name="connsiteY67" fmla="*/ 325585 h 996838"/>
              <a:gd name="connsiteX68" fmla="*/ 5060397 w 9517857"/>
              <a:gd name="connsiteY68" fmla="*/ 342170 h 996838"/>
              <a:gd name="connsiteX69" fmla="*/ 5252996 w 9517857"/>
              <a:gd name="connsiteY69" fmla="*/ 349137 h 996838"/>
              <a:gd name="connsiteX70" fmla="*/ 5358056 w 9517857"/>
              <a:gd name="connsiteY70" fmla="*/ 325730 h 996838"/>
              <a:gd name="connsiteX71" fmla="*/ 5426496 w 9517857"/>
              <a:gd name="connsiteY71" fmla="*/ 313624 h 996838"/>
              <a:gd name="connsiteX72" fmla="*/ 5497161 w 9517857"/>
              <a:gd name="connsiteY72" fmla="*/ 307290 h 996838"/>
              <a:gd name="connsiteX73" fmla="*/ 5826043 w 9517857"/>
              <a:gd name="connsiteY73" fmla="*/ 226555 h 996838"/>
              <a:gd name="connsiteX74" fmla="*/ 6013415 w 9517857"/>
              <a:gd name="connsiteY74" fmla="*/ 215798 h 996838"/>
              <a:gd name="connsiteX75" fmla="*/ 6080994 w 9517857"/>
              <a:gd name="connsiteY75" fmla="*/ 221420 h 996838"/>
              <a:gd name="connsiteX76" fmla="*/ 6194152 w 9517857"/>
              <a:gd name="connsiteY76" fmla="*/ 230254 h 996838"/>
              <a:gd name="connsiteX77" fmla="*/ 6281379 w 9517857"/>
              <a:gd name="connsiteY77" fmla="*/ 260108 h 996838"/>
              <a:gd name="connsiteX78" fmla="*/ 6374947 w 9517857"/>
              <a:gd name="connsiteY78" fmla="*/ 258281 h 996838"/>
              <a:gd name="connsiteX79" fmla="*/ 6448518 w 9517857"/>
              <a:gd name="connsiteY79" fmla="*/ 242860 h 996838"/>
              <a:gd name="connsiteX80" fmla="*/ 6544700 w 9517857"/>
              <a:gd name="connsiteY80" fmla="*/ 245643 h 996838"/>
              <a:gd name="connsiteX81" fmla="*/ 6648353 w 9517857"/>
              <a:gd name="connsiteY81" fmla="*/ 250732 h 996838"/>
              <a:gd name="connsiteX82" fmla="*/ 6736227 w 9517857"/>
              <a:gd name="connsiteY82" fmla="*/ 251698 h 996838"/>
              <a:gd name="connsiteX83" fmla="*/ 6977218 w 9517857"/>
              <a:gd name="connsiteY83" fmla="*/ 262771 h 996838"/>
              <a:gd name="connsiteX84" fmla="*/ 7065221 w 9517857"/>
              <a:gd name="connsiteY84" fmla="*/ 306013 h 996838"/>
              <a:gd name="connsiteX85" fmla="*/ 7358195 w 9517857"/>
              <a:gd name="connsiteY85" fmla="*/ 330222 h 996838"/>
              <a:gd name="connsiteX86" fmla="*/ 7565449 w 9517857"/>
              <a:gd name="connsiteY86" fmla="*/ 337432 h 996838"/>
              <a:gd name="connsiteX87" fmla="*/ 7599285 w 9517857"/>
              <a:gd name="connsiteY87" fmla="*/ 344503 h 996838"/>
              <a:gd name="connsiteX88" fmla="*/ 7644411 w 9517857"/>
              <a:gd name="connsiteY88" fmla="*/ 337468 h 996838"/>
              <a:gd name="connsiteX89" fmla="*/ 7825110 w 9517857"/>
              <a:gd name="connsiteY89" fmla="*/ 307591 h 996838"/>
              <a:gd name="connsiteX90" fmla="*/ 7965805 w 9517857"/>
              <a:gd name="connsiteY90" fmla="*/ 278837 h 996838"/>
              <a:gd name="connsiteX91" fmla="*/ 8147401 w 9517857"/>
              <a:gd name="connsiteY91" fmla="*/ 284099 h 996838"/>
              <a:gd name="connsiteX92" fmla="*/ 8256033 w 9517857"/>
              <a:gd name="connsiteY92" fmla="*/ 272195 h 996838"/>
              <a:gd name="connsiteX93" fmla="*/ 8410677 w 9517857"/>
              <a:gd name="connsiteY93" fmla="*/ 250649 h 996838"/>
              <a:gd name="connsiteX94" fmla="*/ 8617841 w 9517857"/>
              <a:gd name="connsiteY94" fmla="*/ 233649 h 996838"/>
              <a:gd name="connsiteX95" fmla="*/ 8715976 w 9517857"/>
              <a:gd name="connsiteY95" fmla="*/ 256856 h 996838"/>
              <a:gd name="connsiteX96" fmla="*/ 8778827 w 9517857"/>
              <a:gd name="connsiteY96" fmla="*/ 251418 h 996838"/>
              <a:gd name="connsiteX97" fmla="*/ 8840778 w 9517857"/>
              <a:gd name="connsiteY97" fmla="*/ 221631 h 996838"/>
              <a:gd name="connsiteX98" fmla="*/ 9010380 w 9517857"/>
              <a:gd name="connsiteY98" fmla="*/ 170373 h 996838"/>
              <a:gd name="connsiteX99" fmla="*/ 9110856 w 9517857"/>
              <a:gd name="connsiteY99" fmla="*/ 149479 h 996838"/>
              <a:gd name="connsiteX100" fmla="*/ 9268817 w 9517857"/>
              <a:gd name="connsiteY100" fmla="*/ 131564 h 996838"/>
              <a:gd name="connsiteX101" fmla="*/ 9316667 w 9517857"/>
              <a:gd name="connsiteY101" fmla="*/ 123529 h 996838"/>
              <a:gd name="connsiteX102" fmla="*/ 9428209 w 9517857"/>
              <a:gd name="connsiteY102" fmla="*/ 108405 h 996838"/>
              <a:gd name="connsiteX103" fmla="*/ 9517856 w 9517857"/>
              <a:gd name="connsiteY103" fmla="*/ 0 h 996838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826683 w 9517857"/>
              <a:gd name="connsiteY62" fmla="*/ 163442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775634 w 9517857"/>
              <a:gd name="connsiteY60" fmla="*/ 235938 h 920231"/>
              <a:gd name="connsiteX61" fmla="*/ 4807816 w 9517857"/>
              <a:gd name="connsiteY61" fmla="*/ 0 h 920231"/>
              <a:gd name="connsiteX62" fmla="*/ 4826683 w 9517857"/>
              <a:gd name="connsiteY62" fmla="*/ 165317 h 920231"/>
              <a:gd name="connsiteX63" fmla="*/ 4827826 w 9517857"/>
              <a:gd name="connsiteY63" fmla="*/ 248852 h 920231"/>
              <a:gd name="connsiteX64" fmla="*/ 4892569 w 9517857"/>
              <a:gd name="connsiteY64" fmla="*/ 251808 h 920231"/>
              <a:gd name="connsiteX65" fmla="*/ 4896611 w 9517857"/>
              <a:gd name="connsiteY65" fmla="*/ 242323 h 920231"/>
              <a:gd name="connsiteX66" fmla="*/ 4917286 w 9517857"/>
              <a:gd name="connsiteY66" fmla="*/ 245534 h 920231"/>
              <a:gd name="connsiteX67" fmla="*/ 4981173 w 9517857"/>
              <a:gd name="connsiteY67" fmla="*/ 248978 h 920231"/>
              <a:gd name="connsiteX68" fmla="*/ 5060397 w 9517857"/>
              <a:gd name="connsiteY68" fmla="*/ 265563 h 920231"/>
              <a:gd name="connsiteX69" fmla="*/ 5252996 w 9517857"/>
              <a:gd name="connsiteY69" fmla="*/ 272530 h 920231"/>
              <a:gd name="connsiteX70" fmla="*/ 5358056 w 9517857"/>
              <a:gd name="connsiteY70" fmla="*/ 249123 h 920231"/>
              <a:gd name="connsiteX71" fmla="*/ 5426496 w 9517857"/>
              <a:gd name="connsiteY71" fmla="*/ 237017 h 920231"/>
              <a:gd name="connsiteX72" fmla="*/ 5497161 w 9517857"/>
              <a:gd name="connsiteY72" fmla="*/ 230683 h 920231"/>
              <a:gd name="connsiteX73" fmla="*/ 5826043 w 9517857"/>
              <a:gd name="connsiteY73" fmla="*/ 149948 h 920231"/>
              <a:gd name="connsiteX74" fmla="*/ 6013415 w 9517857"/>
              <a:gd name="connsiteY74" fmla="*/ 139191 h 920231"/>
              <a:gd name="connsiteX75" fmla="*/ 6080994 w 9517857"/>
              <a:gd name="connsiteY75" fmla="*/ 144813 h 920231"/>
              <a:gd name="connsiteX76" fmla="*/ 6194152 w 9517857"/>
              <a:gd name="connsiteY76" fmla="*/ 153647 h 920231"/>
              <a:gd name="connsiteX77" fmla="*/ 6281379 w 9517857"/>
              <a:gd name="connsiteY77" fmla="*/ 183501 h 920231"/>
              <a:gd name="connsiteX78" fmla="*/ 6374947 w 9517857"/>
              <a:gd name="connsiteY78" fmla="*/ 181674 h 920231"/>
              <a:gd name="connsiteX79" fmla="*/ 6448518 w 9517857"/>
              <a:gd name="connsiteY79" fmla="*/ 166253 h 920231"/>
              <a:gd name="connsiteX80" fmla="*/ 6544700 w 9517857"/>
              <a:gd name="connsiteY80" fmla="*/ 169036 h 920231"/>
              <a:gd name="connsiteX81" fmla="*/ 6648353 w 9517857"/>
              <a:gd name="connsiteY81" fmla="*/ 174125 h 920231"/>
              <a:gd name="connsiteX82" fmla="*/ 6736227 w 9517857"/>
              <a:gd name="connsiteY82" fmla="*/ 175091 h 920231"/>
              <a:gd name="connsiteX83" fmla="*/ 6977218 w 9517857"/>
              <a:gd name="connsiteY83" fmla="*/ 186164 h 920231"/>
              <a:gd name="connsiteX84" fmla="*/ 7065221 w 9517857"/>
              <a:gd name="connsiteY84" fmla="*/ 229406 h 920231"/>
              <a:gd name="connsiteX85" fmla="*/ 7358195 w 9517857"/>
              <a:gd name="connsiteY85" fmla="*/ 253615 h 920231"/>
              <a:gd name="connsiteX86" fmla="*/ 7565449 w 9517857"/>
              <a:gd name="connsiteY86" fmla="*/ 260825 h 920231"/>
              <a:gd name="connsiteX87" fmla="*/ 7599285 w 9517857"/>
              <a:gd name="connsiteY87" fmla="*/ 267896 h 920231"/>
              <a:gd name="connsiteX88" fmla="*/ 7644411 w 9517857"/>
              <a:gd name="connsiteY88" fmla="*/ 260861 h 920231"/>
              <a:gd name="connsiteX89" fmla="*/ 7825110 w 9517857"/>
              <a:gd name="connsiteY89" fmla="*/ 230984 h 920231"/>
              <a:gd name="connsiteX90" fmla="*/ 7965805 w 9517857"/>
              <a:gd name="connsiteY90" fmla="*/ 202230 h 920231"/>
              <a:gd name="connsiteX91" fmla="*/ 8147401 w 9517857"/>
              <a:gd name="connsiteY91" fmla="*/ 207492 h 920231"/>
              <a:gd name="connsiteX92" fmla="*/ 8256033 w 9517857"/>
              <a:gd name="connsiteY92" fmla="*/ 195588 h 920231"/>
              <a:gd name="connsiteX93" fmla="*/ 8410677 w 9517857"/>
              <a:gd name="connsiteY93" fmla="*/ 174042 h 920231"/>
              <a:gd name="connsiteX94" fmla="*/ 8617841 w 9517857"/>
              <a:gd name="connsiteY94" fmla="*/ 157042 h 920231"/>
              <a:gd name="connsiteX95" fmla="*/ 8715976 w 9517857"/>
              <a:gd name="connsiteY95" fmla="*/ 180249 h 920231"/>
              <a:gd name="connsiteX96" fmla="*/ 8778827 w 9517857"/>
              <a:gd name="connsiteY96" fmla="*/ 174811 h 920231"/>
              <a:gd name="connsiteX97" fmla="*/ 8840778 w 9517857"/>
              <a:gd name="connsiteY97" fmla="*/ 145024 h 920231"/>
              <a:gd name="connsiteX98" fmla="*/ 9010380 w 9517857"/>
              <a:gd name="connsiteY98" fmla="*/ 93766 h 920231"/>
              <a:gd name="connsiteX99" fmla="*/ 9110856 w 9517857"/>
              <a:gd name="connsiteY99" fmla="*/ 72872 h 920231"/>
              <a:gd name="connsiteX100" fmla="*/ 9268817 w 9517857"/>
              <a:gd name="connsiteY100" fmla="*/ 54957 h 920231"/>
              <a:gd name="connsiteX101" fmla="*/ 9316667 w 9517857"/>
              <a:gd name="connsiteY101" fmla="*/ 46922 h 920231"/>
              <a:gd name="connsiteX102" fmla="*/ 9428209 w 9517857"/>
              <a:gd name="connsiteY102" fmla="*/ 31798 h 920231"/>
              <a:gd name="connsiteX103" fmla="*/ 9488916 w 9517857"/>
              <a:gd name="connsiteY103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807816 w 9517857"/>
              <a:gd name="connsiteY60" fmla="*/ 0 h 920231"/>
              <a:gd name="connsiteX61" fmla="*/ 4826683 w 9517857"/>
              <a:gd name="connsiteY61" fmla="*/ 165317 h 920231"/>
              <a:gd name="connsiteX62" fmla="*/ 4827826 w 9517857"/>
              <a:gd name="connsiteY62" fmla="*/ 248852 h 920231"/>
              <a:gd name="connsiteX63" fmla="*/ 4892569 w 9517857"/>
              <a:gd name="connsiteY63" fmla="*/ 251808 h 920231"/>
              <a:gd name="connsiteX64" fmla="*/ 4896611 w 9517857"/>
              <a:gd name="connsiteY64" fmla="*/ 242323 h 920231"/>
              <a:gd name="connsiteX65" fmla="*/ 4917286 w 9517857"/>
              <a:gd name="connsiteY65" fmla="*/ 245534 h 920231"/>
              <a:gd name="connsiteX66" fmla="*/ 4981173 w 9517857"/>
              <a:gd name="connsiteY66" fmla="*/ 248978 h 920231"/>
              <a:gd name="connsiteX67" fmla="*/ 5060397 w 9517857"/>
              <a:gd name="connsiteY67" fmla="*/ 265563 h 920231"/>
              <a:gd name="connsiteX68" fmla="*/ 5252996 w 9517857"/>
              <a:gd name="connsiteY68" fmla="*/ 272530 h 920231"/>
              <a:gd name="connsiteX69" fmla="*/ 5358056 w 9517857"/>
              <a:gd name="connsiteY69" fmla="*/ 249123 h 920231"/>
              <a:gd name="connsiteX70" fmla="*/ 5426496 w 9517857"/>
              <a:gd name="connsiteY70" fmla="*/ 237017 h 920231"/>
              <a:gd name="connsiteX71" fmla="*/ 5497161 w 9517857"/>
              <a:gd name="connsiteY71" fmla="*/ 230683 h 920231"/>
              <a:gd name="connsiteX72" fmla="*/ 5826043 w 9517857"/>
              <a:gd name="connsiteY72" fmla="*/ 149948 h 920231"/>
              <a:gd name="connsiteX73" fmla="*/ 6013415 w 9517857"/>
              <a:gd name="connsiteY73" fmla="*/ 139191 h 920231"/>
              <a:gd name="connsiteX74" fmla="*/ 6080994 w 9517857"/>
              <a:gd name="connsiteY74" fmla="*/ 144813 h 920231"/>
              <a:gd name="connsiteX75" fmla="*/ 6194152 w 9517857"/>
              <a:gd name="connsiteY75" fmla="*/ 153647 h 920231"/>
              <a:gd name="connsiteX76" fmla="*/ 6281379 w 9517857"/>
              <a:gd name="connsiteY76" fmla="*/ 183501 h 920231"/>
              <a:gd name="connsiteX77" fmla="*/ 6374947 w 9517857"/>
              <a:gd name="connsiteY77" fmla="*/ 181674 h 920231"/>
              <a:gd name="connsiteX78" fmla="*/ 6448518 w 9517857"/>
              <a:gd name="connsiteY78" fmla="*/ 166253 h 920231"/>
              <a:gd name="connsiteX79" fmla="*/ 6544700 w 9517857"/>
              <a:gd name="connsiteY79" fmla="*/ 169036 h 920231"/>
              <a:gd name="connsiteX80" fmla="*/ 6648353 w 9517857"/>
              <a:gd name="connsiteY80" fmla="*/ 174125 h 920231"/>
              <a:gd name="connsiteX81" fmla="*/ 6736227 w 9517857"/>
              <a:gd name="connsiteY81" fmla="*/ 175091 h 920231"/>
              <a:gd name="connsiteX82" fmla="*/ 6977218 w 9517857"/>
              <a:gd name="connsiteY82" fmla="*/ 186164 h 920231"/>
              <a:gd name="connsiteX83" fmla="*/ 7065221 w 9517857"/>
              <a:gd name="connsiteY83" fmla="*/ 229406 h 920231"/>
              <a:gd name="connsiteX84" fmla="*/ 7358195 w 9517857"/>
              <a:gd name="connsiteY84" fmla="*/ 253615 h 920231"/>
              <a:gd name="connsiteX85" fmla="*/ 7565449 w 9517857"/>
              <a:gd name="connsiteY85" fmla="*/ 260825 h 920231"/>
              <a:gd name="connsiteX86" fmla="*/ 7599285 w 9517857"/>
              <a:gd name="connsiteY86" fmla="*/ 267896 h 920231"/>
              <a:gd name="connsiteX87" fmla="*/ 7644411 w 9517857"/>
              <a:gd name="connsiteY87" fmla="*/ 260861 h 920231"/>
              <a:gd name="connsiteX88" fmla="*/ 7825110 w 9517857"/>
              <a:gd name="connsiteY88" fmla="*/ 230984 h 920231"/>
              <a:gd name="connsiteX89" fmla="*/ 7965805 w 9517857"/>
              <a:gd name="connsiteY89" fmla="*/ 202230 h 920231"/>
              <a:gd name="connsiteX90" fmla="*/ 8147401 w 9517857"/>
              <a:gd name="connsiteY90" fmla="*/ 207492 h 920231"/>
              <a:gd name="connsiteX91" fmla="*/ 8256033 w 9517857"/>
              <a:gd name="connsiteY91" fmla="*/ 195588 h 920231"/>
              <a:gd name="connsiteX92" fmla="*/ 8410677 w 9517857"/>
              <a:gd name="connsiteY92" fmla="*/ 174042 h 920231"/>
              <a:gd name="connsiteX93" fmla="*/ 8617841 w 9517857"/>
              <a:gd name="connsiteY93" fmla="*/ 157042 h 920231"/>
              <a:gd name="connsiteX94" fmla="*/ 8715976 w 9517857"/>
              <a:gd name="connsiteY94" fmla="*/ 180249 h 920231"/>
              <a:gd name="connsiteX95" fmla="*/ 8778827 w 9517857"/>
              <a:gd name="connsiteY95" fmla="*/ 174811 h 920231"/>
              <a:gd name="connsiteX96" fmla="*/ 8840778 w 9517857"/>
              <a:gd name="connsiteY96" fmla="*/ 145024 h 920231"/>
              <a:gd name="connsiteX97" fmla="*/ 9010380 w 9517857"/>
              <a:gd name="connsiteY97" fmla="*/ 93766 h 920231"/>
              <a:gd name="connsiteX98" fmla="*/ 9110856 w 9517857"/>
              <a:gd name="connsiteY98" fmla="*/ 72872 h 920231"/>
              <a:gd name="connsiteX99" fmla="*/ 9268817 w 9517857"/>
              <a:gd name="connsiteY99" fmla="*/ 54957 h 920231"/>
              <a:gd name="connsiteX100" fmla="*/ 9316667 w 9517857"/>
              <a:gd name="connsiteY100" fmla="*/ 46922 h 920231"/>
              <a:gd name="connsiteX101" fmla="*/ 9428209 w 9517857"/>
              <a:gd name="connsiteY101" fmla="*/ 31798 h 920231"/>
              <a:gd name="connsiteX102" fmla="*/ 9488916 w 9517857"/>
              <a:gd name="connsiteY102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807816 w 9517857"/>
              <a:gd name="connsiteY59" fmla="*/ 0 h 920231"/>
              <a:gd name="connsiteX60" fmla="*/ 4826683 w 9517857"/>
              <a:gd name="connsiteY60" fmla="*/ 165317 h 920231"/>
              <a:gd name="connsiteX61" fmla="*/ 4827826 w 9517857"/>
              <a:gd name="connsiteY61" fmla="*/ 248852 h 920231"/>
              <a:gd name="connsiteX62" fmla="*/ 4892569 w 9517857"/>
              <a:gd name="connsiteY62" fmla="*/ 251808 h 920231"/>
              <a:gd name="connsiteX63" fmla="*/ 4896611 w 9517857"/>
              <a:gd name="connsiteY63" fmla="*/ 242323 h 920231"/>
              <a:gd name="connsiteX64" fmla="*/ 4917286 w 9517857"/>
              <a:gd name="connsiteY64" fmla="*/ 245534 h 920231"/>
              <a:gd name="connsiteX65" fmla="*/ 4981173 w 9517857"/>
              <a:gd name="connsiteY65" fmla="*/ 248978 h 920231"/>
              <a:gd name="connsiteX66" fmla="*/ 5060397 w 9517857"/>
              <a:gd name="connsiteY66" fmla="*/ 265563 h 920231"/>
              <a:gd name="connsiteX67" fmla="*/ 5252996 w 9517857"/>
              <a:gd name="connsiteY67" fmla="*/ 272530 h 920231"/>
              <a:gd name="connsiteX68" fmla="*/ 5358056 w 9517857"/>
              <a:gd name="connsiteY68" fmla="*/ 249123 h 920231"/>
              <a:gd name="connsiteX69" fmla="*/ 5426496 w 9517857"/>
              <a:gd name="connsiteY69" fmla="*/ 237017 h 920231"/>
              <a:gd name="connsiteX70" fmla="*/ 5497161 w 9517857"/>
              <a:gd name="connsiteY70" fmla="*/ 230683 h 920231"/>
              <a:gd name="connsiteX71" fmla="*/ 5826043 w 9517857"/>
              <a:gd name="connsiteY71" fmla="*/ 149948 h 920231"/>
              <a:gd name="connsiteX72" fmla="*/ 6013415 w 9517857"/>
              <a:gd name="connsiteY72" fmla="*/ 139191 h 920231"/>
              <a:gd name="connsiteX73" fmla="*/ 6080994 w 9517857"/>
              <a:gd name="connsiteY73" fmla="*/ 144813 h 920231"/>
              <a:gd name="connsiteX74" fmla="*/ 6194152 w 9517857"/>
              <a:gd name="connsiteY74" fmla="*/ 153647 h 920231"/>
              <a:gd name="connsiteX75" fmla="*/ 6281379 w 9517857"/>
              <a:gd name="connsiteY75" fmla="*/ 183501 h 920231"/>
              <a:gd name="connsiteX76" fmla="*/ 6374947 w 9517857"/>
              <a:gd name="connsiteY76" fmla="*/ 181674 h 920231"/>
              <a:gd name="connsiteX77" fmla="*/ 6448518 w 9517857"/>
              <a:gd name="connsiteY77" fmla="*/ 166253 h 920231"/>
              <a:gd name="connsiteX78" fmla="*/ 6544700 w 9517857"/>
              <a:gd name="connsiteY78" fmla="*/ 169036 h 920231"/>
              <a:gd name="connsiteX79" fmla="*/ 6648353 w 9517857"/>
              <a:gd name="connsiteY79" fmla="*/ 174125 h 920231"/>
              <a:gd name="connsiteX80" fmla="*/ 6736227 w 9517857"/>
              <a:gd name="connsiteY80" fmla="*/ 175091 h 920231"/>
              <a:gd name="connsiteX81" fmla="*/ 6977218 w 9517857"/>
              <a:gd name="connsiteY81" fmla="*/ 186164 h 920231"/>
              <a:gd name="connsiteX82" fmla="*/ 7065221 w 9517857"/>
              <a:gd name="connsiteY82" fmla="*/ 229406 h 920231"/>
              <a:gd name="connsiteX83" fmla="*/ 7358195 w 9517857"/>
              <a:gd name="connsiteY83" fmla="*/ 253615 h 920231"/>
              <a:gd name="connsiteX84" fmla="*/ 7565449 w 9517857"/>
              <a:gd name="connsiteY84" fmla="*/ 260825 h 920231"/>
              <a:gd name="connsiteX85" fmla="*/ 7599285 w 9517857"/>
              <a:gd name="connsiteY85" fmla="*/ 267896 h 920231"/>
              <a:gd name="connsiteX86" fmla="*/ 7644411 w 9517857"/>
              <a:gd name="connsiteY86" fmla="*/ 260861 h 920231"/>
              <a:gd name="connsiteX87" fmla="*/ 7825110 w 9517857"/>
              <a:gd name="connsiteY87" fmla="*/ 230984 h 920231"/>
              <a:gd name="connsiteX88" fmla="*/ 7965805 w 9517857"/>
              <a:gd name="connsiteY88" fmla="*/ 202230 h 920231"/>
              <a:gd name="connsiteX89" fmla="*/ 8147401 w 9517857"/>
              <a:gd name="connsiteY89" fmla="*/ 207492 h 920231"/>
              <a:gd name="connsiteX90" fmla="*/ 8256033 w 9517857"/>
              <a:gd name="connsiteY90" fmla="*/ 195588 h 920231"/>
              <a:gd name="connsiteX91" fmla="*/ 8410677 w 9517857"/>
              <a:gd name="connsiteY91" fmla="*/ 174042 h 920231"/>
              <a:gd name="connsiteX92" fmla="*/ 8617841 w 9517857"/>
              <a:gd name="connsiteY92" fmla="*/ 157042 h 920231"/>
              <a:gd name="connsiteX93" fmla="*/ 8715976 w 9517857"/>
              <a:gd name="connsiteY93" fmla="*/ 180249 h 920231"/>
              <a:gd name="connsiteX94" fmla="*/ 8778827 w 9517857"/>
              <a:gd name="connsiteY94" fmla="*/ 174811 h 920231"/>
              <a:gd name="connsiteX95" fmla="*/ 8840778 w 9517857"/>
              <a:gd name="connsiteY95" fmla="*/ 145024 h 920231"/>
              <a:gd name="connsiteX96" fmla="*/ 9010380 w 9517857"/>
              <a:gd name="connsiteY96" fmla="*/ 93766 h 920231"/>
              <a:gd name="connsiteX97" fmla="*/ 9110856 w 9517857"/>
              <a:gd name="connsiteY97" fmla="*/ 72872 h 920231"/>
              <a:gd name="connsiteX98" fmla="*/ 9268817 w 9517857"/>
              <a:gd name="connsiteY98" fmla="*/ 54957 h 920231"/>
              <a:gd name="connsiteX99" fmla="*/ 9316667 w 9517857"/>
              <a:gd name="connsiteY99" fmla="*/ 46922 h 920231"/>
              <a:gd name="connsiteX100" fmla="*/ 9428209 w 9517857"/>
              <a:gd name="connsiteY100" fmla="*/ 31798 h 920231"/>
              <a:gd name="connsiteX101" fmla="*/ 9488916 w 9517857"/>
              <a:gd name="connsiteY101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807816 w 9517857"/>
              <a:gd name="connsiteY58" fmla="*/ 0 h 920231"/>
              <a:gd name="connsiteX59" fmla="*/ 4826683 w 9517857"/>
              <a:gd name="connsiteY59" fmla="*/ 165317 h 920231"/>
              <a:gd name="connsiteX60" fmla="*/ 4827826 w 9517857"/>
              <a:gd name="connsiteY60" fmla="*/ 248852 h 920231"/>
              <a:gd name="connsiteX61" fmla="*/ 4892569 w 9517857"/>
              <a:gd name="connsiteY61" fmla="*/ 251808 h 920231"/>
              <a:gd name="connsiteX62" fmla="*/ 4896611 w 9517857"/>
              <a:gd name="connsiteY62" fmla="*/ 242323 h 920231"/>
              <a:gd name="connsiteX63" fmla="*/ 4917286 w 9517857"/>
              <a:gd name="connsiteY63" fmla="*/ 245534 h 920231"/>
              <a:gd name="connsiteX64" fmla="*/ 4981173 w 9517857"/>
              <a:gd name="connsiteY64" fmla="*/ 248978 h 920231"/>
              <a:gd name="connsiteX65" fmla="*/ 5060397 w 9517857"/>
              <a:gd name="connsiteY65" fmla="*/ 265563 h 920231"/>
              <a:gd name="connsiteX66" fmla="*/ 5252996 w 9517857"/>
              <a:gd name="connsiteY66" fmla="*/ 272530 h 920231"/>
              <a:gd name="connsiteX67" fmla="*/ 5358056 w 9517857"/>
              <a:gd name="connsiteY67" fmla="*/ 249123 h 920231"/>
              <a:gd name="connsiteX68" fmla="*/ 5426496 w 9517857"/>
              <a:gd name="connsiteY68" fmla="*/ 237017 h 920231"/>
              <a:gd name="connsiteX69" fmla="*/ 5497161 w 9517857"/>
              <a:gd name="connsiteY69" fmla="*/ 230683 h 920231"/>
              <a:gd name="connsiteX70" fmla="*/ 5826043 w 9517857"/>
              <a:gd name="connsiteY70" fmla="*/ 149948 h 920231"/>
              <a:gd name="connsiteX71" fmla="*/ 6013415 w 9517857"/>
              <a:gd name="connsiteY71" fmla="*/ 139191 h 920231"/>
              <a:gd name="connsiteX72" fmla="*/ 6080994 w 9517857"/>
              <a:gd name="connsiteY72" fmla="*/ 144813 h 920231"/>
              <a:gd name="connsiteX73" fmla="*/ 6194152 w 9517857"/>
              <a:gd name="connsiteY73" fmla="*/ 153647 h 920231"/>
              <a:gd name="connsiteX74" fmla="*/ 6281379 w 9517857"/>
              <a:gd name="connsiteY74" fmla="*/ 183501 h 920231"/>
              <a:gd name="connsiteX75" fmla="*/ 6374947 w 9517857"/>
              <a:gd name="connsiteY75" fmla="*/ 181674 h 920231"/>
              <a:gd name="connsiteX76" fmla="*/ 6448518 w 9517857"/>
              <a:gd name="connsiteY76" fmla="*/ 166253 h 920231"/>
              <a:gd name="connsiteX77" fmla="*/ 6544700 w 9517857"/>
              <a:gd name="connsiteY77" fmla="*/ 169036 h 920231"/>
              <a:gd name="connsiteX78" fmla="*/ 6648353 w 9517857"/>
              <a:gd name="connsiteY78" fmla="*/ 174125 h 920231"/>
              <a:gd name="connsiteX79" fmla="*/ 6736227 w 9517857"/>
              <a:gd name="connsiteY79" fmla="*/ 175091 h 920231"/>
              <a:gd name="connsiteX80" fmla="*/ 6977218 w 9517857"/>
              <a:gd name="connsiteY80" fmla="*/ 186164 h 920231"/>
              <a:gd name="connsiteX81" fmla="*/ 7065221 w 9517857"/>
              <a:gd name="connsiteY81" fmla="*/ 229406 h 920231"/>
              <a:gd name="connsiteX82" fmla="*/ 7358195 w 9517857"/>
              <a:gd name="connsiteY82" fmla="*/ 253615 h 920231"/>
              <a:gd name="connsiteX83" fmla="*/ 7565449 w 9517857"/>
              <a:gd name="connsiteY83" fmla="*/ 260825 h 920231"/>
              <a:gd name="connsiteX84" fmla="*/ 7599285 w 9517857"/>
              <a:gd name="connsiteY84" fmla="*/ 267896 h 920231"/>
              <a:gd name="connsiteX85" fmla="*/ 7644411 w 9517857"/>
              <a:gd name="connsiteY85" fmla="*/ 260861 h 920231"/>
              <a:gd name="connsiteX86" fmla="*/ 7825110 w 9517857"/>
              <a:gd name="connsiteY86" fmla="*/ 230984 h 920231"/>
              <a:gd name="connsiteX87" fmla="*/ 7965805 w 9517857"/>
              <a:gd name="connsiteY87" fmla="*/ 202230 h 920231"/>
              <a:gd name="connsiteX88" fmla="*/ 8147401 w 9517857"/>
              <a:gd name="connsiteY88" fmla="*/ 207492 h 920231"/>
              <a:gd name="connsiteX89" fmla="*/ 8256033 w 9517857"/>
              <a:gd name="connsiteY89" fmla="*/ 195588 h 920231"/>
              <a:gd name="connsiteX90" fmla="*/ 8410677 w 9517857"/>
              <a:gd name="connsiteY90" fmla="*/ 174042 h 920231"/>
              <a:gd name="connsiteX91" fmla="*/ 8617841 w 9517857"/>
              <a:gd name="connsiteY91" fmla="*/ 157042 h 920231"/>
              <a:gd name="connsiteX92" fmla="*/ 8715976 w 9517857"/>
              <a:gd name="connsiteY92" fmla="*/ 180249 h 920231"/>
              <a:gd name="connsiteX93" fmla="*/ 8778827 w 9517857"/>
              <a:gd name="connsiteY93" fmla="*/ 174811 h 920231"/>
              <a:gd name="connsiteX94" fmla="*/ 8840778 w 9517857"/>
              <a:gd name="connsiteY94" fmla="*/ 145024 h 920231"/>
              <a:gd name="connsiteX95" fmla="*/ 9010380 w 9517857"/>
              <a:gd name="connsiteY95" fmla="*/ 93766 h 920231"/>
              <a:gd name="connsiteX96" fmla="*/ 9110856 w 9517857"/>
              <a:gd name="connsiteY96" fmla="*/ 72872 h 920231"/>
              <a:gd name="connsiteX97" fmla="*/ 9268817 w 9517857"/>
              <a:gd name="connsiteY97" fmla="*/ 54957 h 920231"/>
              <a:gd name="connsiteX98" fmla="*/ 9316667 w 9517857"/>
              <a:gd name="connsiteY98" fmla="*/ 46922 h 920231"/>
              <a:gd name="connsiteX99" fmla="*/ 9428209 w 9517857"/>
              <a:gd name="connsiteY99" fmla="*/ 31798 h 920231"/>
              <a:gd name="connsiteX100" fmla="*/ 9488916 w 9517857"/>
              <a:gd name="connsiteY100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807816 w 9517857"/>
              <a:gd name="connsiteY57" fmla="*/ 0 h 920231"/>
              <a:gd name="connsiteX58" fmla="*/ 4826683 w 9517857"/>
              <a:gd name="connsiteY58" fmla="*/ 165317 h 920231"/>
              <a:gd name="connsiteX59" fmla="*/ 4827826 w 9517857"/>
              <a:gd name="connsiteY59" fmla="*/ 248852 h 920231"/>
              <a:gd name="connsiteX60" fmla="*/ 4892569 w 9517857"/>
              <a:gd name="connsiteY60" fmla="*/ 251808 h 920231"/>
              <a:gd name="connsiteX61" fmla="*/ 4896611 w 9517857"/>
              <a:gd name="connsiteY61" fmla="*/ 242323 h 920231"/>
              <a:gd name="connsiteX62" fmla="*/ 4917286 w 9517857"/>
              <a:gd name="connsiteY62" fmla="*/ 245534 h 920231"/>
              <a:gd name="connsiteX63" fmla="*/ 4981173 w 9517857"/>
              <a:gd name="connsiteY63" fmla="*/ 248978 h 920231"/>
              <a:gd name="connsiteX64" fmla="*/ 5060397 w 9517857"/>
              <a:gd name="connsiteY64" fmla="*/ 265563 h 920231"/>
              <a:gd name="connsiteX65" fmla="*/ 5252996 w 9517857"/>
              <a:gd name="connsiteY65" fmla="*/ 272530 h 920231"/>
              <a:gd name="connsiteX66" fmla="*/ 5358056 w 9517857"/>
              <a:gd name="connsiteY66" fmla="*/ 249123 h 920231"/>
              <a:gd name="connsiteX67" fmla="*/ 5426496 w 9517857"/>
              <a:gd name="connsiteY67" fmla="*/ 237017 h 920231"/>
              <a:gd name="connsiteX68" fmla="*/ 5497161 w 9517857"/>
              <a:gd name="connsiteY68" fmla="*/ 230683 h 920231"/>
              <a:gd name="connsiteX69" fmla="*/ 5826043 w 9517857"/>
              <a:gd name="connsiteY69" fmla="*/ 149948 h 920231"/>
              <a:gd name="connsiteX70" fmla="*/ 6013415 w 9517857"/>
              <a:gd name="connsiteY70" fmla="*/ 139191 h 920231"/>
              <a:gd name="connsiteX71" fmla="*/ 6080994 w 9517857"/>
              <a:gd name="connsiteY71" fmla="*/ 144813 h 920231"/>
              <a:gd name="connsiteX72" fmla="*/ 6194152 w 9517857"/>
              <a:gd name="connsiteY72" fmla="*/ 153647 h 920231"/>
              <a:gd name="connsiteX73" fmla="*/ 6281379 w 9517857"/>
              <a:gd name="connsiteY73" fmla="*/ 183501 h 920231"/>
              <a:gd name="connsiteX74" fmla="*/ 6374947 w 9517857"/>
              <a:gd name="connsiteY74" fmla="*/ 181674 h 920231"/>
              <a:gd name="connsiteX75" fmla="*/ 6448518 w 9517857"/>
              <a:gd name="connsiteY75" fmla="*/ 166253 h 920231"/>
              <a:gd name="connsiteX76" fmla="*/ 6544700 w 9517857"/>
              <a:gd name="connsiteY76" fmla="*/ 169036 h 920231"/>
              <a:gd name="connsiteX77" fmla="*/ 6648353 w 9517857"/>
              <a:gd name="connsiteY77" fmla="*/ 174125 h 920231"/>
              <a:gd name="connsiteX78" fmla="*/ 6736227 w 9517857"/>
              <a:gd name="connsiteY78" fmla="*/ 175091 h 920231"/>
              <a:gd name="connsiteX79" fmla="*/ 6977218 w 9517857"/>
              <a:gd name="connsiteY79" fmla="*/ 186164 h 920231"/>
              <a:gd name="connsiteX80" fmla="*/ 7065221 w 9517857"/>
              <a:gd name="connsiteY80" fmla="*/ 229406 h 920231"/>
              <a:gd name="connsiteX81" fmla="*/ 7358195 w 9517857"/>
              <a:gd name="connsiteY81" fmla="*/ 253615 h 920231"/>
              <a:gd name="connsiteX82" fmla="*/ 7565449 w 9517857"/>
              <a:gd name="connsiteY82" fmla="*/ 260825 h 920231"/>
              <a:gd name="connsiteX83" fmla="*/ 7599285 w 9517857"/>
              <a:gd name="connsiteY83" fmla="*/ 267896 h 920231"/>
              <a:gd name="connsiteX84" fmla="*/ 7644411 w 9517857"/>
              <a:gd name="connsiteY84" fmla="*/ 260861 h 920231"/>
              <a:gd name="connsiteX85" fmla="*/ 7825110 w 9517857"/>
              <a:gd name="connsiteY85" fmla="*/ 230984 h 920231"/>
              <a:gd name="connsiteX86" fmla="*/ 7965805 w 9517857"/>
              <a:gd name="connsiteY86" fmla="*/ 202230 h 920231"/>
              <a:gd name="connsiteX87" fmla="*/ 8147401 w 9517857"/>
              <a:gd name="connsiteY87" fmla="*/ 207492 h 920231"/>
              <a:gd name="connsiteX88" fmla="*/ 8256033 w 9517857"/>
              <a:gd name="connsiteY88" fmla="*/ 195588 h 920231"/>
              <a:gd name="connsiteX89" fmla="*/ 8410677 w 9517857"/>
              <a:gd name="connsiteY89" fmla="*/ 174042 h 920231"/>
              <a:gd name="connsiteX90" fmla="*/ 8617841 w 9517857"/>
              <a:gd name="connsiteY90" fmla="*/ 157042 h 920231"/>
              <a:gd name="connsiteX91" fmla="*/ 8715976 w 9517857"/>
              <a:gd name="connsiteY91" fmla="*/ 180249 h 920231"/>
              <a:gd name="connsiteX92" fmla="*/ 8778827 w 9517857"/>
              <a:gd name="connsiteY92" fmla="*/ 174811 h 920231"/>
              <a:gd name="connsiteX93" fmla="*/ 8840778 w 9517857"/>
              <a:gd name="connsiteY93" fmla="*/ 145024 h 920231"/>
              <a:gd name="connsiteX94" fmla="*/ 9010380 w 9517857"/>
              <a:gd name="connsiteY94" fmla="*/ 93766 h 920231"/>
              <a:gd name="connsiteX95" fmla="*/ 9110856 w 9517857"/>
              <a:gd name="connsiteY95" fmla="*/ 72872 h 920231"/>
              <a:gd name="connsiteX96" fmla="*/ 9268817 w 9517857"/>
              <a:gd name="connsiteY96" fmla="*/ 54957 h 920231"/>
              <a:gd name="connsiteX97" fmla="*/ 9316667 w 9517857"/>
              <a:gd name="connsiteY97" fmla="*/ 46922 h 920231"/>
              <a:gd name="connsiteX98" fmla="*/ 9428209 w 9517857"/>
              <a:gd name="connsiteY98" fmla="*/ 31798 h 920231"/>
              <a:gd name="connsiteX99" fmla="*/ 9488916 w 9517857"/>
              <a:gd name="connsiteY99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807816 w 9517857"/>
              <a:gd name="connsiteY56" fmla="*/ 0 h 920231"/>
              <a:gd name="connsiteX57" fmla="*/ 4826683 w 9517857"/>
              <a:gd name="connsiteY57" fmla="*/ 165317 h 920231"/>
              <a:gd name="connsiteX58" fmla="*/ 4827826 w 9517857"/>
              <a:gd name="connsiteY58" fmla="*/ 248852 h 920231"/>
              <a:gd name="connsiteX59" fmla="*/ 4892569 w 9517857"/>
              <a:gd name="connsiteY59" fmla="*/ 251808 h 920231"/>
              <a:gd name="connsiteX60" fmla="*/ 4896611 w 9517857"/>
              <a:gd name="connsiteY60" fmla="*/ 242323 h 920231"/>
              <a:gd name="connsiteX61" fmla="*/ 4917286 w 9517857"/>
              <a:gd name="connsiteY61" fmla="*/ 245534 h 920231"/>
              <a:gd name="connsiteX62" fmla="*/ 4981173 w 9517857"/>
              <a:gd name="connsiteY62" fmla="*/ 248978 h 920231"/>
              <a:gd name="connsiteX63" fmla="*/ 5060397 w 9517857"/>
              <a:gd name="connsiteY63" fmla="*/ 265563 h 920231"/>
              <a:gd name="connsiteX64" fmla="*/ 5252996 w 9517857"/>
              <a:gd name="connsiteY64" fmla="*/ 272530 h 920231"/>
              <a:gd name="connsiteX65" fmla="*/ 5358056 w 9517857"/>
              <a:gd name="connsiteY65" fmla="*/ 249123 h 920231"/>
              <a:gd name="connsiteX66" fmla="*/ 5426496 w 9517857"/>
              <a:gd name="connsiteY66" fmla="*/ 237017 h 920231"/>
              <a:gd name="connsiteX67" fmla="*/ 5497161 w 9517857"/>
              <a:gd name="connsiteY67" fmla="*/ 230683 h 920231"/>
              <a:gd name="connsiteX68" fmla="*/ 5826043 w 9517857"/>
              <a:gd name="connsiteY68" fmla="*/ 149948 h 920231"/>
              <a:gd name="connsiteX69" fmla="*/ 6013415 w 9517857"/>
              <a:gd name="connsiteY69" fmla="*/ 139191 h 920231"/>
              <a:gd name="connsiteX70" fmla="*/ 6080994 w 9517857"/>
              <a:gd name="connsiteY70" fmla="*/ 144813 h 920231"/>
              <a:gd name="connsiteX71" fmla="*/ 6194152 w 9517857"/>
              <a:gd name="connsiteY71" fmla="*/ 153647 h 920231"/>
              <a:gd name="connsiteX72" fmla="*/ 6281379 w 9517857"/>
              <a:gd name="connsiteY72" fmla="*/ 183501 h 920231"/>
              <a:gd name="connsiteX73" fmla="*/ 6374947 w 9517857"/>
              <a:gd name="connsiteY73" fmla="*/ 181674 h 920231"/>
              <a:gd name="connsiteX74" fmla="*/ 6448518 w 9517857"/>
              <a:gd name="connsiteY74" fmla="*/ 166253 h 920231"/>
              <a:gd name="connsiteX75" fmla="*/ 6544700 w 9517857"/>
              <a:gd name="connsiteY75" fmla="*/ 169036 h 920231"/>
              <a:gd name="connsiteX76" fmla="*/ 6648353 w 9517857"/>
              <a:gd name="connsiteY76" fmla="*/ 174125 h 920231"/>
              <a:gd name="connsiteX77" fmla="*/ 6736227 w 9517857"/>
              <a:gd name="connsiteY77" fmla="*/ 175091 h 920231"/>
              <a:gd name="connsiteX78" fmla="*/ 6977218 w 9517857"/>
              <a:gd name="connsiteY78" fmla="*/ 186164 h 920231"/>
              <a:gd name="connsiteX79" fmla="*/ 7065221 w 9517857"/>
              <a:gd name="connsiteY79" fmla="*/ 229406 h 920231"/>
              <a:gd name="connsiteX80" fmla="*/ 7358195 w 9517857"/>
              <a:gd name="connsiteY80" fmla="*/ 253615 h 920231"/>
              <a:gd name="connsiteX81" fmla="*/ 7565449 w 9517857"/>
              <a:gd name="connsiteY81" fmla="*/ 260825 h 920231"/>
              <a:gd name="connsiteX82" fmla="*/ 7599285 w 9517857"/>
              <a:gd name="connsiteY82" fmla="*/ 267896 h 920231"/>
              <a:gd name="connsiteX83" fmla="*/ 7644411 w 9517857"/>
              <a:gd name="connsiteY83" fmla="*/ 260861 h 920231"/>
              <a:gd name="connsiteX84" fmla="*/ 7825110 w 9517857"/>
              <a:gd name="connsiteY84" fmla="*/ 230984 h 920231"/>
              <a:gd name="connsiteX85" fmla="*/ 7965805 w 9517857"/>
              <a:gd name="connsiteY85" fmla="*/ 202230 h 920231"/>
              <a:gd name="connsiteX86" fmla="*/ 8147401 w 9517857"/>
              <a:gd name="connsiteY86" fmla="*/ 207492 h 920231"/>
              <a:gd name="connsiteX87" fmla="*/ 8256033 w 9517857"/>
              <a:gd name="connsiteY87" fmla="*/ 195588 h 920231"/>
              <a:gd name="connsiteX88" fmla="*/ 8410677 w 9517857"/>
              <a:gd name="connsiteY88" fmla="*/ 174042 h 920231"/>
              <a:gd name="connsiteX89" fmla="*/ 8617841 w 9517857"/>
              <a:gd name="connsiteY89" fmla="*/ 157042 h 920231"/>
              <a:gd name="connsiteX90" fmla="*/ 8715976 w 9517857"/>
              <a:gd name="connsiteY90" fmla="*/ 180249 h 920231"/>
              <a:gd name="connsiteX91" fmla="*/ 8778827 w 9517857"/>
              <a:gd name="connsiteY91" fmla="*/ 174811 h 920231"/>
              <a:gd name="connsiteX92" fmla="*/ 8840778 w 9517857"/>
              <a:gd name="connsiteY92" fmla="*/ 145024 h 920231"/>
              <a:gd name="connsiteX93" fmla="*/ 9010380 w 9517857"/>
              <a:gd name="connsiteY93" fmla="*/ 93766 h 920231"/>
              <a:gd name="connsiteX94" fmla="*/ 9110856 w 9517857"/>
              <a:gd name="connsiteY94" fmla="*/ 72872 h 920231"/>
              <a:gd name="connsiteX95" fmla="*/ 9268817 w 9517857"/>
              <a:gd name="connsiteY95" fmla="*/ 54957 h 920231"/>
              <a:gd name="connsiteX96" fmla="*/ 9316667 w 9517857"/>
              <a:gd name="connsiteY96" fmla="*/ 46922 h 920231"/>
              <a:gd name="connsiteX97" fmla="*/ 9428209 w 9517857"/>
              <a:gd name="connsiteY97" fmla="*/ 31798 h 920231"/>
              <a:gd name="connsiteX98" fmla="*/ 9488916 w 9517857"/>
              <a:gd name="connsiteY98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807816 w 9517857"/>
              <a:gd name="connsiteY55" fmla="*/ 0 h 920231"/>
              <a:gd name="connsiteX56" fmla="*/ 4826683 w 9517857"/>
              <a:gd name="connsiteY56" fmla="*/ 165317 h 920231"/>
              <a:gd name="connsiteX57" fmla="*/ 4827826 w 9517857"/>
              <a:gd name="connsiteY57" fmla="*/ 248852 h 920231"/>
              <a:gd name="connsiteX58" fmla="*/ 4892569 w 9517857"/>
              <a:gd name="connsiteY58" fmla="*/ 251808 h 920231"/>
              <a:gd name="connsiteX59" fmla="*/ 4896611 w 9517857"/>
              <a:gd name="connsiteY59" fmla="*/ 242323 h 920231"/>
              <a:gd name="connsiteX60" fmla="*/ 4917286 w 9517857"/>
              <a:gd name="connsiteY60" fmla="*/ 245534 h 920231"/>
              <a:gd name="connsiteX61" fmla="*/ 4981173 w 9517857"/>
              <a:gd name="connsiteY61" fmla="*/ 248978 h 920231"/>
              <a:gd name="connsiteX62" fmla="*/ 5060397 w 9517857"/>
              <a:gd name="connsiteY62" fmla="*/ 265563 h 920231"/>
              <a:gd name="connsiteX63" fmla="*/ 5252996 w 9517857"/>
              <a:gd name="connsiteY63" fmla="*/ 272530 h 920231"/>
              <a:gd name="connsiteX64" fmla="*/ 5358056 w 9517857"/>
              <a:gd name="connsiteY64" fmla="*/ 249123 h 920231"/>
              <a:gd name="connsiteX65" fmla="*/ 5426496 w 9517857"/>
              <a:gd name="connsiteY65" fmla="*/ 237017 h 920231"/>
              <a:gd name="connsiteX66" fmla="*/ 5497161 w 9517857"/>
              <a:gd name="connsiteY66" fmla="*/ 230683 h 920231"/>
              <a:gd name="connsiteX67" fmla="*/ 5826043 w 9517857"/>
              <a:gd name="connsiteY67" fmla="*/ 149948 h 920231"/>
              <a:gd name="connsiteX68" fmla="*/ 6013415 w 9517857"/>
              <a:gd name="connsiteY68" fmla="*/ 139191 h 920231"/>
              <a:gd name="connsiteX69" fmla="*/ 6080994 w 9517857"/>
              <a:gd name="connsiteY69" fmla="*/ 144813 h 920231"/>
              <a:gd name="connsiteX70" fmla="*/ 6194152 w 9517857"/>
              <a:gd name="connsiteY70" fmla="*/ 153647 h 920231"/>
              <a:gd name="connsiteX71" fmla="*/ 6281379 w 9517857"/>
              <a:gd name="connsiteY71" fmla="*/ 183501 h 920231"/>
              <a:gd name="connsiteX72" fmla="*/ 6374947 w 9517857"/>
              <a:gd name="connsiteY72" fmla="*/ 181674 h 920231"/>
              <a:gd name="connsiteX73" fmla="*/ 6448518 w 9517857"/>
              <a:gd name="connsiteY73" fmla="*/ 166253 h 920231"/>
              <a:gd name="connsiteX74" fmla="*/ 6544700 w 9517857"/>
              <a:gd name="connsiteY74" fmla="*/ 169036 h 920231"/>
              <a:gd name="connsiteX75" fmla="*/ 6648353 w 9517857"/>
              <a:gd name="connsiteY75" fmla="*/ 174125 h 920231"/>
              <a:gd name="connsiteX76" fmla="*/ 6736227 w 9517857"/>
              <a:gd name="connsiteY76" fmla="*/ 175091 h 920231"/>
              <a:gd name="connsiteX77" fmla="*/ 6977218 w 9517857"/>
              <a:gd name="connsiteY77" fmla="*/ 186164 h 920231"/>
              <a:gd name="connsiteX78" fmla="*/ 7065221 w 9517857"/>
              <a:gd name="connsiteY78" fmla="*/ 229406 h 920231"/>
              <a:gd name="connsiteX79" fmla="*/ 7358195 w 9517857"/>
              <a:gd name="connsiteY79" fmla="*/ 253615 h 920231"/>
              <a:gd name="connsiteX80" fmla="*/ 7565449 w 9517857"/>
              <a:gd name="connsiteY80" fmla="*/ 260825 h 920231"/>
              <a:gd name="connsiteX81" fmla="*/ 7599285 w 9517857"/>
              <a:gd name="connsiteY81" fmla="*/ 267896 h 920231"/>
              <a:gd name="connsiteX82" fmla="*/ 7644411 w 9517857"/>
              <a:gd name="connsiteY82" fmla="*/ 260861 h 920231"/>
              <a:gd name="connsiteX83" fmla="*/ 7825110 w 9517857"/>
              <a:gd name="connsiteY83" fmla="*/ 230984 h 920231"/>
              <a:gd name="connsiteX84" fmla="*/ 7965805 w 9517857"/>
              <a:gd name="connsiteY84" fmla="*/ 202230 h 920231"/>
              <a:gd name="connsiteX85" fmla="*/ 8147401 w 9517857"/>
              <a:gd name="connsiteY85" fmla="*/ 207492 h 920231"/>
              <a:gd name="connsiteX86" fmla="*/ 8256033 w 9517857"/>
              <a:gd name="connsiteY86" fmla="*/ 195588 h 920231"/>
              <a:gd name="connsiteX87" fmla="*/ 8410677 w 9517857"/>
              <a:gd name="connsiteY87" fmla="*/ 174042 h 920231"/>
              <a:gd name="connsiteX88" fmla="*/ 8617841 w 9517857"/>
              <a:gd name="connsiteY88" fmla="*/ 157042 h 920231"/>
              <a:gd name="connsiteX89" fmla="*/ 8715976 w 9517857"/>
              <a:gd name="connsiteY89" fmla="*/ 180249 h 920231"/>
              <a:gd name="connsiteX90" fmla="*/ 8778827 w 9517857"/>
              <a:gd name="connsiteY90" fmla="*/ 174811 h 920231"/>
              <a:gd name="connsiteX91" fmla="*/ 8840778 w 9517857"/>
              <a:gd name="connsiteY91" fmla="*/ 145024 h 920231"/>
              <a:gd name="connsiteX92" fmla="*/ 9010380 w 9517857"/>
              <a:gd name="connsiteY92" fmla="*/ 93766 h 920231"/>
              <a:gd name="connsiteX93" fmla="*/ 9110856 w 9517857"/>
              <a:gd name="connsiteY93" fmla="*/ 72872 h 920231"/>
              <a:gd name="connsiteX94" fmla="*/ 9268817 w 9517857"/>
              <a:gd name="connsiteY94" fmla="*/ 54957 h 920231"/>
              <a:gd name="connsiteX95" fmla="*/ 9316667 w 9517857"/>
              <a:gd name="connsiteY95" fmla="*/ 46922 h 920231"/>
              <a:gd name="connsiteX96" fmla="*/ 9428209 w 9517857"/>
              <a:gd name="connsiteY96" fmla="*/ 31798 h 920231"/>
              <a:gd name="connsiteX97" fmla="*/ 9488916 w 9517857"/>
              <a:gd name="connsiteY97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6423 w 9517857"/>
              <a:gd name="connsiteY4" fmla="*/ 249794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9488916 w 9517857"/>
              <a:gd name="connsiteY7" fmla="*/ 1875 h 920231"/>
              <a:gd name="connsiteX8" fmla="*/ 9517857 w 9517857"/>
              <a:gd name="connsiteY8" fmla="*/ 1887 h 920231"/>
              <a:gd name="connsiteX9" fmla="*/ 9517857 w 9517857"/>
              <a:gd name="connsiteY9" fmla="*/ 920231 h 920231"/>
              <a:gd name="connsiteX10" fmla="*/ 14604 w 9517857"/>
              <a:gd name="connsiteY10" fmla="*/ 920231 h 920231"/>
              <a:gd name="connsiteX11" fmla="*/ 12841 w 9517857"/>
              <a:gd name="connsiteY11" fmla="*/ 919638 h 920231"/>
              <a:gd name="connsiteX12" fmla="*/ 93 w 9517857"/>
              <a:gd name="connsiteY12" fmla="*/ 914346 h 920231"/>
              <a:gd name="connsiteX13" fmla="*/ 58674 w 9517857"/>
              <a:gd name="connsiteY13" fmla="*/ 892197 h 920231"/>
              <a:gd name="connsiteX14" fmla="*/ 275005 w 9517857"/>
              <a:gd name="connsiteY14" fmla="*/ 809104 h 920231"/>
              <a:gd name="connsiteX15" fmla="*/ 587824 w 9517857"/>
              <a:gd name="connsiteY15" fmla="*/ 800070 h 920231"/>
              <a:gd name="connsiteX16" fmla="*/ 727985 w 9517857"/>
              <a:gd name="connsiteY16" fmla="*/ 721701 h 920231"/>
              <a:gd name="connsiteX17" fmla="*/ 778982 w 9517857"/>
              <a:gd name="connsiteY17" fmla="*/ 712017 h 920231"/>
              <a:gd name="connsiteX18" fmla="*/ 849944 w 9517857"/>
              <a:gd name="connsiteY18" fmla="*/ 719862 h 920231"/>
              <a:gd name="connsiteX19" fmla="*/ 901402 w 9517857"/>
              <a:gd name="connsiteY19" fmla="*/ 730920 h 920231"/>
              <a:gd name="connsiteX20" fmla="*/ 930946 w 9517857"/>
              <a:gd name="connsiteY20" fmla="*/ 735921 h 920231"/>
              <a:gd name="connsiteX21" fmla="*/ 986250 w 9517857"/>
              <a:gd name="connsiteY21" fmla="*/ 715405 h 920231"/>
              <a:gd name="connsiteX22" fmla="*/ 1013752 w 9517857"/>
              <a:gd name="connsiteY22" fmla="*/ 715236 h 920231"/>
              <a:gd name="connsiteX23" fmla="*/ 1023734 w 9517857"/>
              <a:gd name="connsiteY23" fmla="*/ 720446 h 920231"/>
              <a:gd name="connsiteX24" fmla="*/ 1063207 w 9517857"/>
              <a:gd name="connsiteY24" fmla="*/ 717526 h 920231"/>
              <a:gd name="connsiteX25" fmla="*/ 1081980 w 9517857"/>
              <a:gd name="connsiteY25" fmla="*/ 740330 h 920231"/>
              <a:gd name="connsiteX26" fmla="*/ 1218120 w 9517857"/>
              <a:gd name="connsiteY26" fmla="*/ 715155 h 920231"/>
              <a:gd name="connsiteX27" fmla="*/ 1397459 w 9517857"/>
              <a:gd name="connsiteY27" fmla="*/ 693065 h 920231"/>
              <a:gd name="connsiteX28" fmla="*/ 1580688 w 9517857"/>
              <a:gd name="connsiteY28" fmla="*/ 695572 h 920231"/>
              <a:gd name="connsiteX29" fmla="*/ 1772334 w 9517857"/>
              <a:gd name="connsiteY29" fmla="*/ 712515 h 920231"/>
              <a:gd name="connsiteX30" fmla="*/ 2002561 w 9517857"/>
              <a:gd name="connsiteY30" fmla="*/ 661792 h 920231"/>
              <a:gd name="connsiteX31" fmla="*/ 2135144 w 9517857"/>
              <a:gd name="connsiteY31" fmla="*/ 638376 h 920231"/>
              <a:gd name="connsiteX32" fmla="*/ 2440292 w 9517857"/>
              <a:gd name="connsiteY32" fmla="*/ 595737 h 920231"/>
              <a:gd name="connsiteX33" fmla="*/ 2547829 w 9517857"/>
              <a:gd name="connsiteY33" fmla="*/ 568025 h 920231"/>
              <a:gd name="connsiteX34" fmla="*/ 2658055 w 9517857"/>
              <a:gd name="connsiteY34" fmla="*/ 580602 h 920231"/>
              <a:gd name="connsiteX35" fmla="*/ 2693698 w 9517857"/>
              <a:gd name="connsiteY35" fmla="*/ 561904 h 920231"/>
              <a:gd name="connsiteX36" fmla="*/ 2699673 w 9517857"/>
              <a:gd name="connsiteY36" fmla="*/ 558275 h 920231"/>
              <a:gd name="connsiteX37" fmla="*/ 2727306 w 9517857"/>
              <a:gd name="connsiteY37" fmla="*/ 552573 h 920231"/>
              <a:gd name="connsiteX38" fmla="*/ 2730451 w 9517857"/>
              <a:gd name="connsiteY38" fmla="*/ 539933 h 920231"/>
              <a:gd name="connsiteX39" fmla="*/ 2768713 w 9517857"/>
              <a:gd name="connsiteY39" fmla="*/ 523450 h 920231"/>
              <a:gd name="connsiteX40" fmla="*/ 2820868 w 9517857"/>
              <a:gd name="connsiteY40" fmla="*/ 516035 h 920231"/>
              <a:gd name="connsiteX41" fmla="*/ 3073635 w 9517857"/>
              <a:gd name="connsiteY41" fmla="*/ 493169 h 920231"/>
              <a:gd name="connsiteX42" fmla="*/ 3222071 w 9517857"/>
              <a:gd name="connsiteY42" fmla="*/ 472434 h 920231"/>
              <a:gd name="connsiteX43" fmla="*/ 3274069 w 9517857"/>
              <a:gd name="connsiteY43" fmla="*/ 453480 h 920231"/>
              <a:gd name="connsiteX44" fmla="*/ 3349632 w 9517857"/>
              <a:gd name="connsiteY44" fmla="*/ 434458 h 920231"/>
              <a:gd name="connsiteX45" fmla="*/ 3479593 w 9517857"/>
              <a:gd name="connsiteY45" fmla="*/ 392312 h 920231"/>
              <a:gd name="connsiteX46" fmla="*/ 3651428 w 9517857"/>
              <a:gd name="connsiteY46" fmla="*/ 363682 h 920231"/>
              <a:gd name="connsiteX47" fmla="*/ 3750023 w 9517857"/>
              <a:gd name="connsiteY47" fmla="*/ 372553 h 920231"/>
              <a:gd name="connsiteX48" fmla="*/ 3844133 w 9517857"/>
              <a:gd name="connsiteY48" fmla="*/ 362523 h 920231"/>
              <a:gd name="connsiteX49" fmla="*/ 3933803 w 9517857"/>
              <a:gd name="connsiteY49" fmla="*/ 359190 h 920231"/>
              <a:gd name="connsiteX50" fmla="*/ 4266740 w 9517857"/>
              <a:gd name="connsiteY50" fmla="*/ 363329 h 920231"/>
              <a:gd name="connsiteX51" fmla="*/ 4430770 w 9517857"/>
              <a:gd name="connsiteY51" fmla="*/ 344518 h 920231"/>
              <a:gd name="connsiteX52" fmla="*/ 4512664 w 9517857"/>
              <a:gd name="connsiteY52" fmla="*/ 321823 h 920231"/>
              <a:gd name="connsiteX53" fmla="*/ 4616423 w 9517857"/>
              <a:gd name="connsiteY53" fmla="*/ 292789 h 920231"/>
              <a:gd name="connsiteX54" fmla="*/ 4807816 w 9517857"/>
              <a:gd name="connsiteY54" fmla="*/ 0 h 920231"/>
              <a:gd name="connsiteX55" fmla="*/ 4826683 w 9517857"/>
              <a:gd name="connsiteY55" fmla="*/ 165317 h 920231"/>
              <a:gd name="connsiteX56" fmla="*/ 4827826 w 9517857"/>
              <a:gd name="connsiteY56" fmla="*/ 248852 h 920231"/>
              <a:gd name="connsiteX57" fmla="*/ 4892569 w 9517857"/>
              <a:gd name="connsiteY57" fmla="*/ 251808 h 920231"/>
              <a:gd name="connsiteX58" fmla="*/ 4896611 w 9517857"/>
              <a:gd name="connsiteY58" fmla="*/ 242323 h 920231"/>
              <a:gd name="connsiteX59" fmla="*/ 4917286 w 9517857"/>
              <a:gd name="connsiteY59" fmla="*/ 245534 h 920231"/>
              <a:gd name="connsiteX60" fmla="*/ 4981173 w 9517857"/>
              <a:gd name="connsiteY60" fmla="*/ 248978 h 920231"/>
              <a:gd name="connsiteX61" fmla="*/ 5060397 w 9517857"/>
              <a:gd name="connsiteY61" fmla="*/ 265563 h 920231"/>
              <a:gd name="connsiteX62" fmla="*/ 5252996 w 9517857"/>
              <a:gd name="connsiteY62" fmla="*/ 272530 h 920231"/>
              <a:gd name="connsiteX63" fmla="*/ 5358056 w 9517857"/>
              <a:gd name="connsiteY63" fmla="*/ 249123 h 920231"/>
              <a:gd name="connsiteX64" fmla="*/ 5426496 w 9517857"/>
              <a:gd name="connsiteY64" fmla="*/ 237017 h 920231"/>
              <a:gd name="connsiteX65" fmla="*/ 5497161 w 9517857"/>
              <a:gd name="connsiteY65" fmla="*/ 230683 h 920231"/>
              <a:gd name="connsiteX66" fmla="*/ 5826043 w 9517857"/>
              <a:gd name="connsiteY66" fmla="*/ 149948 h 920231"/>
              <a:gd name="connsiteX67" fmla="*/ 6013415 w 9517857"/>
              <a:gd name="connsiteY67" fmla="*/ 139191 h 920231"/>
              <a:gd name="connsiteX68" fmla="*/ 6080994 w 9517857"/>
              <a:gd name="connsiteY68" fmla="*/ 144813 h 920231"/>
              <a:gd name="connsiteX69" fmla="*/ 6194152 w 9517857"/>
              <a:gd name="connsiteY69" fmla="*/ 153647 h 920231"/>
              <a:gd name="connsiteX70" fmla="*/ 6281379 w 9517857"/>
              <a:gd name="connsiteY70" fmla="*/ 183501 h 920231"/>
              <a:gd name="connsiteX71" fmla="*/ 6374947 w 9517857"/>
              <a:gd name="connsiteY71" fmla="*/ 181674 h 920231"/>
              <a:gd name="connsiteX72" fmla="*/ 6448518 w 9517857"/>
              <a:gd name="connsiteY72" fmla="*/ 166253 h 920231"/>
              <a:gd name="connsiteX73" fmla="*/ 6544700 w 9517857"/>
              <a:gd name="connsiteY73" fmla="*/ 169036 h 920231"/>
              <a:gd name="connsiteX74" fmla="*/ 6648353 w 9517857"/>
              <a:gd name="connsiteY74" fmla="*/ 174125 h 920231"/>
              <a:gd name="connsiteX75" fmla="*/ 6736227 w 9517857"/>
              <a:gd name="connsiteY75" fmla="*/ 175091 h 920231"/>
              <a:gd name="connsiteX76" fmla="*/ 6977218 w 9517857"/>
              <a:gd name="connsiteY76" fmla="*/ 186164 h 920231"/>
              <a:gd name="connsiteX77" fmla="*/ 7065221 w 9517857"/>
              <a:gd name="connsiteY77" fmla="*/ 229406 h 920231"/>
              <a:gd name="connsiteX78" fmla="*/ 7358195 w 9517857"/>
              <a:gd name="connsiteY78" fmla="*/ 253615 h 920231"/>
              <a:gd name="connsiteX79" fmla="*/ 7565449 w 9517857"/>
              <a:gd name="connsiteY79" fmla="*/ 260825 h 920231"/>
              <a:gd name="connsiteX80" fmla="*/ 7599285 w 9517857"/>
              <a:gd name="connsiteY80" fmla="*/ 267896 h 920231"/>
              <a:gd name="connsiteX81" fmla="*/ 7644411 w 9517857"/>
              <a:gd name="connsiteY81" fmla="*/ 260861 h 920231"/>
              <a:gd name="connsiteX82" fmla="*/ 7825110 w 9517857"/>
              <a:gd name="connsiteY82" fmla="*/ 230984 h 920231"/>
              <a:gd name="connsiteX83" fmla="*/ 7965805 w 9517857"/>
              <a:gd name="connsiteY83" fmla="*/ 202230 h 920231"/>
              <a:gd name="connsiteX84" fmla="*/ 8147401 w 9517857"/>
              <a:gd name="connsiteY84" fmla="*/ 207492 h 920231"/>
              <a:gd name="connsiteX85" fmla="*/ 8256033 w 9517857"/>
              <a:gd name="connsiteY85" fmla="*/ 195588 h 920231"/>
              <a:gd name="connsiteX86" fmla="*/ 8410677 w 9517857"/>
              <a:gd name="connsiteY86" fmla="*/ 174042 h 920231"/>
              <a:gd name="connsiteX87" fmla="*/ 8617841 w 9517857"/>
              <a:gd name="connsiteY87" fmla="*/ 157042 h 920231"/>
              <a:gd name="connsiteX88" fmla="*/ 8715976 w 9517857"/>
              <a:gd name="connsiteY88" fmla="*/ 180249 h 920231"/>
              <a:gd name="connsiteX89" fmla="*/ 8778827 w 9517857"/>
              <a:gd name="connsiteY89" fmla="*/ 174811 h 920231"/>
              <a:gd name="connsiteX90" fmla="*/ 8840778 w 9517857"/>
              <a:gd name="connsiteY90" fmla="*/ 145024 h 920231"/>
              <a:gd name="connsiteX91" fmla="*/ 9010380 w 9517857"/>
              <a:gd name="connsiteY91" fmla="*/ 93766 h 920231"/>
              <a:gd name="connsiteX92" fmla="*/ 9110856 w 9517857"/>
              <a:gd name="connsiteY92" fmla="*/ 72872 h 920231"/>
              <a:gd name="connsiteX93" fmla="*/ 9268817 w 9517857"/>
              <a:gd name="connsiteY93" fmla="*/ 54957 h 920231"/>
              <a:gd name="connsiteX94" fmla="*/ 9316667 w 9517857"/>
              <a:gd name="connsiteY94" fmla="*/ 46922 h 920231"/>
              <a:gd name="connsiteX95" fmla="*/ 9428209 w 9517857"/>
              <a:gd name="connsiteY95" fmla="*/ 31798 h 920231"/>
              <a:gd name="connsiteX96" fmla="*/ 9488916 w 9517857"/>
              <a:gd name="connsiteY96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9488916 w 9517857"/>
              <a:gd name="connsiteY4" fmla="*/ 1875 h 920231"/>
              <a:gd name="connsiteX5" fmla="*/ 9517857 w 9517857"/>
              <a:gd name="connsiteY5" fmla="*/ 1887 h 920231"/>
              <a:gd name="connsiteX6" fmla="*/ 9517857 w 9517857"/>
              <a:gd name="connsiteY6" fmla="*/ 920231 h 920231"/>
              <a:gd name="connsiteX7" fmla="*/ 14604 w 9517857"/>
              <a:gd name="connsiteY7" fmla="*/ 920231 h 920231"/>
              <a:gd name="connsiteX8" fmla="*/ 12841 w 9517857"/>
              <a:gd name="connsiteY8" fmla="*/ 919638 h 920231"/>
              <a:gd name="connsiteX9" fmla="*/ 93 w 9517857"/>
              <a:gd name="connsiteY9" fmla="*/ 914346 h 920231"/>
              <a:gd name="connsiteX10" fmla="*/ 58674 w 9517857"/>
              <a:gd name="connsiteY10" fmla="*/ 892197 h 920231"/>
              <a:gd name="connsiteX11" fmla="*/ 275005 w 9517857"/>
              <a:gd name="connsiteY11" fmla="*/ 809104 h 920231"/>
              <a:gd name="connsiteX12" fmla="*/ 587824 w 9517857"/>
              <a:gd name="connsiteY12" fmla="*/ 800070 h 920231"/>
              <a:gd name="connsiteX13" fmla="*/ 727985 w 9517857"/>
              <a:gd name="connsiteY13" fmla="*/ 721701 h 920231"/>
              <a:gd name="connsiteX14" fmla="*/ 778982 w 9517857"/>
              <a:gd name="connsiteY14" fmla="*/ 712017 h 920231"/>
              <a:gd name="connsiteX15" fmla="*/ 849944 w 9517857"/>
              <a:gd name="connsiteY15" fmla="*/ 719862 h 920231"/>
              <a:gd name="connsiteX16" fmla="*/ 901402 w 9517857"/>
              <a:gd name="connsiteY16" fmla="*/ 730920 h 920231"/>
              <a:gd name="connsiteX17" fmla="*/ 930946 w 9517857"/>
              <a:gd name="connsiteY17" fmla="*/ 735921 h 920231"/>
              <a:gd name="connsiteX18" fmla="*/ 986250 w 9517857"/>
              <a:gd name="connsiteY18" fmla="*/ 715405 h 920231"/>
              <a:gd name="connsiteX19" fmla="*/ 1013752 w 9517857"/>
              <a:gd name="connsiteY19" fmla="*/ 715236 h 920231"/>
              <a:gd name="connsiteX20" fmla="*/ 1023734 w 9517857"/>
              <a:gd name="connsiteY20" fmla="*/ 720446 h 920231"/>
              <a:gd name="connsiteX21" fmla="*/ 1063207 w 9517857"/>
              <a:gd name="connsiteY21" fmla="*/ 717526 h 920231"/>
              <a:gd name="connsiteX22" fmla="*/ 1081980 w 9517857"/>
              <a:gd name="connsiteY22" fmla="*/ 740330 h 920231"/>
              <a:gd name="connsiteX23" fmla="*/ 1218120 w 9517857"/>
              <a:gd name="connsiteY23" fmla="*/ 715155 h 920231"/>
              <a:gd name="connsiteX24" fmla="*/ 1397459 w 9517857"/>
              <a:gd name="connsiteY24" fmla="*/ 693065 h 920231"/>
              <a:gd name="connsiteX25" fmla="*/ 1580688 w 9517857"/>
              <a:gd name="connsiteY25" fmla="*/ 695572 h 920231"/>
              <a:gd name="connsiteX26" fmla="*/ 1772334 w 9517857"/>
              <a:gd name="connsiteY26" fmla="*/ 712515 h 920231"/>
              <a:gd name="connsiteX27" fmla="*/ 2002561 w 9517857"/>
              <a:gd name="connsiteY27" fmla="*/ 661792 h 920231"/>
              <a:gd name="connsiteX28" fmla="*/ 2135144 w 9517857"/>
              <a:gd name="connsiteY28" fmla="*/ 638376 h 920231"/>
              <a:gd name="connsiteX29" fmla="*/ 2440292 w 9517857"/>
              <a:gd name="connsiteY29" fmla="*/ 595737 h 920231"/>
              <a:gd name="connsiteX30" fmla="*/ 2547829 w 9517857"/>
              <a:gd name="connsiteY30" fmla="*/ 568025 h 920231"/>
              <a:gd name="connsiteX31" fmla="*/ 2658055 w 9517857"/>
              <a:gd name="connsiteY31" fmla="*/ 580602 h 920231"/>
              <a:gd name="connsiteX32" fmla="*/ 2693698 w 9517857"/>
              <a:gd name="connsiteY32" fmla="*/ 561904 h 920231"/>
              <a:gd name="connsiteX33" fmla="*/ 2699673 w 9517857"/>
              <a:gd name="connsiteY33" fmla="*/ 558275 h 920231"/>
              <a:gd name="connsiteX34" fmla="*/ 2727306 w 9517857"/>
              <a:gd name="connsiteY34" fmla="*/ 552573 h 920231"/>
              <a:gd name="connsiteX35" fmla="*/ 2730451 w 9517857"/>
              <a:gd name="connsiteY35" fmla="*/ 539933 h 920231"/>
              <a:gd name="connsiteX36" fmla="*/ 2768713 w 9517857"/>
              <a:gd name="connsiteY36" fmla="*/ 523450 h 920231"/>
              <a:gd name="connsiteX37" fmla="*/ 2820868 w 9517857"/>
              <a:gd name="connsiteY37" fmla="*/ 516035 h 920231"/>
              <a:gd name="connsiteX38" fmla="*/ 3073635 w 9517857"/>
              <a:gd name="connsiteY38" fmla="*/ 493169 h 920231"/>
              <a:gd name="connsiteX39" fmla="*/ 3222071 w 9517857"/>
              <a:gd name="connsiteY39" fmla="*/ 472434 h 920231"/>
              <a:gd name="connsiteX40" fmla="*/ 3274069 w 9517857"/>
              <a:gd name="connsiteY40" fmla="*/ 453480 h 920231"/>
              <a:gd name="connsiteX41" fmla="*/ 3349632 w 9517857"/>
              <a:gd name="connsiteY41" fmla="*/ 434458 h 920231"/>
              <a:gd name="connsiteX42" fmla="*/ 3479593 w 9517857"/>
              <a:gd name="connsiteY42" fmla="*/ 392312 h 920231"/>
              <a:gd name="connsiteX43" fmla="*/ 3651428 w 9517857"/>
              <a:gd name="connsiteY43" fmla="*/ 363682 h 920231"/>
              <a:gd name="connsiteX44" fmla="*/ 3750023 w 9517857"/>
              <a:gd name="connsiteY44" fmla="*/ 372553 h 920231"/>
              <a:gd name="connsiteX45" fmla="*/ 3844133 w 9517857"/>
              <a:gd name="connsiteY45" fmla="*/ 362523 h 920231"/>
              <a:gd name="connsiteX46" fmla="*/ 3933803 w 9517857"/>
              <a:gd name="connsiteY46" fmla="*/ 359190 h 920231"/>
              <a:gd name="connsiteX47" fmla="*/ 4266740 w 9517857"/>
              <a:gd name="connsiteY47" fmla="*/ 363329 h 920231"/>
              <a:gd name="connsiteX48" fmla="*/ 4430770 w 9517857"/>
              <a:gd name="connsiteY48" fmla="*/ 344518 h 920231"/>
              <a:gd name="connsiteX49" fmla="*/ 4512664 w 9517857"/>
              <a:gd name="connsiteY49" fmla="*/ 321823 h 920231"/>
              <a:gd name="connsiteX50" fmla="*/ 4616423 w 9517857"/>
              <a:gd name="connsiteY50" fmla="*/ 292789 h 920231"/>
              <a:gd name="connsiteX51" fmla="*/ 4807816 w 9517857"/>
              <a:gd name="connsiteY51" fmla="*/ 0 h 920231"/>
              <a:gd name="connsiteX52" fmla="*/ 4826683 w 9517857"/>
              <a:gd name="connsiteY52" fmla="*/ 165317 h 920231"/>
              <a:gd name="connsiteX53" fmla="*/ 4827826 w 9517857"/>
              <a:gd name="connsiteY53" fmla="*/ 248852 h 920231"/>
              <a:gd name="connsiteX54" fmla="*/ 4892569 w 9517857"/>
              <a:gd name="connsiteY54" fmla="*/ 251808 h 920231"/>
              <a:gd name="connsiteX55" fmla="*/ 4896611 w 9517857"/>
              <a:gd name="connsiteY55" fmla="*/ 242323 h 920231"/>
              <a:gd name="connsiteX56" fmla="*/ 4917286 w 9517857"/>
              <a:gd name="connsiteY56" fmla="*/ 245534 h 920231"/>
              <a:gd name="connsiteX57" fmla="*/ 4981173 w 9517857"/>
              <a:gd name="connsiteY57" fmla="*/ 248978 h 920231"/>
              <a:gd name="connsiteX58" fmla="*/ 5060397 w 9517857"/>
              <a:gd name="connsiteY58" fmla="*/ 265563 h 920231"/>
              <a:gd name="connsiteX59" fmla="*/ 5252996 w 9517857"/>
              <a:gd name="connsiteY59" fmla="*/ 272530 h 920231"/>
              <a:gd name="connsiteX60" fmla="*/ 5358056 w 9517857"/>
              <a:gd name="connsiteY60" fmla="*/ 249123 h 920231"/>
              <a:gd name="connsiteX61" fmla="*/ 5426496 w 9517857"/>
              <a:gd name="connsiteY61" fmla="*/ 237017 h 920231"/>
              <a:gd name="connsiteX62" fmla="*/ 5497161 w 9517857"/>
              <a:gd name="connsiteY62" fmla="*/ 230683 h 920231"/>
              <a:gd name="connsiteX63" fmla="*/ 5826043 w 9517857"/>
              <a:gd name="connsiteY63" fmla="*/ 149948 h 920231"/>
              <a:gd name="connsiteX64" fmla="*/ 6013415 w 9517857"/>
              <a:gd name="connsiteY64" fmla="*/ 139191 h 920231"/>
              <a:gd name="connsiteX65" fmla="*/ 6080994 w 9517857"/>
              <a:gd name="connsiteY65" fmla="*/ 144813 h 920231"/>
              <a:gd name="connsiteX66" fmla="*/ 6194152 w 9517857"/>
              <a:gd name="connsiteY66" fmla="*/ 153647 h 920231"/>
              <a:gd name="connsiteX67" fmla="*/ 6281379 w 9517857"/>
              <a:gd name="connsiteY67" fmla="*/ 183501 h 920231"/>
              <a:gd name="connsiteX68" fmla="*/ 6374947 w 9517857"/>
              <a:gd name="connsiteY68" fmla="*/ 181674 h 920231"/>
              <a:gd name="connsiteX69" fmla="*/ 6448518 w 9517857"/>
              <a:gd name="connsiteY69" fmla="*/ 166253 h 920231"/>
              <a:gd name="connsiteX70" fmla="*/ 6544700 w 9517857"/>
              <a:gd name="connsiteY70" fmla="*/ 169036 h 920231"/>
              <a:gd name="connsiteX71" fmla="*/ 6648353 w 9517857"/>
              <a:gd name="connsiteY71" fmla="*/ 174125 h 920231"/>
              <a:gd name="connsiteX72" fmla="*/ 6736227 w 9517857"/>
              <a:gd name="connsiteY72" fmla="*/ 175091 h 920231"/>
              <a:gd name="connsiteX73" fmla="*/ 6977218 w 9517857"/>
              <a:gd name="connsiteY73" fmla="*/ 186164 h 920231"/>
              <a:gd name="connsiteX74" fmla="*/ 7065221 w 9517857"/>
              <a:gd name="connsiteY74" fmla="*/ 229406 h 920231"/>
              <a:gd name="connsiteX75" fmla="*/ 7358195 w 9517857"/>
              <a:gd name="connsiteY75" fmla="*/ 253615 h 920231"/>
              <a:gd name="connsiteX76" fmla="*/ 7565449 w 9517857"/>
              <a:gd name="connsiteY76" fmla="*/ 260825 h 920231"/>
              <a:gd name="connsiteX77" fmla="*/ 7599285 w 9517857"/>
              <a:gd name="connsiteY77" fmla="*/ 267896 h 920231"/>
              <a:gd name="connsiteX78" fmla="*/ 7644411 w 9517857"/>
              <a:gd name="connsiteY78" fmla="*/ 260861 h 920231"/>
              <a:gd name="connsiteX79" fmla="*/ 7825110 w 9517857"/>
              <a:gd name="connsiteY79" fmla="*/ 230984 h 920231"/>
              <a:gd name="connsiteX80" fmla="*/ 7965805 w 9517857"/>
              <a:gd name="connsiteY80" fmla="*/ 202230 h 920231"/>
              <a:gd name="connsiteX81" fmla="*/ 8147401 w 9517857"/>
              <a:gd name="connsiteY81" fmla="*/ 207492 h 920231"/>
              <a:gd name="connsiteX82" fmla="*/ 8256033 w 9517857"/>
              <a:gd name="connsiteY82" fmla="*/ 195588 h 920231"/>
              <a:gd name="connsiteX83" fmla="*/ 8410677 w 9517857"/>
              <a:gd name="connsiteY83" fmla="*/ 174042 h 920231"/>
              <a:gd name="connsiteX84" fmla="*/ 8617841 w 9517857"/>
              <a:gd name="connsiteY84" fmla="*/ 157042 h 920231"/>
              <a:gd name="connsiteX85" fmla="*/ 8715976 w 9517857"/>
              <a:gd name="connsiteY85" fmla="*/ 180249 h 920231"/>
              <a:gd name="connsiteX86" fmla="*/ 8778827 w 9517857"/>
              <a:gd name="connsiteY86" fmla="*/ 174811 h 920231"/>
              <a:gd name="connsiteX87" fmla="*/ 8840778 w 9517857"/>
              <a:gd name="connsiteY87" fmla="*/ 145024 h 920231"/>
              <a:gd name="connsiteX88" fmla="*/ 9010380 w 9517857"/>
              <a:gd name="connsiteY88" fmla="*/ 93766 h 920231"/>
              <a:gd name="connsiteX89" fmla="*/ 9110856 w 9517857"/>
              <a:gd name="connsiteY89" fmla="*/ 72872 h 920231"/>
              <a:gd name="connsiteX90" fmla="*/ 9268817 w 9517857"/>
              <a:gd name="connsiteY90" fmla="*/ 54957 h 920231"/>
              <a:gd name="connsiteX91" fmla="*/ 9316667 w 9517857"/>
              <a:gd name="connsiteY91" fmla="*/ 46922 h 920231"/>
              <a:gd name="connsiteX92" fmla="*/ 9428209 w 9517857"/>
              <a:gd name="connsiteY92" fmla="*/ 31798 h 920231"/>
              <a:gd name="connsiteX93" fmla="*/ 9488916 w 9517857"/>
              <a:gd name="connsiteY93" fmla="*/ 1875 h 920231"/>
              <a:gd name="connsiteX0" fmla="*/ 4687244 w 9517857"/>
              <a:gd name="connsiteY0" fmla="*/ 253173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9488916 w 9517857"/>
              <a:gd name="connsiteY3" fmla="*/ 1875 h 920231"/>
              <a:gd name="connsiteX4" fmla="*/ 9517857 w 9517857"/>
              <a:gd name="connsiteY4" fmla="*/ 1887 h 920231"/>
              <a:gd name="connsiteX5" fmla="*/ 9517857 w 9517857"/>
              <a:gd name="connsiteY5" fmla="*/ 920231 h 920231"/>
              <a:gd name="connsiteX6" fmla="*/ 14604 w 9517857"/>
              <a:gd name="connsiteY6" fmla="*/ 920231 h 920231"/>
              <a:gd name="connsiteX7" fmla="*/ 12841 w 9517857"/>
              <a:gd name="connsiteY7" fmla="*/ 919638 h 920231"/>
              <a:gd name="connsiteX8" fmla="*/ 93 w 9517857"/>
              <a:gd name="connsiteY8" fmla="*/ 914346 h 920231"/>
              <a:gd name="connsiteX9" fmla="*/ 58674 w 9517857"/>
              <a:gd name="connsiteY9" fmla="*/ 892197 h 920231"/>
              <a:gd name="connsiteX10" fmla="*/ 275005 w 9517857"/>
              <a:gd name="connsiteY10" fmla="*/ 809104 h 920231"/>
              <a:gd name="connsiteX11" fmla="*/ 587824 w 9517857"/>
              <a:gd name="connsiteY11" fmla="*/ 800070 h 920231"/>
              <a:gd name="connsiteX12" fmla="*/ 727985 w 9517857"/>
              <a:gd name="connsiteY12" fmla="*/ 721701 h 920231"/>
              <a:gd name="connsiteX13" fmla="*/ 778982 w 9517857"/>
              <a:gd name="connsiteY13" fmla="*/ 712017 h 920231"/>
              <a:gd name="connsiteX14" fmla="*/ 849944 w 9517857"/>
              <a:gd name="connsiteY14" fmla="*/ 719862 h 920231"/>
              <a:gd name="connsiteX15" fmla="*/ 901402 w 9517857"/>
              <a:gd name="connsiteY15" fmla="*/ 730920 h 920231"/>
              <a:gd name="connsiteX16" fmla="*/ 930946 w 9517857"/>
              <a:gd name="connsiteY16" fmla="*/ 735921 h 920231"/>
              <a:gd name="connsiteX17" fmla="*/ 986250 w 9517857"/>
              <a:gd name="connsiteY17" fmla="*/ 715405 h 920231"/>
              <a:gd name="connsiteX18" fmla="*/ 1013752 w 9517857"/>
              <a:gd name="connsiteY18" fmla="*/ 715236 h 920231"/>
              <a:gd name="connsiteX19" fmla="*/ 1023734 w 9517857"/>
              <a:gd name="connsiteY19" fmla="*/ 720446 h 920231"/>
              <a:gd name="connsiteX20" fmla="*/ 1063207 w 9517857"/>
              <a:gd name="connsiteY20" fmla="*/ 717526 h 920231"/>
              <a:gd name="connsiteX21" fmla="*/ 1081980 w 9517857"/>
              <a:gd name="connsiteY21" fmla="*/ 740330 h 920231"/>
              <a:gd name="connsiteX22" fmla="*/ 1218120 w 9517857"/>
              <a:gd name="connsiteY22" fmla="*/ 715155 h 920231"/>
              <a:gd name="connsiteX23" fmla="*/ 1397459 w 9517857"/>
              <a:gd name="connsiteY23" fmla="*/ 693065 h 920231"/>
              <a:gd name="connsiteX24" fmla="*/ 1580688 w 9517857"/>
              <a:gd name="connsiteY24" fmla="*/ 695572 h 920231"/>
              <a:gd name="connsiteX25" fmla="*/ 1772334 w 9517857"/>
              <a:gd name="connsiteY25" fmla="*/ 712515 h 920231"/>
              <a:gd name="connsiteX26" fmla="*/ 2002561 w 9517857"/>
              <a:gd name="connsiteY26" fmla="*/ 661792 h 920231"/>
              <a:gd name="connsiteX27" fmla="*/ 2135144 w 9517857"/>
              <a:gd name="connsiteY27" fmla="*/ 638376 h 920231"/>
              <a:gd name="connsiteX28" fmla="*/ 2440292 w 9517857"/>
              <a:gd name="connsiteY28" fmla="*/ 595737 h 920231"/>
              <a:gd name="connsiteX29" fmla="*/ 2547829 w 9517857"/>
              <a:gd name="connsiteY29" fmla="*/ 568025 h 920231"/>
              <a:gd name="connsiteX30" fmla="*/ 2658055 w 9517857"/>
              <a:gd name="connsiteY30" fmla="*/ 580602 h 920231"/>
              <a:gd name="connsiteX31" fmla="*/ 2693698 w 9517857"/>
              <a:gd name="connsiteY31" fmla="*/ 561904 h 920231"/>
              <a:gd name="connsiteX32" fmla="*/ 2699673 w 9517857"/>
              <a:gd name="connsiteY32" fmla="*/ 558275 h 920231"/>
              <a:gd name="connsiteX33" fmla="*/ 2727306 w 9517857"/>
              <a:gd name="connsiteY33" fmla="*/ 552573 h 920231"/>
              <a:gd name="connsiteX34" fmla="*/ 2730451 w 9517857"/>
              <a:gd name="connsiteY34" fmla="*/ 539933 h 920231"/>
              <a:gd name="connsiteX35" fmla="*/ 2768713 w 9517857"/>
              <a:gd name="connsiteY35" fmla="*/ 523450 h 920231"/>
              <a:gd name="connsiteX36" fmla="*/ 2820868 w 9517857"/>
              <a:gd name="connsiteY36" fmla="*/ 516035 h 920231"/>
              <a:gd name="connsiteX37" fmla="*/ 3073635 w 9517857"/>
              <a:gd name="connsiteY37" fmla="*/ 493169 h 920231"/>
              <a:gd name="connsiteX38" fmla="*/ 3222071 w 9517857"/>
              <a:gd name="connsiteY38" fmla="*/ 472434 h 920231"/>
              <a:gd name="connsiteX39" fmla="*/ 3274069 w 9517857"/>
              <a:gd name="connsiteY39" fmla="*/ 453480 h 920231"/>
              <a:gd name="connsiteX40" fmla="*/ 3349632 w 9517857"/>
              <a:gd name="connsiteY40" fmla="*/ 434458 h 920231"/>
              <a:gd name="connsiteX41" fmla="*/ 3479593 w 9517857"/>
              <a:gd name="connsiteY41" fmla="*/ 392312 h 920231"/>
              <a:gd name="connsiteX42" fmla="*/ 3651428 w 9517857"/>
              <a:gd name="connsiteY42" fmla="*/ 363682 h 920231"/>
              <a:gd name="connsiteX43" fmla="*/ 3750023 w 9517857"/>
              <a:gd name="connsiteY43" fmla="*/ 372553 h 920231"/>
              <a:gd name="connsiteX44" fmla="*/ 3844133 w 9517857"/>
              <a:gd name="connsiteY44" fmla="*/ 362523 h 920231"/>
              <a:gd name="connsiteX45" fmla="*/ 3933803 w 9517857"/>
              <a:gd name="connsiteY45" fmla="*/ 359190 h 920231"/>
              <a:gd name="connsiteX46" fmla="*/ 4266740 w 9517857"/>
              <a:gd name="connsiteY46" fmla="*/ 363329 h 920231"/>
              <a:gd name="connsiteX47" fmla="*/ 4430770 w 9517857"/>
              <a:gd name="connsiteY47" fmla="*/ 344518 h 920231"/>
              <a:gd name="connsiteX48" fmla="*/ 4512664 w 9517857"/>
              <a:gd name="connsiteY48" fmla="*/ 321823 h 920231"/>
              <a:gd name="connsiteX49" fmla="*/ 4616423 w 9517857"/>
              <a:gd name="connsiteY49" fmla="*/ 292789 h 920231"/>
              <a:gd name="connsiteX50" fmla="*/ 4807816 w 9517857"/>
              <a:gd name="connsiteY50" fmla="*/ 0 h 920231"/>
              <a:gd name="connsiteX51" fmla="*/ 4826683 w 9517857"/>
              <a:gd name="connsiteY51" fmla="*/ 165317 h 920231"/>
              <a:gd name="connsiteX52" fmla="*/ 4827826 w 9517857"/>
              <a:gd name="connsiteY52" fmla="*/ 248852 h 920231"/>
              <a:gd name="connsiteX53" fmla="*/ 4892569 w 9517857"/>
              <a:gd name="connsiteY53" fmla="*/ 251808 h 920231"/>
              <a:gd name="connsiteX54" fmla="*/ 4896611 w 9517857"/>
              <a:gd name="connsiteY54" fmla="*/ 242323 h 920231"/>
              <a:gd name="connsiteX55" fmla="*/ 4917286 w 9517857"/>
              <a:gd name="connsiteY55" fmla="*/ 245534 h 920231"/>
              <a:gd name="connsiteX56" fmla="*/ 4981173 w 9517857"/>
              <a:gd name="connsiteY56" fmla="*/ 248978 h 920231"/>
              <a:gd name="connsiteX57" fmla="*/ 5060397 w 9517857"/>
              <a:gd name="connsiteY57" fmla="*/ 265563 h 920231"/>
              <a:gd name="connsiteX58" fmla="*/ 5252996 w 9517857"/>
              <a:gd name="connsiteY58" fmla="*/ 272530 h 920231"/>
              <a:gd name="connsiteX59" fmla="*/ 5358056 w 9517857"/>
              <a:gd name="connsiteY59" fmla="*/ 249123 h 920231"/>
              <a:gd name="connsiteX60" fmla="*/ 5426496 w 9517857"/>
              <a:gd name="connsiteY60" fmla="*/ 237017 h 920231"/>
              <a:gd name="connsiteX61" fmla="*/ 5497161 w 9517857"/>
              <a:gd name="connsiteY61" fmla="*/ 230683 h 920231"/>
              <a:gd name="connsiteX62" fmla="*/ 5826043 w 9517857"/>
              <a:gd name="connsiteY62" fmla="*/ 149948 h 920231"/>
              <a:gd name="connsiteX63" fmla="*/ 6013415 w 9517857"/>
              <a:gd name="connsiteY63" fmla="*/ 139191 h 920231"/>
              <a:gd name="connsiteX64" fmla="*/ 6080994 w 9517857"/>
              <a:gd name="connsiteY64" fmla="*/ 144813 h 920231"/>
              <a:gd name="connsiteX65" fmla="*/ 6194152 w 9517857"/>
              <a:gd name="connsiteY65" fmla="*/ 153647 h 920231"/>
              <a:gd name="connsiteX66" fmla="*/ 6281379 w 9517857"/>
              <a:gd name="connsiteY66" fmla="*/ 183501 h 920231"/>
              <a:gd name="connsiteX67" fmla="*/ 6374947 w 9517857"/>
              <a:gd name="connsiteY67" fmla="*/ 181674 h 920231"/>
              <a:gd name="connsiteX68" fmla="*/ 6448518 w 9517857"/>
              <a:gd name="connsiteY68" fmla="*/ 166253 h 920231"/>
              <a:gd name="connsiteX69" fmla="*/ 6544700 w 9517857"/>
              <a:gd name="connsiteY69" fmla="*/ 169036 h 920231"/>
              <a:gd name="connsiteX70" fmla="*/ 6648353 w 9517857"/>
              <a:gd name="connsiteY70" fmla="*/ 174125 h 920231"/>
              <a:gd name="connsiteX71" fmla="*/ 6736227 w 9517857"/>
              <a:gd name="connsiteY71" fmla="*/ 175091 h 920231"/>
              <a:gd name="connsiteX72" fmla="*/ 6977218 w 9517857"/>
              <a:gd name="connsiteY72" fmla="*/ 186164 h 920231"/>
              <a:gd name="connsiteX73" fmla="*/ 7065221 w 9517857"/>
              <a:gd name="connsiteY73" fmla="*/ 229406 h 920231"/>
              <a:gd name="connsiteX74" fmla="*/ 7358195 w 9517857"/>
              <a:gd name="connsiteY74" fmla="*/ 253615 h 920231"/>
              <a:gd name="connsiteX75" fmla="*/ 7565449 w 9517857"/>
              <a:gd name="connsiteY75" fmla="*/ 260825 h 920231"/>
              <a:gd name="connsiteX76" fmla="*/ 7599285 w 9517857"/>
              <a:gd name="connsiteY76" fmla="*/ 267896 h 920231"/>
              <a:gd name="connsiteX77" fmla="*/ 7644411 w 9517857"/>
              <a:gd name="connsiteY77" fmla="*/ 260861 h 920231"/>
              <a:gd name="connsiteX78" fmla="*/ 7825110 w 9517857"/>
              <a:gd name="connsiteY78" fmla="*/ 230984 h 920231"/>
              <a:gd name="connsiteX79" fmla="*/ 7965805 w 9517857"/>
              <a:gd name="connsiteY79" fmla="*/ 202230 h 920231"/>
              <a:gd name="connsiteX80" fmla="*/ 8147401 w 9517857"/>
              <a:gd name="connsiteY80" fmla="*/ 207492 h 920231"/>
              <a:gd name="connsiteX81" fmla="*/ 8256033 w 9517857"/>
              <a:gd name="connsiteY81" fmla="*/ 195588 h 920231"/>
              <a:gd name="connsiteX82" fmla="*/ 8410677 w 9517857"/>
              <a:gd name="connsiteY82" fmla="*/ 174042 h 920231"/>
              <a:gd name="connsiteX83" fmla="*/ 8617841 w 9517857"/>
              <a:gd name="connsiteY83" fmla="*/ 157042 h 920231"/>
              <a:gd name="connsiteX84" fmla="*/ 8715976 w 9517857"/>
              <a:gd name="connsiteY84" fmla="*/ 180249 h 920231"/>
              <a:gd name="connsiteX85" fmla="*/ 8778827 w 9517857"/>
              <a:gd name="connsiteY85" fmla="*/ 174811 h 920231"/>
              <a:gd name="connsiteX86" fmla="*/ 8840778 w 9517857"/>
              <a:gd name="connsiteY86" fmla="*/ 145024 h 920231"/>
              <a:gd name="connsiteX87" fmla="*/ 9010380 w 9517857"/>
              <a:gd name="connsiteY87" fmla="*/ 93766 h 920231"/>
              <a:gd name="connsiteX88" fmla="*/ 9110856 w 9517857"/>
              <a:gd name="connsiteY88" fmla="*/ 72872 h 920231"/>
              <a:gd name="connsiteX89" fmla="*/ 9268817 w 9517857"/>
              <a:gd name="connsiteY89" fmla="*/ 54957 h 920231"/>
              <a:gd name="connsiteX90" fmla="*/ 9316667 w 9517857"/>
              <a:gd name="connsiteY90" fmla="*/ 46922 h 920231"/>
              <a:gd name="connsiteX91" fmla="*/ 9428209 w 9517857"/>
              <a:gd name="connsiteY91" fmla="*/ 31798 h 920231"/>
              <a:gd name="connsiteX92" fmla="*/ 9488916 w 9517857"/>
              <a:gd name="connsiteY92" fmla="*/ 1875 h 920231"/>
              <a:gd name="connsiteX0" fmla="*/ 9488916 w 9517857"/>
              <a:gd name="connsiteY0" fmla="*/ 1875 h 920231"/>
              <a:gd name="connsiteX1" fmla="*/ 9517857 w 9517857"/>
              <a:gd name="connsiteY1" fmla="*/ 1887 h 920231"/>
              <a:gd name="connsiteX2" fmla="*/ 9517857 w 9517857"/>
              <a:gd name="connsiteY2" fmla="*/ 920231 h 920231"/>
              <a:gd name="connsiteX3" fmla="*/ 14604 w 9517857"/>
              <a:gd name="connsiteY3" fmla="*/ 920231 h 920231"/>
              <a:gd name="connsiteX4" fmla="*/ 12841 w 9517857"/>
              <a:gd name="connsiteY4" fmla="*/ 919638 h 920231"/>
              <a:gd name="connsiteX5" fmla="*/ 93 w 9517857"/>
              <a:gd name="connsiteY5" fmla="*/ 914346 h 920231"/>
              <a:gd name="connsiteX6" fmla="*/ 58674 w 9517857"/>
              <a:gd name="connsiteY6" fmla="*/ 892197 h 920231"/>
              <a:gd name="connsiteX7" fmla="*/ 275005 w 9517857"/>
              <a:gd name="connsiteY7" fmla="*/ 809104 h 920231"/>
              <a:gd name="connsiteX8" fmla="*/ 587824 w 9517857"/>
              <a:gd name="connsiteY8" fmla="*/ 800070 h 920231"/>
              <a:gd name="connsiteX9" fmla="*/ 727985 w 9517857"/>
              <a:gd name="connsiteY9" fmla="*/ 721701 h 920231"/>
              <a:gd name="connsiteX10" fmla="*/ 778982 w 9517857"/>
              <a:gd name="connsiteY10" fmla="*/ 712017 h 920231"/>
              <a:gd name="connsiteX11" fmla="*/ 849944 w 9517857"/>
              <a:gd name="connsiteY11" fmla="*/ 719862 h 920231"/>
              <a:gd name="connsiteX12" fmla="*/ 901402 w 9517857"/>
              <a:gd name="connsiteY12" fmla="*/ 730920 h 920231"/>
              <a:gd name="connsiteX13" fmla="*/ 930946 w 9517857"/>
              <a:gd name="connsiteY13" fmla="*/ 735921 h 920231"/>
              <a:gd name="connsiteX14" fmla="*/ 986250 w 9517857"/>
              <a:gd name="connsiteY14" fmla="*/ 715405 h 920231"/>
              <a:gd name="connsiteX15" fmla="*/ 1013752 w 9517857"/>
              <a:gd name="connsiteY15" fmla="*/ 715236 h 920231"/>
              <a:gd name="connsiteX16" fmla="*/ 1023734 w 9517857"/>
              <a:gd name="connsiteY16" fmla="*/ 720446 h 920231"/>
              <a:gd name="connsiteX17" fmla="*/ 1063207 w 9517857"/>
              <a:gd name="connsiteY17" fmla="*/ 717526 h 920231"/>
              <a:gd name="connsiteX18" fmla="*/ 1081980 w 9517857"/>
              <a:gd name="connsiteY18" fmla="*/ 740330 h 920231"/>
              <a:gd name="connsiteX19" fmla="*/ 1218120 w 9517857"/>
              <a:gd name="connsiteY19" fmla="*/ 715155 h 920231"/>
              <a:gd name="connsiteX20" fmla="*/ 1397459 w 9517857"/>
              <a:gd name="connsiteY20" fmla="*/ 693065 h 920231"/>
              <a:gd name="connsiteX21" fmla="*/ 1580688 w 9517857"/>
              <a:gd name="connsiteY21" fmla="*/ 695572 h 920231"/>
              <a:gd name="connsiteX22" fmla="*/ 1772334 w 9517857"/>
              <a:gd name="connsiteY22" fmla="*/ 712515 h 920231"/>
              <a:gd name="connsiteX23" fmla="*/ 2002561 w 9517857"/>
              <a:gd name="connsiteY23" fmla="*/ 661792 h 920231"/>
              <a:gd name="connsiteX24" fmla="*/ 2135144 w 9517857"/>
              <a:gd name="connsiteY24" fmla="*/ 638376 h 920231"/>
              <a:gd name="connsiteX25" fmla="*/ 2440292 w 9517857"/>
              <a:gd name="connsiteY25" fmla="*/ 595737 h 920231"/>
              <a:gd name="connsiteX26" fmla="*/ 2547829 w 9517857"/>
              <a:gd name="connsiteY26" fmla="*/ 568025 h 920231"/>
              <a:gd name="connsiteX27" fmla="*/ 2658055 w 9517857"/>
              <a:gd name="connsiteY27" fmla="*/ 580602 h 920231"/>
              <a:gd name="connsiteX28" fmla="*/ 2693698 w 9517857"/>
              <a:gd name="connsiteY28" fmla="*/ 561904 h 920231"/>
              <a:gd name="connsiteX29" fmla="*/ 2699673 w 9517857"/>
              <a:gd name="connsiteY29" fmla="*/ 558275 h 920231"/>
              <a:gd name="connsiteX30" fmla="*/ 2727306 w 9517857"/>
              <a:gd name="connsiteY30" fmla="*/ 552573 h 920231"/>
              <a:gd name="connsiteX31" fmla="*/ 2730451 w 9517857"/>
              <a:gd name="connsiteY31" fmla="*/ 539933 h 920231"/>
              <a:gd name="connsiteX32" fmla="*/ 2768713 w 9517857"/>
              <a:gd name="connsiteY32" fmla="*/ 523450 h 920231"/>
              <a:gd name="connsiteX33" fmla="*/ 2820868 w 9517857"/>
              <a:gd name="connsiteY33" fmla="*/ 516035 h 920231"/>
              <a:gd name="connsiteX34" fmla="*/ 3073635 w 9517857"/>
              <a:gd name="connsiteY34" fmla="*/ 493169 h 920231"/>
              <a:gd name="connsiteX35" fmla="*/ 3222071 w 9517857"/>
              <a:gd name="connsiteY35" fmla="*/ 472434 h 920231"/>
              <a:gd name="connsiteX36" fmla="*/ 3274069 w 9517857"/>
              <a:gd name="connsiteY36" fmla="*/ 453480 h 920231"/>
              <a:gd name="connsiteX37" fmla="*/ 3349632 w 9517857"/>
              <a:gd name="connsiteY37" fmla="*/ 434458 h 920231"/>
              <a:gd name="connsiteX38" fmla="*/ 3479593 w 9517857"/>
              <a:gd name="connsiteY38" fmla="*/ 392312 h 920231"/>
              <a:gd name="connsiteX39" fmla="*/ 3651428 w 9517857"/>
              <a:gd name="connsiteY39" fmla="*/ 363682 h 920231"/>
              <a:gd name="connsiteX40" fmla="*/ 3750023 w 9517857"/>
              <a:gd name="connsiteY40" fmla="*/ 372553 h 920231"/>
              <a:gd name="connsiteX41" fmla="*/ 3844133 w 9517857"/>
              <a:gd name="connsiteY41" fmla="*/ 362523 h 920231"/>
              <a:gd name="connsiteX42" fmla="*/ 3933803 w 9517857"/>
              <a:gd name="connsiteY42" fmla="*/ 359190 h 920231"/>
              <a:gd name="connsiteX43" fmla="*/ 4266740 w 9517857"/>
              <a:gd name="connsiteY43" fmla="*/ 363329 h 920231"/>
              <a:gd name="connsiteX44" fmla="*/ 4430770 w 9517857"/>
              <a:gd name="connsiteY44" fmla="*/ 344518 h 920231"/>
              <a:gd name="connsiteX45" fmla="*/ 4512664 w 9517857"/>
              <a:gd name="connsiteY45" fmla="*/ 321823 h 920231"/>
              <a:gd name="connsiteX46" fmla="*/ 4616423 w 9517857"/>
              <a:gd name="connsiteY46" fmla="*/ 292789 h 920231"/>
              <a:gd name="connsiteX47" fmla="*/ 4807816 w 9517857"/>
              <a:gd name="connsiteY47" fmla="*/ 0 h 920231"/>
              <a:gd name="connsiteX48" fmla="*/ 4826683 w 9517857"/>
              <a:gd name="connsiteY48" fmla="*/ 165317 h 920231"/>
              <a:gd name="connsiteX49" fmla="*/ 4827826 w 9517857"/>
              <a:gd name="connsiteY49" fmla="*/ 248852 h 920231"/>
              <a:gd name="connsiteX50" fmla="*/ 4892569 w 9517857"/>
              <a:gd name="connsiteY50" fmla="*/ 251808 h 920231"/>
              <a:gd name="connsiteX51" fmla="*/ 4896611 w 9517857"/>
              <a:gd name="connsiteY51" fmla="*/ 242323 h 920231"/>
              <a:gd name="connsiteX52" fmla="*/ 4917286 w 9517857"/>
              <a:gd name="connsiteY52" fmla="*/ 245534 h 920231"/>
              <a:gd name="connsiteX53" fmla="*/ 4981173 w 9517857"/>
              <a:gd name="connsiteY53" fmla="*/ 248978 h 920231"/>
              <a:gd name="connsiteX54" fmla="*/ 5060397 w 9517857"/>
              <a:gd name="connsiteY54" fmla="*/ 265563 h 920231"/>
              <a:gd name="connsiteX55" fmla="*/ 5252996 w 9517857"/>
              <a:gd name="connsiteY55" fmla="*/ 272530 h 920231"/>
              <a:gd name="connsiteX56" fmla="*/ 5358056 w 9517857"/>
              <a:gd name="connsiteY56" fmla="*/ 249123 h 920231"/>
              <a:gd name="connsiteX57" fmla="*/ 5426496 w 9517857"/>
              <a:gd name="connsiteY57" fmla="*/ 237017 h 920231"/>
              <a:gd name="connsiteX58" fmla="*/ 5497161 w 9517857"/>
              <a:gd name="connsiteY58" fmla="*/ 230683 h 920231"/>
              <a:gd name="connsiteX59" fmla="*/ 5826043 w 9517857"/>
              <a:gd name="connsiteY59" fmla="*/ 149948 h 920231"/>
              <a:gd name="connsiteX60" fmla="*/ 6013415 w 9517857"/>
              <a:gd name="connsiteY60" fmla="*/ 139191 h 920231"/>
              <a:gd name="connsiteX61" fmla="*/ 6080994 w 9517857"/>
              <a:gd name="connsiteY61" fmla="*/ 144813 h 920231"/>
              <a:gd name="connsiteX62" fmla="*/ 6194152 w 9517857"/>
              <a:gd name="connsiteY62" fmla="*/ 153647 h 920231"/>
              <a:gd name="connsiteX63" fmla="*/ 6281379 w 9517857"/>
              <a:gd name="connsiteY63" fmla="*/ 183501 h 920231"/>
              <a:gd name="connsiteX64" fmla="*/ 6374947 w 9517857"/>
              <a:gd name="connsiteY64" fmla="*/ 181674 h 920231"/>
              <a:gd name="connsiteX65" fmla="*/ 6448518 w 9517857"/>
              <a:gd name="connsiteY65" fmla="*/ 166253 h 920231"/>
              <a:gd name="connsiteX66" fmla="*/ 6544700 w 9517857"/>
              <a:gd name="connsiteY66" fmla="*/ 169036 h 920231"/>
              <a:gd name="connsiteX67" fmla="*/ 6648353 w 9517857"/>
              <a:gd name="connsiteY67" fmla="*/ 174125 h 920231"/>
              <a:gd name="connsiteX68" fmla="*/ 6736227 w 9517857"/>
              <a:gd name="connsiteY68" fmla="*/ 175091 h 920231"/>
              <a:gd name="connsiteX69" fmla="*/ 6977218 w 9517857"/>
              <a:gd name="connsiteY69" fmla="*/ 186164 h 920231"/>
              <a:gd name="connsiteX70" fmla="*/ 7065221 w 9517857"/>
              <a:gd name="connsiteY70" fmla="*/ 229406 h 920231"/>
              <a:gd name="connsiteX71" fmla="*/ 7358195 w 9517857"/>
              <a:gd name="connsiteY71" fmla="*/ 253615 h 920231"/>
              <a:gd name="connsiteX72" fmla="*/ 7565449 w 9517857"/>
              <a:gd name="connsiteY72" fmla="*/ 260825 h 920231"/>
              <a:gd name="connsiteX73" fmla="*/ 7599285 w 9517857"/>
              <a:gd name="connsiteY73" fmla="*/ 267896 h 920231"/>
              <a:gd name="connsiteX74" fmla="*/ 7644411 w 9517857"/>
              <a:gd name="connsiteY74" fmla="*/ 260861 h 920231"/>
              <a:gd name="connsiteX75" fmla="*/ 7825110 w 9517857"/>
              <a:gd name="connsiteY75" fmla="*/ 230984 h 920231"/>
              <a:gd name="connsiteX76" fmla="*/ 7965805 w 9517857"/>
              <a:gd name="connsiteY76" fmla="*/ 202230 h 920231"/>
              <a:gd name="connsiteX77" fmla="*/ 8147401 w 9517857"/>
              <a:gd name="connsiteY77" fmla="*/ 207492 h 920231"/>
              <a:gd name="connsiteX78" fmla="*/ 8256033 w 9517857"/>
              <a:gd name="connsiteY78" fmla="*/ 195588 h 920231"/>
              <a:gd name="connsiteX79" fmla="*/ 8410677 w 9517857"/>
              <a:gd name="connsiteY79" fmla="*/ 174042 h 920231"/>
              <a:gd name="connsiteX80" fmla="*/ 8617841 w 9517857"/>
              <a:gd name="connsiteY80" fmla="*/ 157042 h 920231"/>
              <a:gd name="connsiteX81" fmla="*/ 8715976 w 9517857"/>
              <a:gd name="connsiteY81" fmla="*/ 180249 h 920231"/>
              <a:gd name="connsiteX82" fmla="*/ 8778827 w 9517857"/>
              <a:gd name="connsiteY82" fmla="*/ 174811 h 920231"/>
              <a:gd name="connsiteX83" fmla="*/ 8840778 w 9517857"/>
              <a:gd name="connsiteY83" fmla="*/ 145024 h 920231"/>
              <a:gd name="connsiteX84" fmla="*/ 9010380 w 9517857"/>
              <a:gd name="connsiteY84" fmla="*/ 93766 h 920231"/>
              <a:gd name="connsiteX85" fmla="*/ 9110856 w 9517857"/>
              <a:gd name="connsiteY85" fmla="*/ 72872 h 920231"/>
              <a:gd name="connsiteX86" fmla="*/ 9268817 w 9517857"/>
              <a:gd name="connsiteY86" fmla="*/ 54957 h 920231"/>
              <a:gd name="connsiteX87" fmla="*/ 9316667 w 9517857"/>
              <a:gd name="connsiteY87" fmla="*/ 46922 h 920231"/>
              <a:gd name="connsiteX88" fmla="*/ 9428209 w 9517857"/>
              <a:gd name="connsiteY88" fmla="*/ 31798 h 920231"/>
              <a:gd name="connsiteX89" fmla="*/ 9488916 w 9517857"/>
              <a:gd name="connsiteY89" fmla="*/ 1875 h 920231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826683 w 9517857"/>
              <a:gd name="connsiteY48" fmla="*/ 163442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750023 w 9517857"/>
              <a:gd name="connsiteY39" fmla="*/ 370678 h 918356"/>
              <a:gd name="connsiteX40" fmla="*/ 3844133 w 9517857"/>
              <a:gd name="connsiteY40" fmla="*/ 360648 h 918356"/>
              <a:gd name="connsiteX41" fmla="*/ 3933803 w 9517857"/>
              <a:gd name="connsiteY41" fmla="*/ 357315 h 918356"/>
              <a:gd name="connsiteX42" fmla="*/ 4266740 w 9517857"/>
              <a:gd name="connsiteY42" fmla="*/ 361454 h 918356"/>
              <a:gd name="connsiteX43" fmla="*/ 4430770 w 9517857"/>
              <a:gd name="connsiteY43" fmla="*/ 342643 h 918356"/>
              <a:gd name="connsiteX44" fmla="*/ 4512664 w 9517857"/>
              <a:gd name="connsiteY44" fmla="*/ 319948 h 918356"/>
              <a:gd name="connsiteX45" fmla="*/ 4616423 w 9517857"/>
              <a:gd name="connsiteY45" fmla="*/ 290914 h 918356"/>
              <a:gd name="connsiteX46" fmla="*/ 4689163 w 9517857"/>
              <a:gd name="connsiteY46" fmla="*/ 272812 h 918356"/>
              <a:gd name="connsiteX47" fmla="*/ 4783273 w 9517857"/>
              <a:gd name="connsiteY47" fmla="*/ 248463 h 918356"/>
              <a:gd name="connsiteX48" fmla="*/ 4836507 w 9517857"/>
              <a:gd name="connsiteY48" fmla="*/ 256788 h 918356"/>
              <a:gd name="connsiteX49" fmla="*/ 4892569 w 9517857"/>
              <a:gd name="connsiteY49" fmla="*/ 249933 h 918356"/>
              <a:gd name="connsiteX50" fmla="*/ 4896611 w 9517857"/>
              <a:gd name="connsiteY50" fmla="*/ 240448 h 918356"/>
              <a:gd name="connsiteX51" fmla="*/ 4917286 w 9517857"/>
              <a:gd name="connsiteY51" fmla="*/ 243659 h 918356"/>
              <a:gd name="connsiteX52" fmla="*/ 4981173 w 9517857"/>
              <a:gd name="connsiteY52" fmla="*/ 247103 h 918356"/>
              <a:gd name="connsiteX53" fmla="*/ 5060397 w 9517857"/>
              <a:gd name="connsiteY53" fmla="*/ 263688 h 918356"/>
              <a:gd name="connsiteX54" fmla="*/ 5252996 w 9517857"/>
              <a:gd name="connsiteY54" fmla="*/ 270655 h 918356"/>
              <a:gd name="connsiteX55" fmla="*/ 5358056 w 9517857"/>
              <a:gd name="connsiteY55" fmla="*/ 247248 h 918356"/>
              <a:gd name="connsiteX56" fmla="*/ 5426496 w 9517857"/>
              <a:gd name="connsiteY56" fmla="*/ 235142 h 918356"/>
              <a:gd name="connsiteX57" fmla="*/ 5497161 w 9517857"/>
              <a:gd name="connsiteY57" fmla="*/ 228808 h 918356"/>
              <a:gd name="connsiteX58" fmla="*/ 5826043 w 9517857"/>
              <a:gd name="connsiteY58" fmla="*/ 148073 h 918356"/>
              <a:gd name="connsiteX59" fmla="*/ 6007627 w 9517857"/>
              <a:gd name="connsiteY59" fmla="*/ 147126 h 918356"/>
              <a:gd name="connsiteX60" fmla="*/ 6080994 w 9517857"/>
              <a:gd name="connsiteY60" fmla="*/ 142938 h 918356"/>
              <a:gd name="connsiteX61" fmla="*/ 6194152 w 9517857"/>
              <a:gd name="connsiteY61" fmla="*/ 151772 h 918356"/>
              <a:gd name="connsiteX62" fmla="*/ 6281379 w 9517857"/>
              <a:gd name="connsiteY62" fmla="*/ 181626 h 918356"/>
              <a:gd name="connsiteX63" fmla="*/ 6489033 w 9517857"/>
              <a:gd name="connsiteY63" fmla="*/ 167648 h 918356"/>
              <a:gd name="connsiteX64" fmla="*/ 6544700 w 9517857"/>
              <a:gd name="connsiteY64" fmla="*/ 167161 h 918356"/>
              <a:gd name="connsiteX65" fmla="*/ 6648353 w 9517857"/>
              <a:gd name="connsiteY65" fmla="*/ 172250 h 918356"/>
              <a:gd name="connsiteX66" fmla="*/ 6736227 w 9517857"/>
              <a:gd name="connsiteY66" fmla="*/ 173216 h 918356"/>
              <a:gd name="connsiteX67" fmla="*/ 6977218 w 9517857"/>
              <a:gd name="connsiteY67" fmla="*/ 184289 h 918356"/>
              <a:gd name="connsiteX68" fmla="*/ 7065221 w 9517857"/>
              <a:gd name="connsiteY68" fmla="*/ 227531 h 918356"/>
              <a:gd name="connsiteX69" fmla="*/ 7358195 w 9517857"/>
              <a:gd name="connsiteY69" fmla="*/ 251740 h 918356"/>
              <a:gd name="connsiteX70" fmla="*/ 7565449 w 9517857"/>
              <a:gd name="connsiteY70" fmla="*/ 258950 h 918356"/>
              <a:gd name="connsiteX71" fmla="*/ 7599285 w 9517857"/>
              <a:gd name="connsiteY71" fmla="*/ 266021 h 918356"/>
              <a:gd name="connsiteX72" fmla="*/ 7644411 w 9517857"/>
              <a:gd name="connsiteY72" fmla="*/ 258986 h 918356"/>
              <a:gd name="connsiteX73" fmla="*/ 7825110 w 9517857"/>
              <a:gd name="connsiteY73" fmla="*/ 229109 h 918356"/>
              <a:gd name="connsiteX74" fmla="*/ 7965805 w 9517857"/>
              <a:gd name="connsiteY74" fmla="*/ 200355 h 918356"/>
              <a:gd name="connsiteX75" fmla="*/ 8147401 w 9517857"/>
              <a:gd name="connsiteY75" fmla="*/ 205617 h 918356"/>
              <a:gd name="connsiteX76" fmla="*/ 8256033 w 9517857"/>
              <a:gd name="connsiteY76" fmla="*/ 193713 h 918356"/>
              <a:gd name="connsiteX77" fmla="*/ 8410677 w 9517857"/>
              <a:gd name="connsiteY77" fmla="*/ 172167 h 918356"/>
              <a:gd name="connsiteX78" fmla="*/ 8617841 w 9517857"/>
              <a:gd name="connsiteY78" fmla="*/ 155167 h 918356"/>
              <a:gd name="connsiteX79" fmla="*/ 8715976 w 9517857"/>
              <a:gd name="connsiteY79" fmla="*/ 178374 h 918356"/>
              <a:gd name="connsiteX80" fmla="*/ 8778827 w 9517857"/>
              <a:gd name="connsiteY80" fmla="*/ 172936 h 918356"/>
              <a:gd name="connsiteX81" fmla="*/ 8855248 w 9517857"/>
              <a:gd name="connsiteY81" fmla="*/ 143149 h 918356"/>
              <a:gd name="connsiteX82" fmla="*/ 9010380 w 9517857"/>
              <a:gd name="connsiteY82" fmla="*/ 91891 h 918356"/>
              <a:gd name="connsiteX83" fmla="*/ 9110856 w 9517857"/>
              <a:gd name="connsiteY83" fmla="*/ 70997 h 918356"/>
              <a:gd name="connsiteX84" fmla="*/ 9268817 w 9517857"/>
              <a:gd name="connsiteY84" fmla="*/ 53082 h 918356"/>
              <a:gd name="connsiteX85" fmla="*/ 9316667 w 9517857"/>
              <a:gd name="connsiteY85" fmla="*/ 45047 h 918356"/>
              <a:gd name="connsiteX86" fmla="*/ 9428209 w 9517857"/>
              <a:gd name="connsiteY86" fmla="*/ 29923 h 918356"/>
              <a:gd name="connsiteX87" fmla="*/ 9488916 w 9517857"/>
              <a:gd name="connsiteY8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844133 w 9517857"/>
              <a:gd name="connsiteY39" fmla="*/ 360648 h 918356"/>
              <a:gd name="connsiteX40" fmla="*/ 3933803 w 9517857"/>
              <a:gd name="connsiteY40" fmla="*/ 357315 h 918356"/>
              <a:gd name="connsiteX41" fmla="*/ 4266740 w 9517857"/>
              <a:gd name="connsiteY41" fmla="*/ 361454 h 918356"/>
              <a:gd name="connsiteX42" fmla="*/ 4430770 w 9517857"/>
              <a:gd name="connsiteY42" fmla="*/ 342643 h 918356"/>
              <a:gd name="connsiteX43" fmla="*/ 4512664 w 9517857"/>
              <a:gd name="connsiteY43" fmla="*/ 319948 h 918356"/>
              <a:gd name="connsiteX44" fmla="*/ 4616423 w 9517857"/>
              <a:gd name="connsiteY44" fmla="*/ 290914 h 918356"/>
              <a:gd name="connsiteX45" fmla="*/ 4689163 w 9517857"/>
              <a:gd name="connsiteY45" fmla="*/ 272812 h 918356"/>
              <a:gd name="connsiteX46" fmla="*/ 4783273 w 9517857"/>
              <a:gd name="connsiteY46" fmla="*/ 248463 h 918356"/>
              <a:gd name="connsiteX47" fmla="*/ 4836507 w 9517857"/>
              <a:gd name="connsiteY47" fmla="*/ 256788 h 918356"/>
              <a:gd name="connsiteX48" fmla="*/ 4892569 w 9517857"/>
              <a:gd name="connsiteY48" fmla="*/ 249933 h 918356"/>
              <a:gd name="connsiteX49" fmla="*/ 4896611 w 9517857"/>
              <a:gd name="connsiteY49" fmla="*/ 240448 h 918356"/>
              <a:gd name="connsiteX50" fmla="*/ 4917286 w 9517857"/>
              <a:gd name="connsiteY50" fmla="*/ 243659 h 918356"/>
              <a:gd name="connsiteX51" fmla="*/ 4981173 w 9517857"/>
              <a:gd name="connsiteY51" fmla="*/ 247103 h 918356"/>
              <a:gd name="connsiteX52" fmla="*/ 5060397 w 9517857"/>
              <a:gd name="connsiteY52" fmla="*/ 263688 h 918356"/>
              <a:gd name="connsiteX53" fmla="*/ 5252996 w 9517857"/>
              <a:gd name="connsiteY53" fmla="*/ 270655 h 918356"/>
              <a:gd name="connsiteX54" fmla="*/ 5358056 w 9517857"/>
              <a:gd name="connsiteY54" fmla="*/ 247248 h 918356"/>
              <a:gd name="connsiteX55" fmla="*/ 5426496 w 9517857"/>
              <a:gd name="connsiteY55" fmla="*/ 235142 h 918356"/>
              <a:gd name="connsiteX56" fmla="*/ 5497161 w 9517857"/>
              <a:gd name="connsiteY56" fmla="*/ 228808 h 918356"/>
              <a:gd name="connsiteX57" fmla="*/ 5826043 w 9517857"/>
              <a:gd name="connsiteY57" fmla="*/ 148073 h 918356"/>
              <a:gd name="connsiteX58" fmla="*/ 6007627 w 9517857"/>
              <a:gd name="connsiteY58" fmla="*/ 147126 h 918356"/>
              <a:gd name="connsiteX59" fmla="*/ 6080994 w 9517857"/>
              <a:gd name="connsiteY59" fmla="*/ 142938 h 918356"/>
              <a:gd name="connsiteX60" fmla="*/ 6194152 w 9517857"/>
              <a:gd name="connsiteY60" fmla="*/ 151772 h 918356"/>
              <a:gd name="connsiteX61" fmla="*/ 6281379 w 9517857"/>
              <a:gd name="connsiteY61" fmla="*/ 181626 h 918356"/>
              <a:gd name="connsiteX62" fmla="*/ 6489033 w 9517857"/>
              <a:gd name="connsiteY62" fmla="*/ 167648 h 918356"/>
              <a:gd name="connsiteX63" fmla="*/ 6544700 w 9517857"/>
              <a:gd name="connsiteY63" fmla="*/ 167161 h 918356"/>
              <a:gd name="connsiteX64" fmla="*/ 6648353 w 9517857"/>
              <a:gd name="connsiteY64" fmla="*/ 172250 h 918356"/>
              <a:gd name="connsiteX65" fmla="*/ 6736227 w 9517857"/>
              <a:gd name="connsiteY65" fmla="*/ 173216 h 918356"/>
              <a:gd name="connsiteX66" fmla="*/ 6977218 w 9517857"/>
              <a:gd name="connsiteY66" fmla="*/ 184289 h 918356"/>
              <a:gd name="connsiteX67" fmla="*/ 7065221 w 9517857"/>
              <a:gd name="connsiteY67" fmla="*/ 227531 h 918356"/>
              <a:gd name="connsiteX68" fmla="*/ 7358195 w 9517857"/>
              <a:gd name="connsiteY68" fmla="*/ 251740 h 918356"/>
              <a:gd name="connsiteX69" fmla="*/ 7565449 w 9517857"/>
              <a:gd name="connsiteY69" fmla="*/ 258950 h 918356"/>
              <a:gd name="connsiteX70" fmla="*/ 7599285 w 9517857"/>
              <a:gd name="connsiteY70" fmla="*/ 266021 h 918356"/>
              <a:gd name="connsiteX71" fmla="*/ 7644411 w 9517857"/>
              <a:gd name="connsiteY71" fmla="*/ 258986 h 918356"/>
              <a:gd name="connsiteX72" fmla="*/ 7825110 w 9517857"/>
              <a:gd name="connsiteY72" fmla="*/ 229109 h 918356"/>
              <a:gd name="connsiteX73" fmla="*/ 7965805 w 9517857"/>
              <a:gd name="connsiteY73" fmla="*/ 200355 h 918356"/>
              <a:gd name="connsiteX74" fmla="*/ 8147401 w 9517857"/>
              <a:gd name="connsiteY74" fmla="*/ 205617 h 918356"/>
              <a:gd name="connsiteX75" fmla="*/ 8256033 w 9517857"/>
              <a:gd name="connsiteY75" fmla="*/ 193713 h 918356"/>
              <a:gd name="connsiteX76" fmla="*/ 8410677 w 9517857"/>
              <a:gd name="connsiteY76" fmla="*/ 172167 h 918356"/>
              <a:gd name="connsiteX77" fmla="*/ 8617841 w 9517857"/>
              <a:gd name="connsiteY77" fmla="*/ 155167 h 918356"/>
              <a:gd name="connsiteX78" fmla="*/ 8715976 w 9517857"/>
              <a:gd name="connsiteY78" fmla="*/ 178374 h 918356"/>
              <a:gd name="connsiteX79" fmla="*/ 8778827 w 9517857"/>
              <a:gd name="connsiteY79" fmla="*/ 172936 h 918356"/>
              <a:gd name="connsiteX80" fmla="*/ 8855248 w 9517857"/>
              <a:gd name="connsiteY80" fmla="*/ 143149 h 918356"/>
              <a:gd name="connsiteX81" fmla="*/ 9010380 w 9517857"/>
              <a:gd name="connsiteY81" fmla="*/ 91891 h 918356"/>
              <a:gd name="connsiteX82" fmla="*/ 9110856 w 9517857"/>
              <a:gd name="connsiteY82" fmla="*/ 70997 h 918356"/>
              <a:gd name="connsiteX83" fmla="*/ 9268817 w 9517857"/>
              <a:gd name="connsiteY83" fmla="*/ 53082 h 918356"/>
              <a:gd name="connsiteX84" fmla="*/ 9316667 w 9517857"/>
              <a:gd name="connsiteY84" fmla="*/ 45047 h 918356"/>
              <a:gd name="connsiteX85" fmla="*/ 9428209 w 9517857"/>
              <a:gd name="connsiteY85" fmla="*/ 29923 h 918356"/>
              <a:gd name="connsiteX86" fmla="*/ 9488916 w 9517857"/>
              <a:gd name="connsiteY8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78982 w 9517857"/>
              <a:gd name="connsiteY9" fmla="*/ 710142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142754 w 9517857"/>
              <a:gd name="connsiteY17" fmla="*/ 725374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02561 w 9517857"/>
              <a:gd name="connsiteY21" fmla="*/ 659917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2820868 w 9517857"/>
              <a:gd name="connsiteY28" fmla="*/ 514160 h 918356"/>
              <a:gd name="connsiteX29" fmla="*/ 3073635 w 9517857"/>
              <a:gd name="connsiteY29" fmla="*/ 491294 h 918356"/>
              <a:gd name="connsiteX30" fmla="*/ 3222071 w 9517857"/>
              <a:gd name="connsiteY30" fmla="*/ 470559 h 918356"/>
              <a:gd name="connsiteX31" fmla="*/ 3274069 w 9517857"/>
              <a:gd name="connsiteY31" fmla="*/ 451605 h 918356"/>
              <a:gd name="connsiteX32" fmla="*/ 3349632 w 9517857"/>
              <a:gd name="connsiteY32" fmla="*/ 432583 h 918356"/>
              <a:gd name="connsiteX33" fmla="*/ 3479593 w 9517857"/>
              <a:gd name="connsiteY33" fmla="*/ 390437 h 918356"/>
              <a:gd name="connsiteX34" fmla="*/ 3651428 w 9517857"/>
              <a:gd name="connsiteY34" fmla="*/ 361807 h 918356"/>
              <a:gd name="connsiteX35" fmla="*/ 3844133 w 9517857"/>
              <a:gd name="connsiteY35" fmla="*/ 360648 h 918356"/>
              <a:gd name="connsiteX36" fmla="*/ 3933803 w 9517857"/>
              <a:gd name="connsiteY36" fmla="*/ 357315 h 918356"/>
              <a:gd name="connsiteX37" fmla="*/ 4266740 w 9517857"/>
              <a:gd name="connsiteY37" fmla="*/ 361454 h 918356"/>
              <a:gd name="connsiteX38" fmla="*/ 4430770 w 9517857"/>
              <a:gd name="connsiteY38" fmla="*/ 342643 h 918356"/>
              <a:gd name="connsiteX39" fmla="*/ 4512664 w 9517857"/>
              <a:gd name="connsiteY39" fmla="*/ 319948 h 918356"/>
              <a:gd name="connsiteX40" fmla="*/ 4616423 w 9517857"/>
              <a:gd name="connsiteY40" fmla="*/ 290914 h 918356"/>
              <a:gd name="connsiteX41" fmla="*/ 4689163 w 9517857"/>
              <a:gd name="connsiteY41" fmla="*/ 272812 h 918356"/>
              <a:gd name="connsiteX42" fmla="*/ 4783273 w 9517857"/>
              <a:gd name="connsiteY42" fmla="*/ 248463 h 918356"/>
              <a:gd name="connsiteX43" fmla="*/ 4836507 w 9517857"/>
              <a:gd name="connsiteY43" fmla="*/ 256788 h 918356"/>
              <a:gd name="connsiteX44" fmla="*/ 4892569 w 9517857"/>
              <a:gd name="connsiteY44" fmla="*/ 249933 h 918356"/>
              <a:gd name="connsiteX45" fmla="*/ 4896611 w 9517857"/>
              <a:gd name="connsiteY45" fmla="*/ 240448 h 918356"/>
              <a:gd name="connsiteX46" fmla="*/ 4917286 w 9517857"/>
              <a:gd name="connsiteY46" fmla="*/ 243659 h 918356"/>
              <a:gd name="connsiteX47" fmla="*/ 4981173 w 9517857"/>
              <a:gd name="connsiteY47" fmla="*/ 247103 h 918356"/>
              <a:gd name="connsiteX48" fmla="*/ 5060397 w 9517857"/>
              <a:gd name="connsiteY48" fmla="*/ 263688 h 918356"/>
              <a:gd name="connsiteX49" fmla="*/ 5252996 w 9517857"/>
              <a:gd name="connsiteY49" fmla="*/ 270655 h 918356"/>
              <a:gd name="connsiteX50" fmla="*/ 5358056 w 9517857"/>
              <a:gd name="connsiteY50" fmla="*/ 247248 h 918356"/>
              <a:gd name="connsiteX51" fmla="*/ 5426496 w 9517857"/>
              <a:gd name="connsiteY51" fmla="*/ 235142 h 918356"/>
              <a:gd name="connsiteX52" fmla="*/ 5497161 w 9517857"/>
              <a:gd name="connsiteY52" fmla="*/ 228808 h 918356"/>
              <a:gd name="connsiteX53" fmla="*/ 5826043 w 9517857"/>
              <a:gd name="connsiteY53" fmla="*/ 148073 h 918356"/>
              <a:gd name="connsiteX54" fmla="*/ 6007627 w 9517857"/>
              <a:gd name="connsiteY54" fmla="*/ 147126 h 918356"/>
              <a:gd name="connsiteX55" fmla="*/ 6080994 w 9517857"/>
              <a:gd name="connsiteY55" fmla="*/ 142938 h 918356"/>
              <a:gd name="connsiteX56" fmla="*/ 6194152 w 9517857"/>
              <a:gd name="connsiteY56" fmla="*/ 151772 h 918356"/>
              <a:gd name="connsiteX57" fmla="*/ 6281379 w 9517857"/>
              <a:gd name="connsiteY57" fmla="*/ 181626 h 918356"/>
              <a:gd name="connsiteX58" fmla="*/ 6489033 w 9517857"/>
              <a:gd name="connsiteY58" fmla="*/ 167648 h 918356"/>
              <a:gd name="connsiteX59" fmla="*/ 6544700 w 9517857"/>
              <a:gd name="connsiteY59" fmla="*/ 167161 h 918356"/>
              <a:gd name="connsiteX60" fmla="*/ 6648353 w 9517857"/>
              <a:gd name="connsiteY60" fmla="*/ 172250 h 918356"/>
              <a:gd name="connsiteX61" fmla="*/ 6736227 w 9517857"/>
              <a:gd name="connsiteY61" fmla="*/ 173216 h 918356"/>
              <a:gd name="connsiteX62" fmla="*/ 6977218 w 9517857"/>
              <a:gd name="connsiteY62" fmla="*/ 184289 h 918356"/>
              <a:gd name="connsiteX63" fmla="*/ 7065221 w 9517857"/>
              <a:gd name="connsiteY63" fmla="*/ 227531 h 918356"/>
              <a:gd name="connsiteX64" fmla="*/ 7358195 w 9517857"/>
              <a:gd name="connsiteY64" fmla="*/ 251740 h 918356"/>
              <a:gd name="connsiteX65" fmla="*/ 7565449 w 9517857"/>
              <a:gd name="connsiteY65" fmla="*/ 258950 h 918356"/>
              <a:gd name="connsiteX66" fmla="*/ 7599285 w 9517857"/>
              <a:gd name="connsiteY66" fmla="*/ 266021 h 918356"/>
              <a:gd name="connsiteX67" fmla="*/ 7644411 w 9517857"/>
              <a:gd name="connsiteY67" fmla="*/ 258986 h 918356"/>
              <a:gd name="connsiteX68" fmla="*/ 7825110 w 9517857"/>
              <a:gd name="connsiteY68" fmla="*/ 229109 h 918356"/>
              <a:gd name="connsiteX69" fmla="*/ 7965805 w 9517857"/>
              <a:gd name="connsiteY69" fmla="*/ 200355 h 918356"/>
              <a:gd name="connsiteX70" fmla="*/ 8147401 w 9517857"/>
              <a:gd name="connsiteY70" fmla="*/ 205617 h 918356"/>
              <a:gd name="connsiteX71" fmla="*/ 8256033 w 9517857"/>
              <a:gd name="connsiteY71" fmla="*/ 193713 h 918356"/>
              <a:gd name="connsiteX72" fmla="*/ 8410677 w 9517857"/>
              <a:gd name="connsiteY72" fmla="*/ 172167 h 918356"/>
              <a:gd name="connsiteX73" fmla="*/ 8614948 w 9517857"/>
              <a:gd name="connsiteY73" fmla="*/ 168247 h 918356"/>
              <a:gd name="connsiteX74" fmla="*/ 8715976 w 9517857"/>
              <a:gd name="connsiteY74" fmla="*/ 178374 h 918356"/>
              <a:gd name="connsiteX75" fmla="*/ 8778827 w 9517857"/>
              <a:gd name="connsiteY75" fmla="*/ 172936 h 918356"/>
              <a:gd name="connsiteX76" fmla="*/ 8855248 w 9517857"/>
              <a:gd name="connsiteY76" fmla="*/ 143149 h 918356"/>
              <a:gd name="connsiteX77" fmla="*/ 9010380 w 9517857"/>
              <a:gd name="connsiteY77" fmla="*/ 91891 h 918356"/>
              <a:gd name="connsiteX78" fmla="*/ 9110856 w 9517857"/>
              <a:gd name="connsiteY78" fmla="*/ 70997 h 918356"/>
              <a:gd name="connsiteX79" fmla="*/ 9268817 w 9517857"/>
              <a:gd name="connsiteY79" fmla="*/ 53082 h 918356"/>
              <a:gd name="connsiteX80" fmla="*/ 9316667 w 9517857"/>
              <a:gd name="connsiteY80" fmla="*/ 45047 h 918356"/>
              <a:gd name="connsiteX81" fmla="*/ 9428209 w 9517857"/>
              <a:gd name="connsiteY81" fmla="*/ 29923 h 918356"/>
              <a:gd name="connsiteX82" fmla="*/ 9488916 w 9517857"/>
              <a:gd name="connsiteY8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727306 w 9517857"/>
              <a:gd name="connsiteY26" fmla="*/ 550698 h 918356"/>
              <a:gd name="connsiteX27" fmla="*/ 3073635 w 9517857"/>
              <a:gd name="connsiteY27" fmla="*/ 491294 h 918356"/>
              <a:gd name="connsiteX28" fmla="*/ 3222071 w 9517857"/>
              <a:gd name="connsiteY28" fmla="*/ 470559 h 918356"/>
              <a:gd name="connsiteX29" fmla="*/ 3274069 w 9517857"/>
              <a:gd name="connsiteY29" fmla="*/ 451605 h 918356"/>
              <a:gd name="connsiteX30" fmla="*/ 3349632 w 9517857"/>
              <a:gd name="connsiteY30" fmla="*/ 432583 h 918356"/>
              <a:gd name="connsiteX31" fmla="*/ 3479593 w 9517857"/>
              <a:gd name="connsiteY31" fmla="*/ 390437 h 918356"/>
              <a:gd name="connsiteX32" fmla="*/ 3651428 w 9517857"/>
              <a:gd name="connsiteY32" fmla="*/ 361807 h 918356"/>
              <a:gd name="connsiteX33" fmla="*/ 3844133 w 9517857"/>
              <a:gd name="connsiteY33" fmla="*/ 360648 h 918356"/>
              <a:gd name="connsiteX34" fmla="*/ 3933803 w 9517857"/>
              <a:gd name="connsiteY34" fmla="*/ 357315 h 918356"/>
              <a:gd name="connsiteX35" fmla="*/ 4266740 w 9517857"/>
              <a:gd name="connsiteY35" fmla="*/ 361454 h 918356"/>
              <a:gd name="connsiteX36" fmla="*/ 4430770 w 9517857"/>
              <a:gd name="connsiteY36" fmla="*/ 342643 h 918356"/>
              <a:gd name="connsiteX37" fmla="*/ 4512664 w 9517857"/>
              <a:gd name="connsiteY37" fmla="*/ 319948 h 918356"/>
              <a:gd name="connsiteX38" fmla="*/ 4616423 w 9517857"/>
              <a:gd name="connsiteY38" fmla="*/ 290914 h 918356"/>
              <a:gd name="connsiteX39" fmla="*/ 4689163 w 9517857"/>
              <a:gd name="connsiteY39" fmla="*/ 272812 h 918356"/>
              <a:gd name="connsiteX40" fmla="*/ 4783273 w 9517857"/>
              <a:gd name="connsiteY40" fmla="*/ 248463 h 918356"/>
              <a:gd name="connsiteX41" fmla="*/ 4836507 w 9517857"/>
              <a:gd name="connsiteY41" fmla="*/ 256788 h 918356"/>
              <a:gd name="connsiteX42" fmla="*/ 4892569 w 9517857"/>
              <a:gd name="connsiteY42" fmla="*/ 249933 h 918356"/>
              <a:gd name="connsiteX43" fmla="*/ 4896611 w 9517857"/>
              <a:gd name="connsiteY43" fmla="*/ 240448 h 918356"/>
              <a:gd name="connsiteX44" fmla="*/ 4917286 w 9517857"/>
              <a:gd name="connsiteY44" fmla="*/ 243659 h 918356"/>
              <a:gd name="connsiteX45" fmla="*/ 4981173 w 9517857"/>
              <a:gd name="connsiteY45" fmla="*/ 247103 h 918356"/>
              <a:gd name="connsiteX46" fmla="*/ 5060397 w 9517857"/>
              <a:gd name="connsiteY46" fmla="*/ 263688 h 918356"/>
              <a:gd name="connsiteX47" fmla="*/ 5252996 w 9517857"/>
              <a:gd name="connsiteY47" fmla="*/ 270655 h 918356"/>
              <a:gd name="connsiteX48" fmla="*/ 5358056 w 9517857"/>
              <a:gd name="connsiteY48" fmla="*/ 247248 h 918356"/>
              <a:gd name="connsiteX49" fmla="*/ 5426496 w 9517857"/>
              <a:gd name="connsiteY49" fmla="*/ 235142 h 918356"/>
              <a:gd name="connsiteX50" fmla="*/ 5497161 w 9517857"/>
              <a:gd name="connsiteY50" fmla="*/ 228808 h 918356"/>
              <a:gd name="connsiteX51" fmla="*/ 5826043 w 9517857"/>
              <a:gd name="connsiteY51" fmla="*/ 148073 h 918356"/>
              <a:gd name="connsiteX52" fmla="*/ 6007627 w 9517857"/>
              <a:gd name="connsiteY52" fmla="*/ 147126 h 918356"/>
              <a:gd name="connsiteX53" fmla="*/ 6080994 w 9517857"/>
              <a:gd name="connsiteY53" fmla="*/ 142938 h 918356"/>
              <a:gd name="connsiteX54" fmla="*/ 6194152 w 9517857"/>
              <a:gd name="connsiteY54" fmla="*/ 151772 h 918356"/>
              <a:gd name="connsiteX55" fmla="*/ 6281379 w 9517857"/>
              <a:gd name="connsiteY55" fmla="*/ 181626 h 918356"/>
              <a:gd name="connsiteX56" fmla="*/ 6489033 w 9517857"/>
              <a:gd name="connsiteY56" fmla="*/ 167648 h 918356"/>
              <a:gd name="connsiteX57" fmla="*/ 6544700 w 9517857"/>
              <a:gd name="connsiteY57" fmla="*/ 167161 h 918356"/>
              <a:gd name="connsiteX58" fmla="*/ 6648353 w 9517857"/>
              <a:gd name="connsiteY58" fmla="*/ 172250 h 918356"/>
              <a:gd name="connsiteX59" fmla="*/ 6736227 w 9517857"/>
              <a:gd name="connsiteY59" fmla="*/ 173216 h 918356"/>
              <a:gd name="connsiteX60" fmla="*/ 6977218 w 9517857"/>
              <a:gd name="connsiteY60" fmla="*/ 184289 h 918356"/>
              <a:gd name="connsiteX61" fmla="*/ 7065221 w 9517857"/>
              <a:gd name="connsiteY61" fmla="*/ 227531 h 918356"/>
              <a:gd name="connsiteX62" fmla="*/ 7358195 w 9517857"/>
              <a:gd name="connsiteY62" fmla="*/ 251740 h 918356"/>
              <a:gd name="connsiteX63" fmla="*/ 7565449 w 9517857"/>
              <a:gd name="connsiteY63" fmla="*/ 258950 h 918356"/>
              <a:gd name="connsiteX64" fmla="*/ 7599285 w 9517857"/>
              <a:gd name="connsiteY64" fmla="*/ 266021 h 918356"/>
              <a:gd name="connsiteX65" fmla="*/ 7644411 w 9517857"/>
              <a:gd name="connsiteY65" fmla="*/ 258986 h 918356"/>
              <a:gd name="connsiteX66" fmla="*/ 7825110 w 9517857"/>
              <a:gd name="connsiteY66" fmla="*/ 229109 h 918356"/>
              <a:gd name="connsiteX67" fmla="*/ 7965805 w 9517857"/>
              <a:gd name="connsiteY67" fmla="*/ 200355 h 918356"/>
              <a:gd name="connsiteX68" fmla="*/ 8147401 w 9517857"/>
              <a:gd name="connsiteY68" fmla="*/ 205617 h 918356"/>
              <a:gd name="connsiteX69" fmla="*/ 8256033 w 9517857"/>
              <a:gd name="connsiteY69" fmla="*/ 193713 h 918356"/>
              <a:gd name="connsiteX70" fmla="*/ 8410677 w 9517857"/>
              <a:gd name="connsiteY70" fmla="*/ 172167 h 918356"/>
              <a:gd name="connsiteX71" fmla="*/ 8614948 w 9517857"/>
              <a:gd name="connsiteY71" fmla="*/ 168247 h 918356"/>
              <a:gd name="connsiteX72" fmla="*/ 8715976 w 9517857"/>
              <a:gd name="connsiteY72" fmla="*/ 178374 h 918356"/>
              <a:gd name="connsiteX73" fmla="*/ 8778827 w 9517857"/>
              <a:gd name="connsiteY73" fmla="*/ 172936 h 918356"/>
              <a:gd name="connsiteX74" fmla="*/ 8855248 w 9517857"/>
              <a:gd name="connsiteY74" fmla="*/ 143149 h 918356"/>
              <a:gd name="connsiteX75" fmla="*/ 9010380 w 9517857"/>
              <a:gd name="connsiteY75" fmla="*/ 91891 h 918356"/>
              <a:gd name="connsiteX76" fmla="*/ 9110856 w 9517857"/>
              <a:gd name="connsiteY76" fmla="*/ 70997 h 918356"/>
              <a:gd name="connsiteX77" fmla="*/ 9268817 w 9517857"/>
              <a:gd name="connsiteY77" fmla="*/ 53082 h 918356"/>
              <a:gd name="connsiteX78" fmla="*/ 9316667 w 9517857"/>
              <a:gd name="connsiteY78" fmla="*/ 45047 h 918356"/>
              <a:gd name="connsiteX79" fmla="*/ 9428209 w 9517857"/>
              <a:gd name="connsiteY79" fmla="*/ 29923 h 918356"/>
              <a:gd name="connsiteX80" fmla="*/ 9488916 w 9517857"/>
              <a:gd name="connsiteY8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080994 w 9517857"/>
              <a:gd name="connsiteY52" fmla="*/ 142938 h 918356"/>
              <a:gd name="connsiteX53" fmla="*/ 6194152 w 9517857"/>
              <a:gd name="connsiteY53" fmla="*/ 151772 h 918356"/>
              <a:gd name="connsiteX54" fmla="*/ 6281379 w 9517857"/>
              <a:gd name="connsiteY54" fmla="*/ 181626 h 918356"/>
              <a:gd name="connsiteX55" fmla="*/ 6489033 w 9517857"/>
              <a:gd name="connsiteY55" fmla="*/ 167648 h 918356"/>
              <a:gd name="connsiteX56" fmla="*/ 6544700 w 9517857"/>
              <a:gd name="connsiteY56" fmla="*/ 167161 h 918356"/>
              <a:gd name="connsiteX57" fmla="*/ 6648353 w 9517857"/>
              <a:gd name="connsiteY57" fmla="*/ 172250 h 918356"/>
              <a:gd name="connsiteX58" fmla="*/ 6736227 w 9517857"/>
              <a:gd name="connsiteY58" fmla="*/ 173216 h 918356"/>
              <a:gd name="connsiteX59" fmla="*/ 6977218 w 9517857"/>
              <a:gd name="connsiteY59" fmla="*/ 184289 h 918356"/>
              <a:gd name="connsiteX60" fmla="*/ 7065221 w 9517857"/>
              <a:gd name="connsiteY60" fmla="*/ 227531 h 918356"/>
              <a:gd name="connsiteX61" fmla="*/ 7358195 w 9517857"/>
              <a:gd name="connsiteY61" fmla="*/ 251740 h 918356"/>
              <a:gd name="connsiteX62" fmla="*/ 7565449 w 9517857"/>
              <a:gd name="connsiteY62" fmla="*/ 258950 h 918356"/>
              <a:gd name="connsiteX63" fmla="*/ 7599285 w 9517857"/>
              <a:gd name="connsiteY63" fmla="*/ 266021 h 918356"/>
              <a:gd name="connsiteX64" fmla="*/ 7644411 w 9517857"/>
              <a:gd name="connsiteY64" fmla="*/ 258986 h 918356"/>
              <a:gd name="connsiteX65" fmla="*/ 7825110 w 9517857"/>
              <a:gd name="connsiteY65" fmla="*/ 229109 h 918356"/>
              <a:gd name="connsiteX66" fmla="*/ 7965805 w 9517857"/>
              <a:gd name="connsiteY66" fmla="*/ 200355 h 918356"/>
              <a:gd name="connsiteX67" fmla="*/ 8147401 w 9517857"/>
              <a:gd name="connsiteY67" fmla="*/ 205617 h 918356"/>
              <a:gd name="connsiteX68" fmla="*/ 8256033 w 9517857"/>
              <a:gd name="connsiteY68" fmla="*/ 193713 h 918356"/>
              <a:gd name="connsiteX69" fmla="*/ 8410677 w 9517857"/>
              <a:gd name="connsiteY69" fmla="*/ 172167 h 918356"/>
              <a:gd name="connsiteX70" fmla="*/ 8614948 w 9517857"/>
              <a:gd name="connsiteY70" fmla="*/ 168247 h 918356"/>
              <a:gd name="connsiteX71" fmla="*/ 8715976 w 9517857"/>
              <a:gd name="connsiteY71" fmla="*/ 178374 h 918356"/>
              <a:gd name="connsiteX72" fmla="*/ 8778827 w 9517857"/>
              <a:gd name="connsiteY72" fmla="*/ 172936 h 918356"/>
              <a:gd name="connsiteX73" fmla="*/ 8855248 w 9517857"/>
              <a:gd name="connsiteY73" fmla="*/ 143149 h 918356"/>
              <a:gd name="connsiteX74" fmla="*/ 9010380 w 9517857"/>
              <a:gd name="connsiteY74" fmla="*/ 91891 h 918356"/>
              <a:gd name="connsiteX75" fmla="*/ 9110856 w 9517857"/>
              <a:gd name="connsiteY75" fmla="*/ 70997 h 918356"/>
              <a:gd name="connsiteX76" fmla="*/ 9268817 w 9517857"/>
              <a:gd name="connsiteY76" fmla="*/ 53082 h 918356"/>
              <a:gd name="connsiteX77" fmla="*/ 9316667 w 9517857"/>
              <a:gd name="connsiteY77" fmla="*/ 45047 h 918356"/>
              <a:gd name="connsiteX78" fmla="*/ 9428209 w 9517857"/>
              <a:gd name="connsiteY78" fmla="*/ 29923 h 918356"/>
              <a:gd name="connsiteX79" fmla="*/ 9488916 w 9517857"/>
              <a:gd name="connsiteY7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410677 w 9517857"/>
              <a:gd name="connsiteY68" fmla="*/ 172167 h 918356"/>
              <a:gd name="connsiteX69" fmla="*/ 8614948 w 9517857"/>
              <a:gd name="connsiteY69" fmla="*/ 168247 h 918356"/>
              <a:gd name="connsiteX70" fmla="*/ 8715976 w 9517857"/>
              <a:gd name="connsiteY70" fmla="*/ 178374 h 918356"/>
              <a:gd name="connsiteX71" fmla="*/ 8778827 w 9517857"/>
              <a:gd name="connsiteY71" fmla="*/ 172936 h 918356"/>
              <a:gd name="connsiteX72" fmla="*/ 8855248 w 9517857"/>
              <a:gd name="connsiteY72" fmla="*/ 143149 h 918356"/>
              <a:gd name="connsiteX73" fmla="*/ 9010380 w 9517857"/>
              <a:gd name="connsiteY73" fmla="*/ 91891 h 918356"/>
              <a:gd name="connsiteX74" fmla="*/ 9110856 w 9517857"/>
              <a:gd name="connsiteY74" fmla="*/ 70997 h 918356"/>
              <a:gd name="connsiteX75" fmla="*/ 9268817 w 9517857"/>
              <a:gd name="connsiteY75" fmla="*/ 53082 h 918356"/>
              <a:gd name="connsiteX76" fmla="*/ 9316667 w 9517857"/>
              <a:gd name="connsiteY76" fmla="*/ 45047 h 918356"/>
              <a:gd name="connsiteX77" fmla="*/ 9428209 w 9517857"/>
              <a:gd name="connsiteY77" fmla="*/ 29923 h 918356"/>
              <a:gd name="connsiteX78" fmla="*/ 9488916 w 9517857"/>
              <a:gd name="connsiteY7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896611 w 9517857"/>
              <a:gd name="connsiteY40" fmla="*/ 240448 h 918356"/>
              <a:gd name="connsiteX41" fmla="*/ 4917286 w 9517857"/>
              <a:gd name="connsiteY41" fmla="*/ 243659 h 918356"/>
              <a:gd name="connsiteX42" fmla="*/ 4981173 w 9517857"/>
              <a:gd name="connsiteY42" fmla="*/ 247103 h 918356"/>
              <a:gd name="connsiteX43" fmla="*/ 5060397 w 9517857"/>
              <a:gd name="connsiteY43" fmla="*/ 263688 h 918356"/>
              <a:gd name="connsiteX44" fmla="*/ 5252996 w 9517857"/>
              <a:gd name="connsiteY44" fmla="*/ 270655 h 918356"/>
              <a:gd name="connsiteX45" fmla="*/ 5358056 w 9517857"/>
              <a:gd name="connsiteY45" fmla="*/ 247248 h 918356"/>
              <a:gd name="connsiteX46" fmla="*/ 5426496 w 9517857"/>
              <a:gd name="connsiteY46" fmla="*/ 235142 h 918356"/>
              <a:gd name="connsiteX47" fmla="*/ 5497161 w 9517857"/>
              <a:gd name="connsiteY47" fmla="*/ 228808 h 918356"/>
              <a:gd name="connsiteX48" fmla="*/ 5826043 w 9517857"/>
              <a:gd name="connsiteY48" fmla="*/ 148073 h 918356"/>
              <a:gd name="connsiteX49" fmla="*/ 6007627 w 9517857"/>
              <a:gd name="connsiteY49" fmla="*/ 147126 h 918356"/>
              <a:gd name="connsiteX50" fmla="*/ 6194152 w 9517857"/>
              <a:gd name="connsiteY50" fmla="*/ 151772 h 918356"/>
              <a:gd name="connsiteX51" fmla="*/ 6281379 w 9517857"/>
              <a:gd name="connsiteY51" fmla="*/ 181626 h 918356"/>
              <a:gd name="connsiteX52" fmla="*/ 6489033 w 9517857"/>
              <a:gd name="connsiteY52" fmla="*/ 167648 h 918356"/>
              <a:gd name="connsiteX53" fmla="*/ 6544700 w 9517857"/>
              <a:gd name="connsiteY53" fmla="*/ 167161 h 918356"/>
              <a:gd name="connsiteX54" fmla="*/ 6648353 w 9517857"/>
              <a:gd name="connsiteY54" fmla="*/ 172250 h 918356"/>
              <a:gd name="connsiteX55" fmla="*/ 6736227 w 9517857"/>
              <a:gd name="connsiteY55" fmla="*/ 173216 h 918356"/>
              <a:gd name="connsiteX56" fmla="*/ 6977218 w 9517857"/>
              <a:gd name="connsiteY56" fmla="*/ 184289 h 918356"/>
              <a:gd name="connsiteX57" fmla="*/ 7065221 w 9517857"/>
              <a:gd name="connsiteY57" fmla="*/ 227531 h 918356"/>
              <a:gd name="connsiteX58" fmla="*/ 7358195 w 9517857"/>
              <a:gd name="connsiteY58" fmla="*/ 251740 h 918356"/>
              <a:gd name="connsiteX59" fmla="*/ 7565449 w 9517857"/>
              <a:gd name="connsiteY59" fmla="*/ 258950 h 918356"/>
              <a:gd name="connsiteX60" fmla="*/ 7599285 w 9517857"/>
              <a:gd name="connsiteY60" fmla="*/ 266021 h 918356"/>
              <a:gd name="connsiteX61" fmla="*/ 7644411 w 9517857"/>
              <a:gd name="connsiteY61" fmla="*/ 258986 h 918356"/>
              <a:gd name="connsiteX62" fmla="*/ 7965805 w 9517857"/>
              <a:gd name="connsiteY62" fmla="*/ 200355 h 918356"/>
              <a:gd name="connsiteX63" fmla="*/ 8147401 w 9517857"/>
              <a:gd name="connsiteY63" fmla="*/ 205617 h 918356"/>
              <a:gd name="connsiteX64" fmla="*/ 8256033 w 9517857"/>
              <a:gd name="connsiteY64" fmla="*/ 193713 h 918356"/>
              <a:gd name="connsiteX65" fmla="*/ 8614948 w 9517857"/>
              <a:gd name="connsiteY65" fmla="*/ 168247 h 918356"/>
              <a:gd name="connsiteX66" fmla="*/ 8715976 w 9517857"/>
              <a:gd name="connsiteY66" fmla="*/ 178374 h 918356"/>
              <a:gd name="connsiteX67" fmla="*/ 8778827 w 9517857"/>
              <a:gd name="connsiteY67" fmla="*/ 172936 h 918356"/>
              <a:gd name="connsiteX68" fmla="*/ 8855248 w 9517857"/>
              <a:gd name="connsiteY68" fmla="*/ 143149 h 918356"/>
              <a:gd name="connsiteX69" fmla="*/ 9010380 w 9517857"/>
              <a:gd name="connsiteY69" fmla="*/ 91891 h 918356"/>
              <a:gd name="connsiteX70" fmla="*/ 9110856 w 9517857"/>
              <a:gd name="connsiteY70" fmla="*/ 70997 h 918356"/>
              <a:gd name="connsiteX71" fmla="*/ 9268817 w 9517857"/>
              <a:gd name="connsiteY71" fmla="*/ 53082 h 918356"/>
              <a:gd name="connsiteX72" fmla="*/ 9316667 w 9517857"/>
              <a:gd name="connsiteY72" fmla="*/ 45047 h 918356"/>
              <a:gd name="connsiteX73" fmla="*/ 9428209 w 9517857"/>
              <a:gd name="connsiteY73" fmla="*/ 29923 h 918356"/>
              <a:gd name="connsiteX74" fmla="*/ 9488916 w 9517857"/>
              <a:gd name="connsiteY7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917286 w 9517857"/>
              <a:gd name="connsiteY40" fmla="*/ 243659 h 918356"/>
              <a:gd name="connsiteX41" fmla="*/ 4981173 w 9517857"/>
              <a:gd name="connsiteY41" fmla="*/ 247103 h 918356"/>
              <a:gd name="connsiteX42" fmla="*/ 5060397 w 9517857"/>
              <a:gd name="connsiteY42" fmla="*/ 263688 h 918356"/>
              <a:gd name="connsiteX43" fmla="*/ 5252996 w 9517857"/>
              <a:gd name="connsiteY43" fmla="*/ 270655 h 918356"/>
              <a:gd name="connsiteX44" fmla="*/ 5358056 w 9517857"/>
              <a:gd name="connsiteY44" fmla="*/ 247248 h 918356"/>
              <a:gd name="connsiteX45" fmla="*/ 5426496 w 9517857"/>
              <a:gd name="connsiteY45" fmla="*/ 235142 h 918356"/>
              <a:gd name="connsiteX46" fmla="*/ 5497161 w 9517857"/>
              <a:gd name="connsiteY46" fmla="*/ 228808 h 918356"/>
              <a:gd name="connsiteX47" fmla="*/ 5826043 w 9517857"/>
              <a:gd name="connsiteY47" fmla="*/ 148073 h 918356"/>
              <a:gd name="connsiteX48" fmla="*/ 6007627 w 9517857"/>
              <a:gd name="connsiteY48" fmla="*/ 147126 h 918356"/>
              <a:gd name="connsiteX49" fmla="*/ 6194152 w 9517857"/>
              <a:gd name="connsiteY49" fmla="*/ 151772 h 918356"/>
              <a:gd name="connsiteX50" fmla="*/ 6281379 w 9517857"/>
              <a:gd name="connsiteY50" fmla="*/ 181626 h 918356"/>
              <a:gd name="connsiteX51" fmla="*/ 6489033 w 9517857"/>
              <a:gd name="connsiteY51" fmla="*/ 167648 h 918356"/>
              <a:gd name="connsiteX52" fmla="*/ 6544700 w 9517857"/>
              <a:gd name="connsiteY52" fmla="*/ 167161 h 918356"/>
              <a:gd name="connsiteX53" fmla="*/ 6648353 w 9517857"/>
              <a:gd name="connsiteY53" fmla="*/ 172250 h 918356"/>
              <a:gd name="connsiteX54" fmla="*/ 6736227 w 9517857"/>
              <a:gd name="connsiteY54" fmla="*/ 173216 h 918356"/>
              <a:gd name="connsiteX55" fmla="*/ 6977218 w 9517857"/>
              <a:gd name="connsiteY55" fmla="*/ 184289 h 918356"/>
              <a:gd name="connsiteX56" fmla="*/ 7065221 w 9517857"/>
              <a:gd name="connsiteY56" fmla="*/ 227531 h 918356"/>
              <a:gd name="connsiteX57" fmla="*/ 7358195 w 9517857"/>
              <a:gd name="connsiteY57" fmla="*/ 251740 h 918356"/>
              <a:gd name="connsiteX58" fmla="*/ 7565449 w 9517857"/>
              <a:gd name="connsiteY58" fmla="*/ 258950 h 918356"/>
              <a:gd name="connsiteX59" fmla="*/ 7599285 w 9517857"/>
              <a:gd name="connsiteY59" fmla="*/ 266021 h 918356"/>
              <a:gd name="connsiteX60" fmla="*/ 7644411 w 9517857"/>
              <a:gd name="connsiteY60" fmla="*/ 258986 h 918356"/>
              <a:gd name="connsiteX61" fmla="*/ 7965805 w 9517857"/>
              <a:gd name="connsiteY61" fmla="*/ 200355 h 918356"/>
              <a:gd name="connsiteX62" fmla="*/ 8147401 w 9517857"/>
              <a:gd name="connsiteY62" fmla="*/ 205617 h 918356"/>
              <a:gd name="connsiteX63" fmla="*/ 8256033 w 9517857"/>
              <a:gd name="connsiteY63" fmla="*/ 193713 h 918356"/>
              <a:gd name="connsiteX64" fmla="*/ 8614948 w 9517857"/>
              <a:gd name="connsiteY64" fmla="*/ 168247 h 918356"/>
              <a:gd name="connsiteX65" fmla="*/ 8715976 w 9517857"/>
              <a:gd name="connsiteY65" fmla="*/ 178374 h 918356"/>
              <a:gd name="connsiteX66" fmla="*/ 8778827 w 9517857"/>
              <a:gd name="connsiteY66" fmla="*/ 172936 h 918356"/>
              <a:gd name="connsiteX67" fmla="*/ 8855248 w 9517857"/>
              <a:gd name="connsiteY67" fmla="*/ 143149 h 918356"/>
              <a:gd name="connsiteX68" fmla="*/ 9010380 w 9517857"/>
              <a:gd name="connsiteY68" fmla="*/ 91891 h 918356"/>
              <a:gd name="connsiteX69" fmla="*/ 9110856 w 9517857"/>
              <a:gd name="connsiteY69" fmla="*/ 70997 h 918356"/>
              <a:gd name="connsiteX70" fmla="*/ 9268817 w 9517857"/>
              <a:gd name="connsiteY70" fmla="*/ 53082 h 918356"/>
              <a:gd name="connsiteX71" fmla="*/ 9316667 w 9517857"/>
              <a:gd name="connsiteY71" fmla="*/ 45047 h 918356"/>
              <a:gd name="connsiteX72" fmla="*/ 9428209 w 9517857"/>
              <a:gd name="connsiteY72" fmla="*/ 29923 h 918356"/>
              <a:gd name="connsiteX73" fmla="*/ 9488916 w 9517857"/>
              <a:gd name="connsiteY7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17286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08371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349632 w 9517857"/>
              <a:gd name="connsiteY28" fmla="*/ 432583 h 918356"/>
              <a:gd name="connsiteX29" fmla="*/ 3479593 w 9517857"/>
              <a:gd name="connsiteY29" fmla="*/ 390437 h 918356"/>
              <a:gd name="connsiteX30" fmla="*/ 3651428 w 9517857"/>
              <a:gd name="connsiteY30" fmla="*/ 361807 h 918356"/>
              <a:gd name="connsiteX31" fmla="*/ 3844133 w 9517857"/>
              <a:gd name="connsiteY31" fmla="*/ 360648 h 918356"/>
              <a:gd name="connsiteX32" fmla="*/ 3933803 w 9517857"/>
              <a:gd name="connsiteY32" fmla="*/ 357315 h 918356"/>
              <a:gd name="connsiteX33" fmla="*/ 4266740 w 9517857"/>
              <a:gd name="connsiteY33" fmla="*/ 361454 h 918356"/>
              <a:gd name="connsiteX34" fmla="*/ 4512664 w 9517857"/>
              <a:gd name="connsiteY34" fmla="*/ 319948 h 918356"/>
              <a:gd name="connsiteX35" fmla="*/ 4616423 w 9517857"/>
              <a:gd name="connsiteY35" fmla="*/ 290914 h 918356"/>
              <a:gd name="connsiteX36" fmla="*/ 4689163 w 9517857"/>
              <a:gd name="connsiteY36" fmla="*/ 272812 h 918356"/>
              <a:gd name="connsiteX37" fmla="*/ 4783273 w 9517857"/>
              <a:gd name="connsiteY37" fmla="*/ 248463 h 918356"/>
              <a:gd name="connsiteX38" fmla="*/ 4908371 w 9517857"/>
              <a:gd name="connsiteY38" fmla="*/ 243659 h 918356"/>
              <a:gd name="connsiteX39" fmla="*/ 4981173 w 9517857"/>
              <a:gd name="connsiteY39" fmla="*/ 247103 h 918356"/>
              <a:gd name="connsiteX40" fmla="*/ 5060397 w 9517857"/>
              <a:gd name="connsiteY40" fmla="*/ 263688 h 918356"/>
              <a:gd name="connsiteX41" fmla="*/ 5252996 w 9517857"/>
              <a:gd name="connsiteY41" fmla="*/ 270655 h 918356"/>
              <a:gd name="connsiteX42" fmla="*/ 5358056 w 9517857"/>
              <a:gd name="connsiteY42" fmla="*/ 247248 h 918356"/>
              <a:gd name="connsiteX43" fmla="*/ 5426496 w 9517857"/>
              <a:gd name="connsiteY43" fmla="*/ 235142 h 918356"/>
              <a:gd name="connsiteX44" fmla="*/ 5497161 w 9517857"/>
              <a:gd name="connsiteY44" fmla="*/ 228808 h 918356"/>
              <a:gd name="connsiteX45" fmla="*/ 5826043 w 9517857"/>
              <a:gd name="connsiteY45" fmla="*/ 148073 h 918356"/>
              <a:gd name="connsiteX46" fmla="*/ 6007627 w 9517857"/>
              <a:gd name="connsiteY46" fmla="*/ 147126 h 918356"/>
              <a:gd name="connsiteX47" fmla="*/ 6194152 w 9517857"/>
              <a:gd name="connsiteY47" fmla="*/ 151772 h 918356"/>
              <a:gd name="connsiteX48" fmla="*/ 6281379 w 9517857"/>
              <a:gd name="connsiteY48" fmla="*/ 181626 h 918356"/>
              <a:gd name="connsiteX49" fmla="*/ 6489033 w 9517857"/>
              <a:gd name="connsiteY49" fmla="*/ 167648 h 918356"/>
              <a:gd name="connsiteX50" fmla="*/ 6544700 w 9517857"/>
              <a:gd name="connsiteY50" fmla="*/ 167161 h 918356"/>
              <a:gd name="connsiteX51" fmla="*/ 6648353 w 9517857"/>
              <a:gd name="connsiteY51" fmla="*/ 172250 h 918356"/>
              <a:gd name="connsiteX52" fmla="*/ 6736227 w 9517857"/>
              <a:gd name="connsiteY52" fmla="*/ 173216 h 918356"/>
              <a:gd name="connsiteX53" fmla="*/ 6977218 w 9517857"/>
              <a:gd name="connsiteY53" fmla="*/ 184289 h 918356"/>
              <a:gd name="connsiteX54" fmla="*/ 7065221 w 9517857"/>
              <a:gd name="connsiteY54" fmla="*/ 227531 h 918356"/>
              <a:gd name="connsiteX55" fmla="*/ 7358195 w 9517857"/>
              <a:gd name="connsiteY55" fmla="*/ 251740 h 918356"/>
              <a:gd name="connsiteX56" fmla="*/ 7565449 w 9517857"/>
              <a:gd name="connsiteY56" fmla="*/ 258950 h 918356"/>
              <a:gd name="connsiteX57" fmla="*/ 7599285 w 9517857"/>
              <a:gd name="connsiteY57" fmla="*/ 266021 h 918356"/>
              <a:gd name="connsiteX58" fmla="*/ 7644411 w 9517857"/>
              <a:gd name="connsiteY58" fmla="*/ 258986 h 918356"/>
              <a:gd name="connsiteX59" fmla="*/ 7965805 w 9517857"/>
              <a:gd name="connsiteY59" fmla="*/ 200355 h 918356"/>
              <a:gd name="connsiteX60" fmla="*/ 8147401 w 9517857"/>
              <a:gd name="connsiteY60" fmla="*/ 205617 h 918356"/>
              <a:gd name="connsiteX61" fmla="*/ 8256033 w 9517857"/>
              <a:gd name="connsiteY61" fmla="*/ 193713 h 918356"/>
              <a:gd name="connsiteX62" fmla="*/ 8614948 w 9517857"/>
              <a:gd name="connsiteY62" fmla="*/ 168247 h 918356"/>
              <a:gd name="connsiteX63" fmla="*/ 8715976 w 9517857"/>
              <a:gd name="connsiteY63" fmla="*/ 178374 h 918356"/>
              <a:gd name="connsiteX64" fmla="*/ 8778827 w 9517857"/>
              <a:gd name="connsiteY64" fmla="*/ 172936 h 918356"/>
              <a:gd name="connsiteX65" fmla="*/ 8855248 w 9517857"/>
              <a:gd name="connsiteY65" fmla="*/ 143149 h 918356"/>
              <a:gd name="connsiteX66" fmla="*/ 9010380 w 9517857"/>
              <a:gd name="connsiteY66" fmla="*/ 91891 h 918356"/>
              <a:gd name="connsiteX67" fmla="*/ 9110856 w 9517857"/>
              <a:gd name="connsiteY67" fmla="*/ 70997 h 918356"/>
              <a:gd name="connsiteX68" fmla="*/ 9268817 w 9517857"/>
              <a:gd name="connsiteY68" fmla="*/ 53082 h 918356"/>
              <a:gd name="connsiteX69" fmla="*/ 9316667 w 9517857"/>
              <a:gd name="connsiteY69" fmla="*/ 45047 h 918356"/>
              <a:gd name="connsiteX70" fmla="*/ 9428209 w 9517857"/>
              <a:gd name="connsiteY70" fmla="*/ 29923 h 918356"/>
              <a:gd name="connsiteX71" fmla="*/ 9488916 w 9517857"/>
              <a:gd name="connsiteY7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5060397 w 9517857"/>
              <a:gd name="connsiteY35" fmla="*/ 263688 h 918356"/>
              <a:gd name="connsiteX36" fmla="*/ 5252996 w 9517857"/>
              <a:gd name="connsiteY36" fmla="*/ 270655 h 918356"/>
              <a:gd name="connsiteX37" fmla="*/ 5358056 w 9517857"/>
              <a:gd name="connsiteY37" fmla="*/ 247248 h 918356"/>
              <a:gd name="connsiteX38" fmla="*/ 5426496 w 9517857"/>
              <a:gd name="connsiteY38" fmla="*/ 235142 h 918356"/>
              <a:gd name="connsiteX39" fmla="*/ 5497161 w 9517857"/>
              <a:gd name="connsiteY39" fmla="*/ 228808 h 918356"/>
              <a:gd name="connsiteX40" fmla="*/ 5826043 w 9517857"/>
              <a:gd name="connsiteY40" fmla="*/ 148073 h 918356"/>
              <a:gd name="connsiteX41" fmla="*/ 6007627 w 9517857"/>
              <a:gd name="connsiteY41" fmla="*/ 147126 h 918356"/>
              <a:gd name="connsiteX42" fmla="*/ 6194152 w 9517857"/>
              <a:gd name="connsiteY42" fmla="*/ 151772 h 918356"/>
              <a:gd name="connsiteX43" fmla="*/ 6281379 w 9517857"/>
              <a:gd name="connsiteY43" fmla="*/ 181626 h 918356"/>
              <a:gd name="connsiteX44" fmla="*/ 6489033 w 9517857"/>
              <a:gd name="connsiteY44" fmla="*/ 167648 h 918356"/>
              <a:gd name="connsiteX45" fmla="*/ 6544700 w 9517857"/>
              <a:gd name="connsiteY45" fmla="*/ 167161 h 918356"/>
              <a:gd name="connsiteX46" fmla="*/ 6648353 w 9517857"/>
              <a:gd name="connsiteY46" fmla="*/ 172250 h 918356"/>
              <a:gd name="connsiteX47" fmla="*/ 6736227 w 9517857"/>
              <a:gd name="connsiteY47" fmla="*/ 173216 h 918356"/>
              <a:gd name="connsiteX48" fmla="*/ 6977218 w 9517857"/>
              <a:gd name="connsiteY48" fmla="*/ 184289 h 918356"/>
              <a:gd name="connsiteX49" fmla="*/ 7065221 w 9517857"/>
              <a:gd name="connsiteY49" fmla="*/ 227531 h 918356"/>
              <a:gd name="connsiteX50" fmla="*/ 7358195 w 9517857"/>
              <a:gd name="connsiteY50" fmla="*/ 251740 h 918356"/>
              <a:gd name="connsiteX51" fmla="*/ 7565449 w 9517857"/>
              <a:gd name="connsiteY51" fmla="*/ 258950 h 918356"/>
              <a:gd name="connsiteX52" fmla="*/ 7599285 w 9517857"/>
              <a:gd name="connsiteY52" fmla="*/ 266021 h 918356"/>
              <a:gd name="connsiteX53" fmla="*/ 7644411 w 9517857"/>
              <a:gd name="connsiteY53" fmla="*/ 258986 h 918356"/>
              <a:gd name="connsiteX54" fmla="*/ 7965805 w 9517857"/>
              <a:gd name="connsiteY54" fmla="*/ 200355 h 918356"/>
              <a:gd name="connsiteX55" fmla="*/ 8147401 w 9517857"/>
              <a:gd name="connsiteY55" fmla="*/ 205617 h 918356"/>
              <a:gd name="connsiteX56" fmla="*/ 8256033 w 9517857"/>
              <a:gd name="connsiteY56" fmla="*/ 193713 h 918356"/>
              <a:gd name="connsiteX57" fmla="*/ 8614948 w 9517857"/>
              <a:gd name="connsiteY57" fmla="*/ 168247 h 918356"/>
              <a:gd name="connsiteX58" fmla="*/ 8715976 w 9517857"/>
              <a:gd name="connsiteY58" fmla="*/ 178374 h 918356"/>
              <a:gd name="connsiteX59" fmla="*/ 8778827 w 9517857"/>
              <a:gd name="connsiteY59" fmla="*/ 172936 h 918356"/>
              <a:gd name="connsiteX60" fmla="*/ 8855248 w 9517857"/>
              <a:gd name="connsiteY60" fmla="*/ 143149 h 918356"/>
              <a:gd name="connsiteX61" fmla="*/ 9010380 w 9517857"/>
              <a:gd name="connsiteY61" fmla="*/ 91891 h 918356"/>
              <a:gd name="connsiteX62" fmla="*/ 9110856 w 9517857"/>
              <a:gd name="connsiteY62" fmla="*/ 70997 h 918356"/>
              <a:gd name="connsiteX63" fmla="*/ 9268817 w 9517857"/>
              <a:gd name="connsiteY63" fmla="*/ 53082 h 918356"/>
              <a:gd name="connsiteX64" fmla="*/ 9316667 w 9517857"/>
              <a:gd name="connsiteY64" fmla="*/ 45047 h 918356"/>
              <a:gd name="connsiteX65" fmla="*/ 9428209 w 9517857"/>
              <a:gd name="connsiteY65" fmla="*/ 29923 h 918356"/>
              <a:gd name="connsiteX66" fmla="*/ 9488916 w 9517857"/>
              <a:gd name="connsiteY6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65449 w 9517857"/>
              <a:gd name="connsiteY50" fmla="*/ 258950 h 918356"/>
              <a:gd name="connsiteX51" fmla="*/ 7599285 w 9517857"/>
              <a:gd name="connsiteY51" fmla="*/ 266021 h 918356"/>
              <a:gd name="connsiteX52" fmla="*/ 7644411 w 9517857"/>
              <a:gd name="connsiteY52" fmla="*/ 258986 h 918356"/>
              <a:gd name="connsiteX53" fmla="*/ 7965805 w 9517857"/>
              <a:gd name="connsiteY53" fmla="*/ 200355 h 918356"/>
              <a:gd name="connsiteX54" fmla="*/ 8147401 w 9517857"/>
              <a:gd name="connsiteY54" fmla="*/ 205617 h 918356"/>
              <a:gd name="connsiteX55" fmla="*/ 8256033 w 9517857"/>
              <a:gd name="connsiteY55" fmla="*/ 193713 h 918356"/>
              <a:gd name="connsiteX56" fmla="*/ 8614948 w 9517857"/>
              <a:gd name="connsiteY56" fmla="*/ 168247 h 918356"/>
              <a:gd name="connsiteX57" fmla="*/ 8715976 w 9517857"/>
              <a:gd name="connsiteY57" fmla="*/ 178374 h 918356"/>
              <a:gd name="connsiteX58" fmla="*/ 8778827 w 9517857"/>
              <a:gd name="connsiteY58" fmla="*/ 172936 h 918356"/>
              <a:gd name="connsiteX59" fmla="*/ 8855248 w 9517857"/>
              <a:gd name="connsiteY59" fmla="*/ 143149 h 918356"/>
              <a:gd name="connsiteX60" fmla="*/ 9010380 w 9517857"/>
              <a:gd name="connsiteY60" fmla="*/ 91891 h 918356"/>
              <a:gd name="connsiteX61" fmla="*/ 9110856 w 9517857"/>
              <a:gd name="connsiteY61" fmla="*/ 70997 h 918356"/>
              <a:gd name="connsiteX62" fmla="*/ 9268817 w 9517857"/>
              <a:gd name="connsiteY62" fmla="*/ 53082 h 918356"/>
              <a:gd name="connsiteX63" fmla="*/ 9316667 w 9517857"/>
              <a:gd name="connsiteY63" fmla="*/ 45047 h 918356"/>
              <a:gd name="connsiteX64" fmla="*/ 9428209 w 9517857"/>
              <a:gd name="connsiteY64" fmla="*/ 29923 h 918356"/>
              <a:gd name="connsiteX65" fmla="*/ 9488916 w 9517857"/>
              <a:gd name="connsiteY6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33497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517857" h="918356">
                <a:moveTo>
                  <a:pt x="9488916" y="0"/>
                </a:moveTo>
                <a:cubicBezTo>
                  <a:pt x="9488916" y="4"/>
                  <a:pt x="9517857" y="8"/>
                  <a:pt x="9517857" y="12"/>
                </a:cubicBez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43787" y="896774"/>
                  <a:pt x="165164" y="876200"/>
                  <a:pt x="275005" y="823579"/>
                </a:cubicBezTo>
                <a:cubicBezTo>
                  <a:pt x="303983" y="822437"/>
                  <a:pt x="463362" y="797521"/>
                  <a:pt x="587824" y="798195"/>
                </a:cubicBezTo>
                <a:cubicBezTo>
                  <a:pt x="671820" y="782014"/>
                  <a:pt x="709249" y="756211"/>
                  <a:pt x="752936" y="742843"/>
                </a:cubicBezTo>
                <a:cubicBezTo>
                  <a:pt x="753143" y="742108"/>
                  <a:pt x="855524" y="731802"/>
                  <a:pt x="855732" y="731068"/>
                </a:cubicBezTo>
                <a:lnTo>
                  <a:pt x="901402" y="72904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142754" y="725374"/>
                </a:lnTo>
                <a:cubicBezTo>
                  <a:pt x="1161934" y="741488"/>
                  <a:pt x="1192998" y="730741"/>
                  <a:pt x="1218120" y="713280"/>
                </a:cubicBezTo>
                <a:cubicBezTo>
                  <a:pt x="1288137" y="728145"/>
                  <a:pt x="1441266" y="703136"/>
                  <a:pt x="1580688" y="693697"/>
                </a:cubicBezTo>
                <a:cubicBezTo>
                  <a:pt x="1690220" y="687940"/>
                  <a:pt x="1953329" y="686327"/>
                  <a:pt x="2054652" y="656648"/>
                </a:cubicBezTo>
                <a:cubicBezTo>
                  <a:pt x="2197919" y="640009"/>
                  <a:pt x="2242213" y="602231"/>
                  <a:pt x="2440292" y="593862"/>
                </a:cubicBezTo>
                <a:cubicBezTo>
                  <a:pt x="2498054" y="570795"/>
                  <a:pt x="2487814" y="582373"/>
                  <a:pt x="2547829" y="566150"/>
                </a:cubicBezTo>
                <a:cubicBezTo>
                  <a:pt x="2590063" y="560511"/>
                  <a:pt x="2663785" y="562604"/>
                  <a:pt x="2693698" y="560029"/>
                </a:cubicBezTo>
                <a:lnTo>
                  <a:pt x="2727306" y="550698"/>
                </a:lnTo>
                <a:cubicBezTo>
                  <a:pt x="2848692" y="554400"/>
                  <a:pt x="2958192" y="511095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68071" y="460774"/>
                  <a:pt x="3306712" y="445937"/>
                  <a:pt x="3349632" y="432583"/>
                </a:cubicBezTo>
                <a:cubicBezTo>
                  <a:pt x="3395846" y="408723"/>
                  <a:pt x="3413121" y="424108"/>
                  <a:pt x="3479593" y="390437"/>
                </a:cubicBezTo>
                <a:cubicBezTo>
                  <a:pt x="3529028" y="395323"/>
                  <a:pt x="3558345" y="374635"/>
                  <a:pt x="3651428" y="361807"/>
                </a:cubicBezTo>
                <a:cubicBezTo>
                  <a:pt x="3712185" y="356842"/>
                  <a:pt x="3797071" y="361397"/>
                  <a:pt x="3844133" y="360648"/>
                </a:cubicBezTo>
                <a:cubicBezTo>
                  <a:pt x="3874763" y="358421"/>
                  <a:pt x="3894424" y="355381"/>
                  <a:pt x="3933803" y="357315"/>
                </a:cubicBezTo>
                <a:cubicBezTo>
                  <a:pt x="4070513" y="389944"/>
                  <a:pt x="4159924" y="363190"/>
                  <a:pt x="4266740" y="361454"/>
                </a:cubicBezTo>
                <a:cubicBezTo>
                  <a:pt x="4363217" y="355226"/>
                  <a:pt x="4418727" y="331705"/>
                  <a:pt x="4512664" y="319948"/>
                </a:cubicBezTo>
                <a:cubicBezTo>
                  <a:pt x="4570011" y="315138"/>
                  <a:pt x="4557768" y="315381"/>
                  <a:pt x="4616423" y="290914"/>
                </a:cubicBezTo>
                <a:cubicBezTo>
                  <a:pt x="4661524" y="279000"/>
                  <a:pt x="4734615" y="256339"/>
                  <a:pt x="4783273" y="248463"/>
                </a:cubicBezTo>
                <a:cubicBezTo>
                  <a:pt x="4821293" y="243604"/>
                  <a:pt x="4827846" y="257317"/>
                  <a:pt x="4908371" y="243659"/>
                </a:cubicBezTo>
                <a:cubicBezTo>
                  <a:pt x="4986658" y="247358"/>
                  <a:pt x="5178049" y="283488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08968" y="179307"/>
                  <a:pt x="5723211" y="165860"/>
                  <a:pt x="5826043" y="148073"/>
                </a:cubicBezTo>
                <a:cubicBezTo>
                  <a:pt x="5943127" y="133166"/>
                  <a:pt x="5887129" y="193078"/>
                  <a:pt x="6007627" y="147126"/>
                </a:cubicBezTo>
                <a:cubicBezTo>
                  <a:pt x="6068978" y="147742"/>
                  <a:pt x="6148527" y="146022"/>
                  <a:pt x="6194152" y="151772"/>
                </a:cubicBezTo>
                <a:cubicBezTo>
                  <a:pt x="6222009" y="167972"/>
                  <a:pt x="6263706" y="156680"/>
                  <a:pt x="6281379" y="181626"/>
                </a:cubicBezTo>
                <a:cubicBezTo>
                  <a:pt x="6323773" y="183727"/>
                  <a:pt x="6445146" y="170059"/>
                  <a:pt x="6489033" y="167648"/>
                </a:cubicBezTo>
                <a:cubicBezTo>
                  <a:pt x="6545473" y="165758"/>
                  <a:pt x="6493438" y="156983"/>
                  <a:pt x="6544700" y="167161"/>
                </a:cubicBezTo>
                <a:cubicBezTo>
                  <a:pt x="6608542" y="169179"/>
                  <a:pt x="6633758" y="161125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1725" y="216289"/>
                  <a:pt x="7065221" y="227531"/>
                </a:cubicBezTo>
                <a:cubicBezTo>
                  <a:pt x="7128717" y="238773"/>
                  <a:pt x="7283197" y="241480"/>
                  <a:pt x="7358195" y="251740"/>
                </a:cubicBezTo>
                <a:cubicBezTo>
                  <a:pt x="7482863" y="251440"/>
                  <a:pt x="7483241" y="278242"/>
                  <a:pt x="7599285" y="266021"/>
                </a:cubicBezTo>
                <a:cubicBezTo>
                  <a:pt x="7611616" y="262940"/>
                  <a:pt x="7602325" y="281791"/>
                  <a:pt x="7644411" y="258986"/>
                </a:cubicBezTo>
                <a:cubicBezTo>
                  <a:pt x="7708470" y="261472"/>
                  <a:pt x="7881974" y="209250"/>
                  <a:pt x="7965805" y="200355"/>
                </a:cubicBezTo>
                <a:cubicBezTo>
                  <a:pt x="8039440" y="22368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33957" y="187485"/>
                  <a:pt x="8410522" y="174161"/>
                  <a:pt x="8614948" y="168247"/>
                </a:cubicBezTo>
                <a:cubicBezTo>
                  <a:pt x="8643157" y="17352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806309" y="165993"/>
                  <a:pt x="8813197" y="165802"/>
                  <a:pt x="8855248" y="143149"/>
                </a:cubicBezTo>
                <a:cubicBezTo>
                  <a:pt x="8915094" y="111285"/>
                  <a:pt x="8990027" y="124198"/>
                  <a:pt x="9010380" y="91891"/>
                </a:cubicBezTo>
                <a:cubicBezTo>
                  <a:pt x="9027103" y="89553"/>
                  <a:pt x="9092266" y="72386"/>
                  <a:pt x="9110856" y="70997"/>
                </a:cubicBezTo>
                <a:cubicBezTo>
                  <a:pt x="9153978" y="71359"/>
                  <a:pt x="9209809" y="53285"/>
                  <a:pt x="9268817" y="53082"/>
                </a:cubicBezTo>
                <a:cubicBezTo>
                  <a:pt x="9279136" y="58888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lnTo>
                  <a:pt x="9488916" y="0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FFF1E-B581-2418-350F-A5021699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71" y="908471"/>
            <a:ext cx="10287000" cy="7675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Hourly Definitions at Job Actions View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6BCCDD8-7E94-D3D0-8B7E-E78B7A05D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71" y="2785533"/>
            <a:ext cx="10837029" cy="246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1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E249D0-CECF-4029-A080-EDA940EF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A479AAA-D507-4F30-9F59-F5D276887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53"/>
            <a:ext cx="4850360" cy="6857947"/>
          </a:xfrm>
          <a:custGeom>
            <a:avLst/>
            <a:gdLst>
              <a:gd name="connsiteX0" fmla="*/ 4850360 w 4850360"/>
              <a:gd name="connsiteY0" fmla="*/ 6857947 h 6857947"/>
              <a:gd name="connsiteX1" fmla="*/ 69733 w 4850360"/>
              <a:gd name="connsiteY1" fmla="*/ 6857735 h 6857947"/>
              <a:gd name="connsiteX2" fmla="*/ 114366 w 4850360"/>
              <a:gd name="connsiteY2" fmla="*/ 6737706 h 6857947"/>
              <a:gd name="connsiteX3" fmla="*/ 130522 w 4850360"/>
              <a:gd name="connsiteY3" fmla="*/ 6686827 h 6857947"/>
              <a:gd name="connsiteX4" fmla="*/ 141267 w 4850360"/>
              <a:gd name="connsiteY4" fmla="*/ 6633777 h 6857947"/>
              <a:gd name="connsiteX5" fmla="*/ 208871 w 4850360"/>
              <a:gd name="connsiteY5" fmla="*/ 6492130 h 6857947"/>
              <a:gd name="connsiteX6" fmla="*/ 223429 w 4850360"/>
              <a:gd name="connsiteY6" fmla="*/ 6431610 h 6857947"/>
              <a:gd name="connsiteX7" fmla="*/ 240915 w 4850360"/>
              <a:gd name="connsiteY7" fmla="*/ 6294334 h 6857947"/>
              <a:gd name="connsiteX8" fmla="*/ 229568 w 4850360"/>
              <a:gd name="connsiteY8" fmla="*/ 6231403 h 6857947"/>
              <a:gd name="connsiteX9" fmla="*/ 222754 w 4850360"/>
              <a:gd name="connsiteY9" fmla="*/ 6202459 h 6857947"/>
              <a:gd name="connsiteX10" fmla="*/ 221639 w 4850360"/>
              <a:gd name="connsiteY10" fmla="*/ 6153037 h 6857947"/>
              <a:gd name="connsiteX11" fmla="*/ 228678 w 4850360"/>
              <a:gd name="connsiteY11" fmla="*/ 5905303 h 6857947"/>
              <a:gd name="connsiteX12" fmla="*/ 319814 w 4850360"/>
              <a:gd name="connsiteY12" fmla="*/ 5449031 h 6857947"/>
              <a:gd name="connsiteX13" fmla="*/ 354044 w 4850360"/>
              <a:gd name="connsiteY13" fmla="*/ 5341916 h 6857947"/>
              <a:gd name="connsiteX14" fmla="*/ 389665 w 4850360"/>
              <a:gd name="connsiteY14" fmla="*/ 5264214 h 6857947"/>
              <a:gd name="connsiteX15" fmla="*/ 395381 w 4850360"/>
              <a:gd name="connsiteY15" fmla="*/ 5225268 h 6857947"/>
              <a:gd name="connsiteX16" fmla="*/ 403067 w 4850360"/>
              <a:gd name="connsiteY16" fmla="*/ 5159961 h 6857947"/>
              <a:gd name="connsiteX17" fmla="*/ 406417 w 4850360"/>
              <a:gd name="connsiteY17" fmla="*/ 5125185 h 6857947"/>
              <a:gd name="connsiteX18" fmla="*/ 420204 w 4850360"/>
              <a:gd name="connsiteY18" fmla="*/ 4993030 h 6857947"/>
              <a:gd name="connsiteX19" fmla="*/ 426616 w 4850360"/>
              <a:gd name="connsiteY19" fmla="*/ 4946844 h 6857947"/>
              <a:gd name="connsiteX20" fmla="*/ 437065 w 4850360"/>
              <a:gd name="connsiteY20" fmla="*/ 4858827 h 6857947"/>
              <a:gd name="connsiteX21" fmla="*/ 442544 w 4850360"/>
              <a:gd name="connsiteY21" fmla="*/ 4808488 h 6857947"/>
              <a:gd name="connsiteX22" fmla="*/ 434154 w 4850360"/>
              <a:gd name="connsiteY22" fmla="*/ 4375228 h 6857947"/>
              <a:gd name="connsiteX23" fmla="*/ 416200 w 4850360"/>
              <a:gd name="connsiteY23" fmla="*/ 4214165 h 6857947"/>
              <a:gd name="connsiteX24" fmla="*/ 410030 w 4850360"/>
              <a:gd name="connsiteY24" fmla="*/ 3872886 h 6857947"/>
              <a:gd name="connsiteX25" fmla="*/ 429769 w 4850360"/>
              <a:gd name="connsiteY25" fmla="*/ 3738082 h 6857947"/>
              <a:gd name="connsiteX26" fmla="*/ 436588 w 4850360"/>
              <a:gd name="connsiteY26" fmla="*/ 3673397 h 6857947"/>
              <a:gd name="connsiteX27" fmla="*/ 435934 w 4850360"/>
              <a:gd name="connsiteY27" fmla="*/ 3637109 h 6857947"/>
              <a:gd name="connsiteX28" fmla="*/ 439129 w 4850360"/>
              <a:gd name="connsiteY28" fmla="*/ 3536883 h 6857947"/>
              <a:gd name="connsiteX29" fmla="*/ 459018 w 4850360"/>
              <a:gd name="connsiteY29" fmla="*/ 3295862 h 6857947"/>
              <a:gd name="connsiteX30" fmla="*/ 442801 w 4850360"/>
              <a:gd name="connsiteY30" fmla="*/ 3158586 h 6857947"/>
              <a:gd name="connsiteX31" fmla="*/ 406498 w 4850360"/>
              <a:gd name="connsiteY31" fmla="*/ 3072935 h 6857947"/>
              <a:gd name="connsiteX32" fmla="*/ 383458 w 4850360"/>
              <a:gd name="connsiteY32" fmla="*/ 2958185 h 6857947"/>
              <a:gd name="connsiteX33" fmla="*/ 343810 w 4850360"/>
              <a:gd name="connsiteY33" fmla="*/ 2843952 h 6857947"/>
              <a:gd name="connsiteX34" fmla="*/ 282790 w 4850360"/>
              <a:gd name="connsiteY34" fmla="*/ 2554718 h 6857947"/>
              <a:gd name="connsiteX35" fmla="*/ 255706 w 4850360"/>
              <a:gd name="connsiteY35" fmla="*/ 2447068 h 6857947"/>
              <a:gd name="connsiteX36" fmla="*/ 259483 w 4850360"/>
              <a:gd name="connsiteY36" fmla="*/ 2423438 h 6857947"/>
              <a:gd name="connsiteX37" fmla="*/ 229629 w 4850360"/>
              <a:gd name="connsiteY37" fmla="*/ 2261920 h 6857947"/>
              <a:gd name="connsiteX38" fmla="*/ 205595 w 4850360"/>
              <a:gd name="connsiteY38" fmla="*/ 2155135 h 6857947"/>
              <a:gd name="connsiteX39" fmla="*/ 203236 w 4850360"/>
              <a:gd name="connsiteY39" fmla="*/ 2118008 h 6857947"/>
              <a:gd name="connsiteX40" fmla="*/ 204157 w 4850360"/>
              <a:gd name="connsiteY40" fmla="*/ 2050531 h 6857947"/>
              <a:gd name="connsiteX41" fmla="*/ 114450 w 4850360"/>
              <a:gd name="connsiteY41" fmla="*/ 1732919 h 6857947"/>
              <a:gd name="connsiteX42" fmla="*/ 87941 w 4850360"/>
              <a:gd name="connsiteY42" fmla="*/ 1615777 h 6857947"/>
              <a:gd name="connsiteX43" fmla="*/ 84616 w 4850360"/>
              <a:gd name="connsiteY43" fmla="*/ 1525631 h 6857947"/>
              <a:gd name="connsiteX44" fmla="*/ 75521 w 4850360"/>
              <a:gd name="connsiteY44" fmla="*/ 1477995 h 6857947"/>
              <a:gd name="connsiteX45" fmla="*/ 70316 w 4850360"/>
              <a:gd name="connsiteY45" fmla="*/ 1307086 h 6857947"/>
              <a:gd name="connsiteX46" fmla="*/ 75767 w 4850360"/>
              <a:gd name="connsiteY46" fmla="*/ 1168288 h 6857947"/>
              <a:gd name="connsiteX47" fmla="*/ 566 w 4850360"/>
              <a:gd name="connsiteY47" fmla="*/ 716778 h 6857947"/>
              <a:gd name="connsiteX48" fmla="*/ 2531 w 4850360"/>
              <a:gd name="connsiteY48" fmla="*/ 657363 h 6857947"/>
              <a:gd name="connsiteX49" fmla="*/ 23725 w 4850360"/>
              <a:gd name="connsiteY49" fmla="*/ 393828 h 6857947"/>
              <a:gd name="connsiteX50" fmla="*/ 37848 w 4850360"/>
              <a:gd name="connsiteY50" fmla="*/ 236673 h 6857947"/>
              <a:gd name="connsiteX51" fmla="*/ 36960 w 4850360"/>
              <a:gd name="connsiteY51" fmla="*/ 144983 h 6857947"/>
              <a:gd name="connsiteX52" fmla="*/ 27943 w 4850360"/>
              <a:gd name="connsiteY52" fmla="*/ 33857 h 6857947"/>
              <a:gd name="connsiteX53" fmla="*/ 10823 w 4850360"/>
              <a:gd name="connsiteY53" fmla="*/ 0 h 6857947"/>
              <a:gd name="connsiteX54" fmla="*/ 4850360 w 4850360"/>
              <a:gd name="connsiteY54" fmla="*/ 0 h 685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50360" h="6857947">
                <a:moveTo>
                  <a:pt x="4850360" y="6857947"/>
                </a:moveTo>
                <a:lnTo>
                  <a:pt x="69733" y="6857735"/>
                </a:lnTo>
                <a:cubicBezTo>
                  <a:pt x="107230" y="6789493"/>
                  <a:pt x="104235" y="6766191"/>
                  <a:pt x="114366" y="6737706"/>
                </a:cubicBezTo>
                <a:cubicBezTo>
                  <a:pt x="119972" y="6708183"/>
                  <a:pt x="127751" y="6708238"/>
                  <a:pt x="130522" y="6686827"/>
                </a:cubicBezTo>
                <a:cubicBezTo>
                  <a:pt x="135006" y="6669506"/>
                  <a:pt x="128209" y="6666226"/>
                  <a:pt x="141267" y="6633777"/>
                </a:cubicBezTo>
                <a:cubicBezTo>
                  <a:pt x="165668" y="6560846"/>
                  <a:pt x="193287" y="6530190"/>
                  <a:pt x="208871" y="6492130"/>
                </a:cubicBezTo>
                <a:cubicBezTo>
                  <a:pt x="210061" y="6486906"/>
                  <a:pt x="220353" y="6432771"/>
                  <a:pt x="223429" y="6431610"/>
                </a:cubicBezTo>
                <a:cubicBezTo>
                  <a:pt x="228771" y="6398644"/>
                  <a:pt x="239892" y="6327702"/>
                  <a:pt x="240915" y="6294334"/>
                </a:cubicBezTo>
                <a:cubicBezTo>
                  <a:pt x="240041" y="6280685"/>
                  <a:pt x="231461" y="6244334"/>
                  <a:pt x="229568" y="6231403"/>
                </a:cubicBezTo>
                <a:lnTo>
                  <a:pt x="222754" y="6202459"/>
                </a:lnTo>
                <a:cubicBezTo>
                  <a:pt x="221622" y="6196814"/>
                  <a:pt x="224703" y="6158095"/>
                  <a:pt x="221639" y="6153037"/>
                </a:cubicBezTo>
                <a:cubicBezTo>
                  <a:pt x="240775" y="5948729"/>
                  <a:pt x="202649" y="6172289"/>
                  <a:pt x="228678" y="5905303"/>
                </a:cubicBezTo>
                <a:cubicBezTo>
                  <a:pt x="254705" y="5638317"/>
                  <a:pt x="298920" y="5542929"/>
                  <a:pt x="319814" y="5449031"/>
                </a:cubicBezTo>
                <a:cubicBezTo>
                  <a:pt x="349715" y="5399411"/>
                  <a:pt x="342403" y="5372719"/>
                  <a:pt x="354044" y="5341916"/>
                </a:cubicBezTo>
                <a:cubicBezTo>
                  <a:pt x="363965" y="5319908"/>
                  <a:pt x="379491" y="5282101"/>
                  <a:pt x="389665" y="5264214"/>
                </a:cubicBezTo>
                <a:cubicBezTo>
                  <a:pt x="398066" y="5246757"/>
                  <a:pt x="390867" y="5238662"/>
                  <a:pt x="395381" y="5225268"/>
                </a:cubicBezTo>
                <a:lnTo>
                  <a:pt x="403067" y="5159961"/>
                </a:lnTo>
                <a:lnTo>
                  <a:pt x="406417" y="5125185"/>
                </a:lnTo>
                <a:cubicBezTo>
                  <a:pt x="435855" y="5064389"/>
                  <a:pt x="416837" y="5022753"/>
                  <a:pt x="420204" y="4993030"/>
                </a:cubicBezTo>
                <a:lnTo>
                  <a:pt x="426616" y="4946844"/>
                </a:lnTo>
                <a:lnTo>
                  <a:pt x="437065" y="4858827"/>
                </a:lnTo>
                <a:lnTo>
                  <a:pt x="442544" y="4808488"/>
                </a:lnTo>
                <a:cubicBezTo>
                  <a:pt x="463806" y="4590918"/>
                  <a:pt x="421631" y="4537272"/>
                  <a:pt x="434154" y="4375228"/>
                </a:cubicBezTo>
                <a:cubicBezTo>
                  <a:pt x="431974" y="4334791"/>
                  <a:pt x="421921" y="4270639"/>
                  <a:pt x="416200" y="4214165"/>
                </a:cubicBezTo>
                <a:cubicBezTo>
                  <a:pt x="426678" y="4102539"/>
                  <a:pt x="378771" y="4101885"/>
                  <a:pt x="410030" y="3872886"/>
                </a:cubicBezTo>
                <a:cubicBezTo>
                  <a:pt x="413985" y="3826908"/>
                  <a:pt x="430176" y="3804305"/>
                  <a:pt x="429769" y="3738082"/>
                </a:cubicBezTo>
                <a:cubicBezTo>
                  <a:pt x="418047" y="3716230"/>
                  <a:pt x="433076" y="3707883"/>
                  <a:pt x="436588" y="3673397"/>
                </a:cubicBezTo>
                <a:cubicBezTo>
                  <a:pt x="441945" y="3659407"/>
                  <a:pt x="428902" y="3649813"/>
                  <a:pt x="435934" y="3637109"/>
                </a:cubicBezTo>
                <a:cubicBezTo>
                  <a:pt x="429562" y="3605834"/>
                  <a:pt x="438599" y="3573837"/>
                  <a:pt x="439129" y="3536883"/>
                </a:cubicBezTo>
                <a:cubicBezTo>
                  <a:pt x="438440" y="3353802"/>
                  <a:pt x="458407" y="3358911"/>
                  <a:pt x="459018" y="3295862"/>
                </a:cubicBezTo>
                <a:cubicBezTo>
                  <a:pt x="458463" y="3249684"/>
                  <a:pt x="449308" y="3189169"/>
                  <a:pt x="442801" y="3158586"/>
                </a:cubicBezTo>
                <a:lnTo>
                  <a:pt x="406498" y="3072935"/>
                </a:lnTo>
                <a:cubicBezTo>
                  <a:pt x="418505" y="3016612"/>
                  <a:pt x="390735" y="3011906"/>
                  <a:pt x="383458" y="2958185"/>
                </a:cubicBezTo>
                <a:cubicBezTo>
                  <a:pt x="368908" y="2895670"/>
                  <a:pt x="363163" y="2913847"/>
                  <a:pt x="343810" y="2843952"/>
                </a:cubicBezTo>
                <a:cubicBezTo>
                  <a:pt x="305519" y="2799104"/>
                  <a:pt x="308029" y="2611979"/>
                  <a:pt x="282790" y="2554718"/>
                </a:cubicBezTo>
                <a:cubicBezTo>
                  <a:pt x="270376" y="2502065"/>
                  <a:pt x="262238" y="2468551"/>
                  <a:pt x="255706" y="2447068"/>
                </a:cubicBezTo>
                <a:cubicBezTo>
                  <a:pt x="256331" y="2440064"/>
                  <a:pt x="257668" y="2430607"/>
                  <a:pt x="259483" y="2423438"/>
                </a:cubicBezTo>
                <a:cubicBezTo>
                  <a:pt x="251801" y="2329118"/>
                  <a:pt x="239581" y="2315759"/>
                  <a:pt x="229629" y="2261920"/>
                </a:cubicBezTo>
                <a:cubicBezTo>
                  <a:pt x="220647" y="2217203"/>
                  <a:pt x="209994" y="2179120"/>
                  <a:pt x="205595" y="2155135"/>
                </a:cubicBezTo>
                <a:cubicBezTo>
                  <a:pt x="214849" y="2141929"/>
                  <a:pt x="188800" y="2121310"/>
                  <a:pt x="203236" y="2118008"/>
                </a:cubicBezTo>
                <a:cubicBezTo>
                  <a:pt x="207855" y="2086447"/>
                  <a:pt x="203618" y="2072196"/>
                  <a:pt x="204157" y="2050531"/>
                </a:cubicBezTo>
                <a:cubicBezTo>
                  <a:pt x="182111" y="1910256"/>
                  <a:pt x="128987" y="1894155"/>
                  <a:pt x="114450" y="1732919"/>
                </a:cubicBezTo>
                <a:cubicBezTo>
                  <a:pt x="96080" y="1665766"/>
                  <a:pt x="95330" y="1643984"/>
                  <a:pt x="87941" y="1615777"/>
                </a:cubicBezTo>
                <a:cubicBezTo>
                  <a:pt x="81068" y="1591298"/>
                  <a:pt x="91042" y="1544014"/>
                  <a:pt x="84616" y="1525631"/>
                </a:cubicBezTo>
                <a:cubicBezTo>
                  <a:pt x="82547" y="1502667"/>
                  <a:pt x="76773" y="1509646"/>
                  <a:pt x="75521" y="1477995"/>
                </a:cubicBezTo>
                <a:cubicBezTo>
                  <a:pt x="82360" y="1404274"/>
                  <a:pt x="70276" y="1358704"/>
                  <a:pt x="70316" y="1307086"/>
                </a:cubicBezTo>
                <a:cubicBezTo>
                  <a:pt x="79314" y="1258551"/>
                  <a:pt x="66977" y="1217137"/>
                  <a:pt x="75767" y="1168288"/>
                </a:cubicBezTo>
                <a:cubicBezTo>
                  <a:pt x="62934" y="901651"/>
                  <a:pt x="-6964" y="869148"/>
                  <a:pt x="566" y="716778"/>
                </a:cubicBezTo>
                <a:cubicBezTo>
                  <a:pt x="-390" y="685981"/>
                  <a:pt x="3487" y="688160"/>
                  <a:pt x="2531" y="657363"/>
                </a:cubicBezTo>
                <a:cubicBezTo>
                  <a:pt x="-9316" y="622139"/>
                  <a:pt x="27906" y="566671"/>
                  <a:pt x="23725" y="393828"/>
                </a:cubicBezTo>
                <a:cubicBezTo>
                  <a:pt x="10673" y="358429"/>
                  <a:pt x="28394" y="247710"/>
                  <a:pt x="37848" y="236673"/>
                </a:cubicBezTo>
                <a:cubicBezTo>
                  <a:pt x="41200" y="190527"/>
                  <a:pt x="39246" y="179672"/>
                  <a:pt x="36960" y="144983"/>
                </a:cubicBezTo>
                <a:cubicBezTo>
                  <a:pt x="24768" y="119338"/>
                  <a:pt x="28919" y="69086"/>
                  <a:pt x="27943" y="33857"/>
                </a:cubicBezTo>
                <a:lnTo>
                  <a:pt x="10823" y="0"/>
                </a:lnTo>
                <a:lnTo>
                  <a:pt x="4850360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CDB6D-4DE2-051F-88E1-9BEFCF55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31" y="1224455"/>
            <a:ext cx="4557010" cy="22832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Reports</a:t>
            </a:r>
            <a:r>
              <a:rPr lang="en-US" dirty="0">
                <a:solidFill>
                  <a:srgbClr val="00B0F0"/>
                </a:solidFill>
              </a:rPr>
              <a:t>: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Issues Category and Reason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4AED52-6CE1-F20D-25A1-C0846A47C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36105" y="104931"/>
            <a:ext cx="5816183" cy="65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32450"/>
      </p:ext>
    </p:extLst>
  </p:cSld>
  <p:clrMapOvr>
    <a:masterClrMapping/>
  </p:clrMapOvr>
</p:sld>
</file>

<file path=ppt/theme/theme1.xml><?xml version="1.0" encoding="utf-8"?>
<a:theme xmlns:a="http://schemas.openxmlformats.org/drawingml/2006/main" name="AfterhoursVTI">
  <a:themeElements>
    <a:clrScheme name="AnalogousFromRegularSeedLeftStep">
      <a:dk1>
        <a:srgbClr val="000000"/>
      </a:dk1>
      <a:lt1>
        <a:srgbClr val="FFFFFF"/>
      </a:lt1>
      <a:dk2>
        <a:srgbClr val="311C20"/>
      </a:dk2>
      <a:lt2>
        <a:srgbClr val="F0F1F3"/>
      </a:lt2>
      <a:accent1>
        <a:srgbClr val="CF972C"/>
      </a:accent1>
      <a:accent2>
        <a:srgbClr val="CE481E"/>
      </a:accent2>
      <a:accent3>
        <a:srgbClr val="E0304F"/>
      </a:accent3>
      <a:accent4>
        <a:srgbClr val="CE1E87"/>
      </a:accent4>
      <a:accent5>
        <a:srgbClr val="DE30E0"/>
      </a:accent5>
      <a:accent6>
        <a:srgbClr val="831ECE"/>
      </a:accent6>
      <a:hlink>
        <a:srgbClr val="436EC0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hoursVTI" id="{90A150B1-9C08-42C7-B4E0-C1D732064FA1}" vid="{A6104589-8A83-4A64-B7F1-AAF946A405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467</Words>
  <Application>Microsoft Office PowerPoint</Application>
  <PresentationFormat>Widescreen</PresentationFormat>
  <Paragraphs>68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Consolas</vt:lpstr>
      <vt:lpstr>Franklin Gothic Heavy</vt:lpstr>
      <vt:lpstr>AfterhoursVTI</vt:lpstr>
      <vt:lpstr>Coming out of the Dark Organizing your shop with ActionFlow!                                                             Presented By: Chad Staheli  Nov. 12, 2024</vt:lpstr>
      <vt:lpstr>                        Topics Covered</vt:lpstr>
      <vt:lpstr>Where is my job?</vt:lpstr>
      <vt:lpstr>Job Status:</vt:lpstr>
      <vt:lpstr>Actions for every area of the shop:</vt:lpstr>
      <vt:lpstr>Decisions for Shop Actions:</vt:lpstr>
      <vt:lpstr>Hourly Definitions Calendar View </vt:lpstr>
      <vt:lpstr>Hourly Definitions at Job Actions View</vt:lpstr>
      <vt:lpstr>Reports: Issues Category and Reason</vt:lpstr>
      <vt:lpstr>Reports:   WIP ~ Work In Progress</vt:lpstr>
      <vt:lpstr>Reports: Timelines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Staheli</dc:creator>
  <cp:lastModifiedBy>Chad Staheli</cp:lastModifiedBy>
  <cp:revision>1</cp:revision>
  <dcterms:created xsi:type="dcterms:W3CDTF">2024-11-12T15:36:20Z</dcterms:created>
  <dcterms:modified xsi:type="dcterms:W3CDTF">2024-11-13T18:13:33Z</dcterms:modified>
</cp:coreProperties>
</file>